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27.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60" r:id="rId4"/>
  </p:sldMasterIdLst>
  <p:notesMasterIdLst>
    <p:notesMasterId r:id="rId33"/>
  </p:notesMasterIdLst>
  <p:sldIdLst>
    <p:sldId id="256" r:id="rId5"/>
    <p:sldId id="285" r:id="rId6"/>
    <p:sldId id="266" r:id="rId7"/>
    <p:sldId id="259" r:id="rId8"/>
    <p:sldId id="269" r:id="rId9"/>
    <p:sldId id="262" r:id="rId10"/>
    <p:sldId id="257" r:id="rId11"/>
    <p:sldId id="290" r:id="rId12"/>
    <p:sldId id="291" r:id="rId13"/>
    <p:sldId id="286" r:id="rId14"/>
    <p:sldId id="267" r:id="rId15"/>
    <p:sldId id="264" r:id="rId16"/>
    <p:sldId id="260" r:id="rId17"/>
    <p:sldId id="268" r:id="rId18"/>
    <p:sldId id="271" r:id="rId19"/>
    <p:sldId id="292" r:id="rId20"/>
    <p:sldId id="263" r:id="rId21"/>
    <p:sldId id="261" r:id="rId22"/>
    <p:sldId id="273" r:id="rId23"/>
    <p:sldId id="287" r:id="rId24"/>
    <p:sldId id="288" r:id="rId25"/>
    <p:sldId id="274" r:id="rId26"/>
    <p:sldId id="293" r:id="rId27"/>
    <p:sldId id="278" r:id="rId28"/>
    <p:sldId id="277" r:id="rId29"/>
    <p:sldId id="272" r:id="rId30"/>
    <p:sldId id="294" r:id="rId31"/>
    <p:sldId id="279" r:id="rId32"/>
  </p:sldIdLst>
  <p:sldSz cx="9144000" cy="5143500" type="screen16x9"/>
  <p:notesSz cx="6858000" cy="9144000"/>
  <p:embeddedFontLst>
    <p:embeddedFont>
      <p:font typeface="Dosis" panose="020B0604020202020204" charset="0"/>
      <p:regular r:id="rId34"/>
      <p:bold r:id="rId35"/>
    </p:embeddedFont>
    <p:embeddedFont>
      <p:font typeface="Dosis ExtraLight" panose="020B0604020202020204" charset="0"/>
      <p:regular r:id="rId36"/>
      <p:bold r:id="rId37"/>
    </p:embeddedFont>
    <p:embeddedFont>
      <p:font typeface="Pontano Sans" panose="020B0604020202020204" charset="0"/>
      <p:regular r:id="rId3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521415D9-36F7-43E2-AB2F-B90AF26B5E84}">
      <p14:sectionLst xmlns:p14="http://schemas.microsoft.com/office/powerpoint/2010/main">
        <p14:section name="Default Section" id="{0C86E406-BBF9-434E-AAD9-DF7D003E840A}">
          <p14:sldIdLst>
            <p14:sldId id="256"/>
            <p14:sldId id="285"/>
            <p14:sldId id="266"/>
            <p14:sldId id="259"/>
            <p14:sldId id="269"/>
            <p14:sldId id="262"/>
            <p14:sldId id="257"/>
            <p14:sldId id="290"/>
            <p14:sldId id="291"/>
            <p14:sldId id="286"/>
            <p14:sldId id="267"/>
            <p14:sldId id="264"/>
            <p14:sldId id="260"/>
            <p14:sldId id="268"/>
            <p14:sldId id="271"/>
            <p14:sldId id="292"/>
            <p14:sldId id="263"/>
            <p14:sldId id="261"/>
            <p14:sldId id="273"/>
            <p14:sldId id="287"/>
            <p14:sldId id="288"/>
            <p14:sldId id="274"/>
            <p14:sldId id="293"/>
            <p14:sldId id="278"/>
            <p14:sldId id="277"/>
            <p14:sldId id="272"/>
            <p14:sldId id="294"/>
            <p14:sldId id="279"/>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74B15"/>
    <a:srgbClr val="A5452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379C36A-E435-4BF6-AECC-35FDD0AFE7A9}" v="7273" dt="2020-03-03T20:25:53.772"/>
  </p1510:revLst>
</p1510:revInfo>
</file>

<file path=ppt/tableStyles.xml><?xml version="1.0" encoding="utf-8"?>
<a:tblStyleLst xmlns:a="http://schemas.openxmlformats.org/drawingml/2006/main" def="{2DBE764C-664D-4A55-B858-814484F62425}">
  <a:tblStyle styleId="{2DBE764C-664D-4A55-B858-814484F62425}" styleName="Table_0">
    <a:wholeTbl>
      <a:tcTxStyle>
        <a:font>
          <a:latin typeface="Arial"/>
          <a:ea typeface="Arial"/>
          <a:cs typeface="Arial"/>
        </a:font>
        <a:srgbClr val="000000"/>
      </a:tcTxStyle>
      <a:tcStyle>
        <a:tcBdr>
          <a:left>
            <a:ln w="9525" cap="flat" cmpd="sng">
              <a:solidFill>
                <a:srgbClr val="000000"/>
              </a:solidFill>
              <a:prstDash val="solid"/>
              <a:round/>
              <a:headEnd type="none" w="sm" len="sm"/>
              <a:tailEnd type="none" w="sm" len="sm"/>
            </a:ln>
          </a:left>
          <a:right>
            <a:ln w="9525" cap="flat" cmpd="sng">
              <a:solidFill>
                <a:srgbClr val="000000"/>
              </a:solidFill>
              <a:prstDash val="solid"/>
              <a:round/>
              <a:headEnd type="none" w="sm" len="sm"/>
              <a:tailEnd type="none" w="sm" len="sm"/>
            </a:ln>
          </a:right>
          <a:top>
            <a:ln w="9525" cap="flat" cmpd="sng">
              <a:solidFill>
                <a:srgbClr val="000000"/>
              </a:solidFill>
              <a:prstDash val="solid"/>
              <a:round/>
              <a:headEnd type="none" w="sm" len="sm"/>
              <a:tailEnd type="none" w="sm" len="sm"/>
            </a:ln>
          </a:top>
          <a:bottom>
            <a:ln w="9525" cap="flat" cmpd="sng">
              <a:solidFill>
                <a:srgbClr val="000000"/>
              </a:solidFill>
              <a:prstDash val="solid"/>
              <a:round/>
              <a:headEnd type="none" w="sm" len="sm"/>
              <a:tailEnd type="none" w="sm" len="sm"/>
            </a:ln>
          </a:bottom>
          <a:insideH>
            <a:ln w="9525" cap="flat" cmpd="sng">
              <a:solidFill>
                <a:srgbClr val="000000"/>
              </a:solidFill>
              <a:prstDash val="solid"/>
              <a:round/>
              <a:headEnd type="none" w="sm" len="sm"/>
              <a:tailEnd type="none" w="sm" len="sm"/>
            </a:ln>
          </a:insideH>
          <a:insideV>
            <a:ln w="9525"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5" d="100"/>
          <a:sy n="105" d="100"/>
        </p:scale>
        <p:origin x="57" y="531"/>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font" Target="fonts/font1.fntdata"/><Relationship Id="rId42"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notesMaster" Target="notesMasters/notesMaster1.xml"/><Relationship Id="rId38" Type="http://schemas.openxmlformats.org/officeDocument/2006/relationships/font" Target="fonts/font5.fntdata"/><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font" Target="fonts/font4.fntdata"/><Relationship Id="rId40"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font" Target="fonts/font3.fntdata"/><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font" Target="fonts/font2.fntdata"/><Relationship Id="rId43" Type="http://schemas.microsoft.com/office/2015/10/relationships/revisionInfo" Target="revisionInfo.xml"/></Relationships>
</file>

<file path=ppt/charts/_rels/chart1.xml.rels><?xml version="1.0" encoding="UTF-8" standalone="yes"?>
<Relationships xmlns="http://schemas.openxmlformats.org/package/2006/relationships"><Relationship Id="rId3" Type="http://schemas.openxmlformats.org/officeDocument/2006/relationships/oleObject" Target="https://wpi0.sharepoint.com/sites/gr-ID2050-BioGas/Shared%20Documents/General/Data%20Collection%20Sheet.xlsx" TargetMode="Externa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b="0">
                <a:solidFill>
                  <a:schemeClr val="accent2">
                    <a:lumMod val="75000"/>
                  </a:schemeClr>
                </a:solidFill>
                <a:latin typeface="Dosis ExtraLight" panose="020B0604020202020204" charset="0"/>
              </a:rPr>
              <a:t>Burn Time (Min)</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cked"/>
        <c:varyColors val="0"/>
        <c:ser>
          <c:idx val="0"/>
          <c:order val="0"/>
          <c:tx>
            <c:v>'Burn Time (Min)</c:v>
          </c:tx>
          <c:spPr>
            <a:ln w="28575" cap="rnd">
              <a:solidFill>
                <a:schemeClr val="accent2">
                  <a:lumMod val="75000"/>
                </a:schemeClr>
              </a:solidFill>
              <a:round/>
            </a:ln>
            <a:effectLst/>
          </c:spPr>
          <c:marker>
            <c:symbol val="none"/>
          </c:marker>
          <c:cat>
            <c:numRef>
              <c:f>'Data Entry'!$B$4:$B$22</c:f>
              <c:numCache>
                <c:formatCode>d\-mmm\-yy</c:formatCode>
                <c:ptCount val="19"/>
                <c:pt idx="0">
                  <c:v>43852</c:v>
                </c:pt>
                <c:pt idx="1">
                  <c:v>43853</c:v>
                </c:pt>
                <c:pt idx="2">
                  <c:v>43854</c:v>
                </c:pt>
                <c:pt idx="3">
                  <c:v>43856</c:v>
                </c:pt>
                <c:pt idx="4">
                  <c:v>43857</c:v>
                </c:pt>
                <c:pt idx="5">
                  <c:v>43858</c:v>
                </c:pt>
                <c:pt idx="6">
                  <c:v>43859</c:v>
                </c:pt>
                <c:pt idx="7">
                  <c:v>43860</c:v>
                </c:pt>
                <c:pt idx="8">
                  <c:v>43861</c:v>
                </c:pt>
                <c:pt idx="9">
                  <c:v>43863</c:v>
                </c:pt>
                <c:pt idx="10">
                  <c:v>43864</c:v>
                </c:pt>
                <c:pt idx="11">
                  <c:v>43865</c:v>
                </c:pt>
                <c:pt idx="12">
                  <c:v>43870</c:v>
                </c:pt>
                <c:pt idx="13">
                  <c:v>43872</c:v>
                </c:pt>
                <c:pt idx="14">
                  <c:v>43874</c:v>
                </c:pt>
                <c:pt idx="15">
                  <c:v>43877</c:v>
                </c:pt>
                <c:pt idx="16">
                  <c:v>43878</c:v>
                </c:pt>
                <c:pt idx="17">
                  <c:v>43879</c:v>
                </c:pt>
                <c:pt idx="18">
                  <c:v>43880</c:v>
                </c:pt>
              </c:numCache>
            </c:numRef>
          </c:cat>
          <c:val>
            <c:numRef>
              <c:f>'Data Entry'!$K$4:$K$22</c:f>
              <c:numCache>
                <c:formatCode>General</c:formatCode>
                <c:ptCount val="19"/>
                <c:pt idx="0">
                  <c:v>14</c:v>
                </c:pt>
                <c:pt idx="1">
                  <c:v>10.86</c:v>
                </c:pt>
                <c:pt idx="2">
                  <c:v>11.83</c:v>
                </c:pt>
                <c:pt idx="3">
                  <c:v>11.62</c:v>
                </c:pt>
                <c:pt idx="4">
                  <c:v>8.5</c:v>
                </c:pt>
                <c:pt idx="5">
                  <c:v>9.6</c:v>
                </c:pt>
                <c:pt idx="6">
                  <c:v>11.25</c:v>
                </c:pt>
                <c:pt idx="7">
                  <c:v>12.883333333333333</c:v>
                </c:pt>
                <c:pt idx="8">
                  <c:v>19.25</c:v>
                </c:pt>
                <c:pt idx="9">
                  <c:v>34.75</c:v>
                </c:pt>
                <c:pt idx="10">
                  <c:v>23.75</c:v>
                </c:pt>
                <c:pt idx="11">
                  <c:v>28.033333333333335</c:v>
                </c:pt>
                <c:pt idx="12">
                  <c:v>71.966666666666669</c:v>
                </c:pt>
                <c:pt idx="13">
                  <c:v>74.166666666666671</c:v>
                </c:pt>
                <c:pt idx="14">
                  <c:v>52.216666666666669</c:v>
                </c:pt>
                <c:pt idx="15">
                  <c:v>92.15</c:v>
                </c:pt>
                <c:pt idx="16">
                  <c:v>41.633333333333333</c:v>
                </c:pt>
                <c:pt idx="17">
                  <c:v>48.033333333333331</c:v>
                </c:pt>
                <c:pt idx="18">
                  <c:v>50.333333333333336</c:v>
                </c:pt>
              </c:numCache>
            </c:numRef>
          </c:val>
          <c:smooth val="0"/>
          <c:extLst>
            <c:ext xmlns:c16="http://schemas.microsoft.com/office/drawing/2014/chart" uri="{C3380CC4-5D6E-409C-BE32-E72D297353CC}">
              <c16:uniqueId val="{00000000-80BE-4990-8D81-212EA6E0FBF9}"/>
            </c:ext>
          </c:extLst>
        </c:ser>
        <c:dLbls>
          <c:showLegendKey val="0"/>
          <c:showVal val="0"/>
          <c:showCatName val="0"/>
          <c:showSerName val="0"/>
          <c:showPercent val="0"/>
          <c:showBubbleSize val="0"/>
        </c:dLbls>
        <c:smooth val="0"/>
        <c:axId val="1110985968"/>
        <c:axId val="1110986624"/>
      </c:lineChart>
      <c:dateAx>
        <c:axId val="1110985968"/>
        <c:scaling>
          <c:orientation val="minMax"/>
        </c:scaling>
        <c:delete val="0"/>
        <c:axPos val="b"/>
        <c:numFmt formatCode="d\-mmm\-yy"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110986624"/>
        <c:crosses val="autoZero"/>
        <c:auto val="1"/>
        <c:lblOffset val="100"/>
        <c:baseTimeUnit val="days"/>
      </c:dateAx>
      <c:valAx>
        <c:axId val="111098662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110985968"/>
        <c:crosses val="autoZero"/>
        <c:crossBetween val="between"/>
      </c:valAx>
      <c:spPr>
        <a:noFill/>
        <a:ln>
          <a:noFill/>
        </a:ln>
        <a:effectLst/>
      </c:spPr>
    </c:plotArea>
    <c:plotVisOnly val="1"/>
    <c:dispBlanksAs val="zero"/>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96C525A-289E-4A50-8319-17AA9847FF16}" type="doc">
      <dgm:prSet loTypeId="urn:microsoft.com/office/officeart/2005/8/layout/hProcess4" loCatId="process" qsTypeId="urn:microsoft.com/office/officeart/2005/8/quickstyle/simple1" qsCatId="simple" csTypeId="urn:microsoft.com/office/officeart/2005/8/colors/accent1_2" csCatId="accent1" phldr="1"/>
      <dgm:spPr/>
      <dgm:t>
        <a:bodyPr/>
        <a:lstStyle/>
        <a:p>
          <a:endParaRPr lang="en-US"/>
        </a:p>
      </dgm:t>
    </dgm:pt>
    <dgm:pt modelId="{FC701846-64B7-4611-84D3-CB3BD94A3CDA}">
      <dgm:prSet phldrT="[Text]"/>
      <dgm:spPr/>
      <dgm:t>
        <a:bodyPr/>
        <a:lstStyle/>
        <a:p>
          <a:r>
            <a:rPr lang="en-US"/>
            <a:t>Fossil Fuels</a:t>
          </a:r>
        </a:p>
      </dgm:t>
    </dgm:pt>
    <dgm:pt modelId="{BC20F287-9A7F-459C-BA0E-714F8638BC23}" type="parTrans" cxnId="{C844768A-35D6-4098-9248-43D20DABD49A}">
      <dgm:prSet/>
      <dgm:spPr/>
      <dgm:t>
        <a:bodyPr/>
        <a:lstStyle/>
        <a:p>
          <a:endParaRPr lang="en-US"/>
        </a:p>
      </dgm:t>
    </dgm:pt>
    <dgm:pt modelId="{690ACEAD-7B77-46CC-86A3-58E685CA5A01}" type="sibTrans" cxnId="{C844768A-35D6-4098-9248-43D20DABD49A}">
      <dgm:prSet/>
      <dgm:spPr/>
      <dgm:t>
        <a:bodyPr/>
        <a:lstStyle/>
        <a:p>
          <a:endParaRPr lang="en-US"/>
        </a:p>
      </dgm:t>
    </dgm:pt>
    <dgm:pt modelId="{E5578DCB-B7C0-4C33-BEAE-A9E6962679DB}">
      <dgm:prSet phldrT="[Text]"/>
      <dgm:spPr/>
      <dgm:t>
        <a:bodyPr/>
        <a:lstStyle/>
        <a:p>
          <a:r>
            <a:rPr lang="en-US"/>
            <a:t>Greenhouse gas emissions</a:t>
          </a:r>
        </a:p>
      </dgm:t>
    </dgm:pt>
    <dgm:pt modelId="{3771210B-DE4E-4BA3-9A1A-6C2A8E7AD565}" type="parTrans" cxnId="{C1340018-C07C-4C00-8177-C7F8BF3CF86F}">
      <dgm:prSet/>
      <dgm:spPr/>
      <dgm:t>
        <a:bodyPr/>
        <a:lstStyle/>
        <a:p>
          <a:endParaRPr lang="en-US"/>
        </a:p>
      </dgm:t>
    </dgm:pt>
    <dgm:pt modelId="{6F82E6D1-EC63-451D-97C6-8A2729B3B06D}" type="sibTrans" cxnId="{C1340018-C07C-4C00-8177-C7F8BF3CF86F}">
      <dgm:prSet/>
      <dgm:spPr/>
      <dgm:t>
        <a:bodyPr/>
        <a:lstStyle/>
        <a:p>
          <a:endParaRPr lang="en-US"/>
        </a:p>
      </dgm:t>
    </dgm:pt>
    <dgm:pt modelId="{2A16A393-729E-421E-BC06-40C6448AB9F0}">
      <dgm:prSet phldrT="[Text]"/>
      <dgm:spPr/>
      <dgm:t>
        <a:bodyPr/>
        <a:lstStyle/>
        <a:p>
          <a:r>
            <a:rPr lang="en-US"/>
            <a:t>Expensive</a:t>
          </a:r>
        </a:p>
      </dgm:t>
    </dgm:pt>
    <dgm:pt modelId="{B52A1E7D-B211-4ED6-8661-7C4A632644BD}" type="parTrans" cxnId="{07F8252B-1F6D-4D8C-BCBC-AE25BD5B411F}">
      <dgm:prSet/>
      <dgm:spPr/>
      <dgm:t>
        <a:bodyPr/>
        <a:lstStyle/>
        <a:p>
          <a:endParaRPr lang="en-US"/>
        </a:p>
      </dgm:t>
    </dgm:pt>
    <dgm:pt modelId="{6DA68FD5-89AA-4D4F-AC30-3F3B438B0924}" type="sibTrans" cxnId="{07F8252B-1F6D-4D8C-BCBC-AE25BD5B411F}">
      <dgm:prSet/>
      <dgm:spPr/>
      <dgm:t>
        <a:bodyPr/>
        <a:lstStyle/>
        <a:p>
          <a:endParaRPr lang="en-US"/>
        </a:p>
      </dgm:t>
    </dgm:pt>
    <dgm:pt modelId="{438DE68E-4C5C-4DE2-9924-BD3915039179}">
      <dgm:prSet phldrT="[Text]"/>
      <dgm:spPr/>
      <dgm:t>
        <a:bodyPr/>
        <a:lstStyle/>
        <a:p>
          <a:r>
            <a:rPr lang="en-US"/>
            <a:t>Waste</a:t>
          </a:r>
        </a:p>
      </dgm:t>
    </dgm:pt>
    <dgm:pt modelId="{B2F1F247-15A3-49B1-8CF8-AD9C34681EF3}" type="parTrans" cxnId="{BC8CC123-B71D-42C9-9D60-40C676129915}">
      <dgm:prSet/>
      <dgm:spPr/>
      <dgm:t>
        <a:bodyPr/>
        <a:lstStyle/>
        <a:p>
          <a:endParaRPr lang="en-US"/>
        </a:p>
      </dgm:t>
    </dgm:pt>
    <dgm:pt modelId="{4340E7B7-9CDD-479D-9424-791E7757C386}" type="sibTrans" cxnId="{BC8CC123-B71D-42C9-9D60-40C676129915}">
      <dgm:prSet/>
      <dgm:spPr/>
      <dgm:t>
        <a:bodyPr/>
        <a:lstStyle/>
        <a:p>
          <a:endParaRPr lang="en-US"/>
        </a:p>
      </dgm:t>
    </dgm:pt>
    <dgm:pt modelId="{4C5F6C83-2C7D-42C7-A2D6-C30FBAC4DAD9}">
      <dgm:prSet phldrT="[Text]"/>
      <dgm:spPr/>
      <dgm:t>
        <a:bodyPr/>
        <a:lstStyle/>
        <a:p>
          <a:r>
            <a:rPr lang="en-US"/>
            <a:t>Greenhouse gas emissions</a:t>
          </a:r>
        </a:p>
      </dgm:t>
    </dgm:pt>
    <dgm:pt modelId="{B9BAA35A-7AFF-4B37-BB9B-2F0AA1DE3868}" type="parTrans" cxnId="{EE5B6A31-E749-4430-A537-CBB0231866E3}">
      <dgm:prSet/>
      <dgm:spPr/>
      <dgm:t>
        <a:bodyPr/>
        <a:lstStyle/>
        <a:p>
          <a:endParaRPr lang="en-US"/>
        </a:p>
      </dgm:t>
    </dgm:pt>
    <dgm:pt modelId="{963D63D4-2495-43AA-8CB9-069D1E6572AF}" type="sibTrans" cxnId="{EE5B6A31-E749-4430-A537-CBB0231866E3}">
      <dgm:prSet/>
      <dgm:spPr/>
      <dgm:t>
        <a:bodyPr/>
        <a:lstStyle/>
        <a:p>
          <a:endParaRPr lang="en-US"/>
        </a:p>
      </dgm:t>
    </dgm:pt>
    <dgm:pt modelId="{5C483F44-2818-40A0-88CE-5A57105F1338}">
      <dgm:prSet phldrT="[Text]"/>
      <dgm:spPr/>
      <dgm:t>
        <a:bodyPr/>
        <a:lstStyle/>
        <a:p>
          <a:r>
            <a:rPr lang="en-US"/>
            <a:t>Pollution</a:t>
          </a:r>
        </a:p>
      </dgm:t>
    </dgm:pt>
    <dgm:pt modelId="{A9593173-9F11-47FE-B383-4F853C6D923A}" type="parTrans" cxnId="{51A0DFAD-FFA3-4C71-832A-D98AB37DA189}">
      <dgm:prSet/>
      <dgm:spPr/>
      <dgm:t>
        <a:bodyPr/>
        <a:lstStyle/>
        <a:p>
          <a:endParaRPr lang="en-US"/>
        </a:p>
      </dgm:t>
    </dgm:pt>
    <dgm:pt modelId="{A5CC101F-3AF0-4B62-9C21-E64F0953A540}" type="sibTrans" cxnId="{51A0DFAD-FFA3-4C71-832A-D98AB37DA189}">
      <dgm:prSet/>
      <dgm:spPr/>
      <dgm:t>
        <a:bodyPr/>
        <a:lstStyle/>
        <a:p>
          <a:endParaRPr lang="en-US"/>
        </a:p>
      </dgm:t>
    </dgm:pt>
    <dgm:pt modelId="{F84D755A-5AF6-4751-B8F8-0A6C16E12E94}">
      <dgm:prSet phldrT="[Text]"/>
      <dgm:spPr/>
      <dgm:t>
        <a:bodyPr/>
        <a:lstStyle/>
        <a:p>
          <a:r>
            <a:rPr lang="en-US"/>
            <a:t>Health</a:t>
          </a:r>
        </a:p>
      </dgm:t>
    </dgm:pt>
    <dgm:pt modelId="{CCBA4BA5-4A49-4C85-A50A-682C8F13E6AD}" type="parTrans" cxnId="{DFDA715A-655E-4BDE-8E9A-23313817197F}">
      <dgm:prSet/>
      <dgm:spPr/>
      <dgm:t>
        <a:bodyPr/>
        <a:lstStyle/>
        <a:p>
          <a:endParaRPr lang="en-US"/>
        </a:p>
      </dgm:t>
    </dgm:pt>
    <dgm:pt modelId="{9C1B0DE2-C88D-4021-B19A-86D9AA523146}" type="sibTrans" cxnId="{DFDA715A-655E-4BDE-8E9A-23313817197F}">
      <dgm:prSet/>
      <dgm:spPr/>
      <dgm:t>
        <a:bodyPr/>
        <a:lstStyle/>
        <a:p>
          <a:endParaRPr lang="en-US"/>
        </a:p>
      </dgm:t>
    </dgm:pt>
    <dgm:pt modelId="{2B4A1D74-0ADF-4C7C-BBFD-63E70859F1C4}">
      <dgm:prSet phldrT="[Text]"/>
      <dgm:spPr/>
      <dgm:t>
        <a:bodyPr/>
        <a:lstStyle/>
        <a:p>
          <a:r>
            <a:rPr lang="en-US"/>
            <a:t>Respiratory</a:t>
          </a:r>
        </a:p>
      </dgm:t>
    </dgm:pt>
    <dgm:pt modelId="{FF87D772-FE8E-4AE0-98BC-25BD6DD617BC}" type="parTrans" cxnId="{D67466DE-45F6-4B97-AEF1-ECCB5827F306}">
      <dgm:prSet/>
      <dgm:spPr/>
      <dgm:t>
        <a:bodyPr/>
        <a:lstStyle/>
        <a:p>
          <a:endParaRPr lang="en-US"/>
        </a:p>
      </dgm:t>
    </dgm:pt>
    <dgm:pt modelId="{EEBBED01-6016-41D9-96A7-D7D10F812BB6}" type="sibTrans" cxnId="{D67466DE-45F6-4B97-AEF1-ECCB5827F306}">
      <dgm:prSet/>
      <dgm:spPr/>
      <dgm:t>
        <a:bodyPr/>
        <a:lstStyle/>
        <a:p>
          <a:endParaRPr lang="en-US"/>
        </a:p>
      </dgm:t>
    </dgm:pt>
    <dgm:pt modelId="{40AD1D30-B899-4F06-9683-5C0E675A8CD4}">
      <dgm:prSet phldrT="[Text]"/>
      <dgm:spPr/>
      <dgm:t>
        <a:bodyPr/>
        <a:lstStyle/>
        <a:p>
          <a:r>
            <a:rPr lang="en-US"/>
            <a:t>Pollution</a:t>
          </a:r>
        </a:p>
      </dgm:t>
    </dgm:pt>
    <dgm:pt modelId="{E5EDD531-5B47-4AC6-9804-FEDD84081345}" type="parTrans" cxnId="{F124012E-F246-42ED-A19A-8D613FD7C557}">
      <dgm:prSet/>
      <dgm:spPr/>
      <dgm:t>
        <a:bodyPr/>
        <a:lstStyle/>
        <a:p>
          <a:endParaRPr lang="en-US"/>
        </a:p>
      </dgm:t>
    </dgm:pt>
    <dgm:pt modelId="{5C9DB155-712D-424E-838D-C4EC2BD750FA}" type="sibTrans" cxnId="{F124012E-F246-42ED-A19A-8D613FD7C557}">
      <dgm:prSet/>
      <dgm:spPr/>
      <dgm:t>
        <a:bodyPr/>
        <a:lstStyle/>
        <a:p>
          <a:endParaRPr lang="en-US"/>
        </a:p>
      </dgm:t>
    </dgm:pt>
    <dgm:pt modelId="{0B5B098B-A4F1-4BDE-9A69-D44762936114}">
      <dgm:prSet phldrT="[Text]"/>
      <dgm:spPr/>
      <dgm:t>
        <a:bodyPr/>
        <a:lstStyle/>
        <a:p>
          <a:r>
            <a:rPr lang="en-US"/>
            <a:t>Mental</a:t>
          </a:r>
        </a:p>
      </dgm:t>
    </dgm:pt>
    <dgm:pt modelId="{699C67C7-0557-40BC-A246-17C1BB519338}" type="parTrans" cxnId="{18F673FD-575C-4DD4-AEC6-CF9EABFB6C38}">
      <dgm:prSet/>
      <dgm:spPr/>
    </dgm:pt>
    <dgm:pt modelId="{C0BA34E0-25C9-4445-B440-F6F117594250}" type="sibTrans" cxnId="{18F673FD-575C-4DD4-AEC6-CF9EABFB6C38}">
      <dgm:prSet/>
      <dgm:spPr/>
    </dgm:pt>
    <dgm:pt modelId="{706D9C8C-A2DA-4DD3-A1EF-C2C21E2CFC0F}" type="pres">
      <dgm:prSet presAssocID="{396C525A-289E-4A50-8319-17AA9847FF16}" presName="Name0" presStyleCnt="0">
        <dgm:presLayoutVars>
          <dgm:dir/>
          <dgm:animLvl val="lvl"/>
          <dgm:resizeHandles val="exact"/>
        </dgm:presLayoutVars>
      </dgm:prSet>
      <dgm:spPr/>
    </dgm:pt>
    <dgm:pt modelId="{97924BA8-C526-4961-869B-858961BD114E}" type="pres">
      <dgm:prSet presAssocID="{396C525A-289E-4A50-8319-17AA9847FF16}" presName="tSp" presStyleCnt="0"/>
      <dgm:spPr/>
    </dgm:pt>
    <dgm:pt modelId="{608C4590-1EF3-4586-97CB-C395F992DFF5}" type="pres">
      <dgm:prSet presAssocID="{396C525A-289E-4A50-8319-17AA9847FF16}" presName="bSp" presStyleCnt="0"/>
      <dgm:spPr/>
    </dgm:pt>
    <dgm:pt modelId="{7702A35F-6545-4320-9EE6-55BC0BABF06E}" type="pres">
      <dgm:prSet presAssocID="{396C525A-289E-4A50-8319-17AA9847FF16}" presName="process" presStyleCnt="0"/>
      <dgm:spPr/>
    </dgm:pt>
    <dgm:pt modelId="{09F72D5D-1ADD-49FB-B9D4-E095F755861C}" type="pres">
      <dgm:prSet presAssocID="{FC701846-64B7-4611-84D3-CB3BD94A3CDA}" presName="composite1" presStyleCnt="0"/>
      <dgm:spPr/>
    </dgm:pt>
    <dgm:pt modelId="{FE6118C4-31AD-4736-872D-B98A2291E5DA}" type="pres">
      <dgm:prSet presAssocID="{FC701846-64B7-4611-84D3-CB3BD94A3CDA}" presName="dummyNode1" presStyleLbl="node1" presStyleIdx="0" presStyleCnt="3"/>
      <dgm:spPr/>
    </dgm:pt>
    <dgm:pt modelId="{77DAEC25-99C1-4819-BDC4-D756681E5B63}" type="pres">
      <dgm:prSet presAssocID="{FC701846-64B7-4611-84D3-CB3BD94A3CDA}" presName="childNode1" presStyleLbl="bgAcc1" presStyleIdx="0" presStyleCnt="3">
        <dgm:presLayoutVars>
          <dgm:bulletEnabled val="1"/>
        </dgm:presLayoutVars>
      </dgm:prSet>
      <dgm:spPr/>
    </dgm:pt>
    <dgm:pt modelId="{FE203F7A-0205-4350-8BB9-A00256A2408E}" type="pres">
      <dgm:prSet presAssocID="{FC701846-64B7-4611-84D3-CB3BD94A3CDA}" presName="childNode1tx" presStyleLbl="bgAcc1" presStyleIdx="0" presStyleCnt="3">
        <dgm:presLayoutVars>
          <dgm:bulletEnabled val="1"/>
        </dgm:presLayoutVars>
      </dgm:prSet>
      <dgm:spPr/>
    </dgm:pt>
    <dgm:pt modelId="{F9F3C897-800C-4672-807F-F817726A3816}" type="pres">
      <dgm:prSet presAssocID="{FC701846-64B7-4611-84D3-CB3BD94A3CDA}" presName="parentNode1" presStyleLbl="node1" presStyleIdx="0" presStyleCnt="3">
        <dgm:presLayoutVars>
          <dgm:chMax val="1"/>
          <dgm:bulletEnabled val="1"/>
        </dgm:presLayoutVars>
      </dgm:prSet>
      <dgm:spPr/>
    </dgm:pt>
    <dgm:pt modelId="{0FEE85D9-D444-4D4D-B60A-D24689592721}" type="pres">
      <dgm:prSet presAssocID="{FC701846-64B7-4611-84D3-CB3BD94A3CDA}" presName="connSite1" presStyleCnt="0"/>
      <dgm:spPr/>
    </dgm:pt>
    <dgm:pt modelId="{47F4A545-F86C-4EFE-AEA7-CD5467D3B8F8}" type="pres">
      <dgm:prSet presAssocID="{690ACEAD-7B77-46CC-86A3-58E685CA5A01}" presName="Name9" presStyleLbl="sibTrans2D1" presStyleIdx="0" presStyleCnt="2"/>
      <dgm:spPr/>
    </dgm:pt>
    <dgm:pt modelId="{202C7543-0930-4E19-AC9D-A7D052BC7B63}" type="pres">
      <dgm:prSet presAssocID="{438DE68E-4C5C-4DE2-9924-BD3915039179}" presName="composite2" presStyleCnt="0"/>
      <dgm:spPr/>
    </dgm:pt>
    <dgm:pt modelId="{46AE881D-683D-488E-88F1-8483A308D428}" type="pres">
      <dgm:prSet presAssocID="{438DE68E-4C5C-4DE2-9924-BD3915039179}" presName="dummyNode2" presStyleLbl="node1" presStyleIdx="0" presStyleCnt="3"/>
      <dgm:spPr/>
    </dgm:pt>
    <dgm:pt modelId="{42E6307D-80D7-4AA4-A918-6655694B00F9}" type="pres">
      <dgm:prSet presAssocID="{438DE68E-4C5C-4DE2-9924-BD3915039179}" presName="childNode2" presStyleLbl="bgAcc1" presStyleIdx="1" presStyleCnt="3">
        <dgm:presLayoutVars>
          <dgm:bulletEnabled val="1"/>
        </dgm:presLayoutVars>
      </dgm:prSet>
      <dgm:spPr/>
    </dgm:pt>
    <dgm:pt modelId="{195DBDAB-9F35-49E7-AFD7-434C5B2BF33F}" type="pres">
      <dgm:prSet presAssocID="{438DE68E-4C5C-4DE2-9924-BD3915039179}" presName="childNode2tx" presStyleLbl="bgAcc1" presStyleIdx="1" presStyleCnt="3">
        <dgm:presLayoutVars>
          <dgm:bulletEnabled val="1"/>
        </dgm:presLayoutVars>
      </dgm:prSet>
      <dgm:spPr/>
    </dgm:pt>
    <dgm:pt modelId="{441766B7-88E0-4D35-9E45-F2229E709639}" type="pres">
      <dgm:prSet presAssocID="{438DE68E-4C5C-4DE2-9924-BD3915039179}" presName="parentNode2" presStyleLbl="node1" presStyleIdx="1" presStyleCnt="3">
        <dgm:presLayoutVars>
          <dgm:chMax val="0"/>
          <dgm:bulletEnabled val="1"/>
        </dgm:presLayoutVars>
      </dgm:prSet>
      <dgm:spPr/>
    </dgm:pt>
    <dgm:pt modelId="{3CB46790-9FBC-4669-8FE5-FC7EEA27C2AF}" type="pres">
      <dgm:prSet presAssocID="{438DE68E-4C5C-4DE2-9924-BD3915039179}" presName="connSite2" presStyleCnt="0"/>
      <dgm:spPr/>
    </dgm:pt>
    <dgm:pt modelId="{3DDFDCDE-6F2E-4452-B6EC-8BCBAAC9E7EA}" type="pres">
      <dgm:prSet presAssocID="{4340E7B7-9CDD-479D-9424-791E7757C386}" presName="Name18" presStyleLbl="sibTrans2D1" presStyleIdx="1" presStyleCnt="2"/>
      <dgm:spPr/>
    </dgm:pt>
    <dgm:pt modelId="{FF90AADF-D683-490F-80DA-EB76B18A3EDC}" type="pres">
      <dgm:prSet presAssocID="{F84D755A-5AF6-4751-B8F8-0A6C16E12E94}" presName="composite1" presStyleCnt="0"/>
      <dgm:spPr/>
    </dgm:pt>
    <dgm:pt modelId="{3B50A5B7-BD69-4636-B965-5A5DEB5D22BB}" type="pres">
      <dgm:prSet presAssocID="{F84D755A-5AF6-4751-B8F8-0A6C16E12E94}" presName="dummyNode1" presStyleLbl="node1" presStyleIdx="1" presStyleCnt="3"/>
      <dgm:spPr/>
    </dgm:pt>
    <dgm:pt modelId="{4B3BF0D9-B797-4965-AB1E-17C5CAED58D7}" type="pres">
      <dgm:prSet presAssocID="{F84D755A-5AF6-4751-B8F8-0A6C16E12E94}" presName="childNode1" presStyleLbl="bgAcc1" presStyleIdx="2" presStyleCnt="3">
        <dgm:presLayoutVars>
          <dgm:bulletEnabled val="1"/>
        </dgm:presLayoutVars>
      </dgm:prSet>
      <dgm:spPr/>
    </dgm:pt>
    <dgm:pt modelId="{450EC162-806F-4118-907C-4F4A58395961}" type="pres">
      <dgm:prSet presAssocID="{F84D755A-5AF6-4751-B8F8-0A6C16E12E94}" presName="childNode1tx" presStyleLbl="bgAcc1" presStyleIdx="2" presStyleCnt="3">
        <dgm:presLayoutVars>
          <dgm:bulletEnabled val="1"/>
        </dgm:presLayoutVars>
      </dgm:prSet>
      <dgm:spPr/>
    </dgm:pt>
    <dgm:pt modelId="{33348BD3-E0B1-4D69-8733-A4C37B9502C6}" type="pres">
      <dgm:prSet presAssocID="{F84D755A-5AF6-4751-B8F8-0A6C16E12E94}" presName="parentNode1" presStyleLbl="node1" presStyleIdx="2" presStyleCnt="3">
        <dgm:presLayoutVars>
          <dgm:chMax val="1"/>
          <dgm:bulletEnabled val="1"/>
        </dgm:presLayoutVars>
      </dgm:prSet>
      <dgm:spPr/>
    </dgm:pt>
    <dgm:pt modelId="{AADF1EE4-4264-4F51-9A51-D4F388FBA447}" type="pres">
      <dgm:prSet presAssocID="{F84D755A-5AF6-4751-B8F8-0A6C16E12E94}" presName="connSite1" presStyleCnt="0"/>
      <dgm:spPr/>
    </dgm:pt>
  </dgm:ptLst>
  <dgm:cxnLst>
    <dgm:cxn modelId="{B8553813-2442-44BD-9952-E926F3817699}" type="presOf" srcId="{690ACEAD-7B77-46CC-86A3-58E685CA5A01}" destId="{47F4A545-F86C-4EFE-AEA7-CD5467D3B8F8}" srcOrd="0" destOrd="0" presId="urn:microsoft.com/office/officeart/2005/8/layout/hProcess4"/>
    <dgm:cxn modelId="{C1340018-C07C-4C00-8177-C7F8BF3CF86F}" srcId="{FC701846-64B7-4611-84D3-CB3BD94A3CDA}" destId="{E5578DCB-B7C0-4C33-BEAE-A9E6962679DB}" srcOrd="0" destOrd="0" parTransId="{3771210B-DE4E-4BA3-9A1A-6C2A8E7AD565}" sibTransId="{6F82E6D1-EC63-451D-97C6-8A2729B3B06D}"/>
    <dgm:cxn modelId="{9CED1C1B-0CAB-457C-BB8F-DC126F745ADE}" type="presOf" srcId="{2B4A1D74-0ADF-4C7C-BBFD-63E70859F1C4}" destId="{4B3BF0D9-B797-4965-AB1E-17C5CAED58D7}" srcOrd="0" destOrd="0" presId="urn:microsoft.com/office/officeart/2005/8/layout/hProcess4"/>
    <dgm:cxn modelId="{BC8CC123-B71D-42C9-9D60-40C676129915}" srcId="{396C525A-289E-4A50-8319-17AA9847FF16}" destId="{438DE68E-4C5C-4DE2-9924-BD3915039179}" srcOrd="1" destOrd="0" parTransId="{B2F1F247-15A3-49B1-8CF8-AD9C34681EF3}" sibTransId="{4340E7B7-9CDD-479D-9424-791E7757C386}"/>
    <dgm:cxn modelId="{07F8252B-1F6D-4D8C-BCBC-AE25BD5B411F}" srcId="{FC701846-64B7-4611-84D3-CB3BD94A3CDA}" destId="{2A16A393-729E-421E-BC06-40C6448AB9F0}" srcOrd="1" destOrd="0" parTransId="{B52A1E7D-B211-4ED6-8661-7C4A632644BD}" sibTransId="{6DA68FD5-89AA-4D4F-AC30-3F3B438B0924}"/>
    <dgm:cxn modelId="{10E4E42C-0EBF-44A0-9074-A176F959E523}" type="presOf" srcId="{40AD1D30-B899-4F06-9683-5C0E675A8CD4}" destId="{450EC162-806F-4118-907C-4F4A58395961}" srcOrd="1" destOrd="1" presId="urn:microsoft.com/office/officeart/2005/8/layout/hProcess4"/>
    <dgm:cxn modelId="{F124012E-F246-42ED-A19A-8D613FD7C557}" srcId="{F84D755A-5AF6-4751-B8F8-0A6C16E12E94}" destId="{40AD1D30-B899-4F06-9683-5C0E675A8CD4}" srcOrd="1" destOrd="0" parTransId="{E5EDD531-5B47-4AC6-9804-FEDD84081345}" sibTransId="{5C9DB155-712D-424E-838D-C4EC2BD750FA}"/>
    <dgm:cxn modelId="{EE5B6A31-E749-4430-A537-CBB0231866E3}" srcId="{438DE68E-4C5C-4DE2-9924-BD3915039179}" destId="{4C5F6C83-2C7D-42C7-A2D6-C30FBAC4DAD9}" srcOrd="0" destOrd="0" parTransId="{B9BAA35A-7AFF-4B37-BB9B-2F0AA1DE3868}" sibTransId="{963D63D4-2495-43AA-8CB9-069D1E6572AF}"/>
    <dgm:cxn modelId="{A338DD3E-C069-4F49-833C-47DA5A2738E0}" type="presOf" srcId="{0B5B098B-A4F1-4BDE-9A69-D44762936114}" destId="{4B3BF0D9-B797-4965-AB1E-17C5CAED58D7}" srcOrd="0" destOrd="2" presId="urn:microsoft.com/office/officeart/2005/8/layout/hProcess4"/>
    <dgm:cxn modelId="{36E7DC5E-5ABE-4135-9949-B0C93793C295}" type="presOf" srcId="{5C483F44-2818-40A0-88CE-5A57105F1338}" destId="{195DBDAB-9F35-49E7-AFD7-434C5B2BF33F}" srcOrd="1" destOrd="1" presId="urn:microsoft.com/office/officeart/2005/8/layout/hProcess4"/>
    <dgm:cxn modelId="{143EDB63-E589-4C04-B263-2825923E47CE}" type="presOf" srcId="{396C525A-289E-4A50-8319-17AA9847FF16}" destId="{706D9C8C-A2DA-4DD3-A1EF-C2C21E2CFC0F}" srcOrd="0" destOrd="0" presId="urn:microsoft.com/office/officeart/2005/8/layout/hProcess4"/>
    <dgm:cxn modelId="{25198664-8CD3-4A8F-AF9D-AEA25CB01005}" type="presOf" srcId="{4340E7B7-9CDD-479D-9424-791E7757C386}" destId="{3DDFDCDE-6F2E-4452-B6EC-8BCBAAC9E7EA}" srcOrd="0" destOrd="0" presId="urn:microsoft.com/office/officeart/2005/8/layout/hProcess4"/>
    <dgm:cxn modelId="{351EB24A-7E53-44DF-A5D5-F15D8B1E9893}" type="presOf" srcId="{40AD1D30-B899-4F06-9683-5C0E675A8CD4}" destId="{4B3BF0D9-B797-4965-AB1E-17C5CAED58D7}" srcOrd="0" destOrd="1" presId="urn:microsoft.com/office/officeart/2005/8/layout/hProcess4"/>
    <dgm:cxn modelId="{A80A8F4B-C7AB-40AA-A044-BB9E9C7D9708}" type="presOf" srcId="{5C483F44-2818-40A0-88CE-5A57105F1338}" destId="{42E6307D-80D7-4AA4-A918-6655694B00F9}" srcOrd="0" destOrd="1" presId="urn:microsoft.com/office/officeart/2005/8/layout/hProcess4"/>
    <dgm:cxn modelId="{D744A76D-8368-458A-83F3-29D7586618BB}" type="presOf" srcId="{E5578DCB-B7C0-4C33-BEAE-A9E6962679DB}" destId="{77DAEC25-99C1-4819-BDC4-D756681E5B63}" srcOrd="0" destOrd="0" presId="urn:microsoft.com/office/officeart/2005/8/layout/hProcess4"/>
    <dgm:cxn modelId="{DA0E2771-879B-4ED9-9032-F705FEB07AF0}" type="presOf" srcId="{0B5B098B-A4F1-4BDE-9A69-D44762936114}" destId="{450EC162-806F-4118-907C-4F4A58395961}" srcOrd="1" destOrd="2" presId="urn:microsoft.com/office/officeart/2005/8/layout/hProcess4"/>
    <dgm:cxn modelId="{EBDA8F58-D254-4B18-9958-861B98EDD98C}" type="presOf" srcId="{2B4A1D74-0ADF-4C7C-BBFD-63E70859F1C4}" destId="{450EC162-806F-4118-907C-4F4A58395961}" srcOrd="1" destOrd="0" presId="urn:microsoft.com/office/officeart/2005/8/layout/hProcess4"/>
    <dgm:cxn modelId="{DFDA715A-655E-4BDE-8E9A-23313817197F}" srcId="{396C525A-289E-4A50-8319-17AA9847FF16}" destId="{F84D755A-5AF6-4751-B8F8-0A6C16E12E94}" srcOrd="2" destOrd="0" parTransId="{CCBA4BA5-4A49-4C85-A50A-682C8F13E6AD}" sibTransId="{9C1B0DE2-C88D-4021-B19A-86D9AA523146}"/>
    <dgm:cxn modelId="{C844768A-35D6-4098-9248-43D20DABD49A}" srcId="{396C525A-289E-4A50-8319-17AA9847FF16}" destId="{FC701846-64B7-4611-84D3-CB3BD94A3CDA}" srcOrd="0" destOrd="0" parTransId="{BC20F287-9A7F-459C-BA0E-714F8638BC23}" sibTransId="{690ACEAD-7B77-46CC-86A3-58E685CA5A01}"/>
    <dgm:cxn modelId="{3419AF91-CE67-4BA4-801C-4AFF19FFB6C0}" type="presOf" srcId="{4C5F6C83-2C7D-42C7-A2D6-C30FBAC4DAD9}" destId="{195DBDAB-9F35-49E7-AFD7-434C5B2BF33F}" srcOrd="1" destOrd="0" presId="urn:microsoft.com/office/officeart/2005/8/layout/hProcess4"/>
    <dgm:cxn modelId="{D1181DA3-819D-439C-8CE4-537716B69744}" type="presOf" srcId="{438DE68E-4C5C-4DE2-9924-BD3915039179}" destId="{441766B7-88E0-4D35-9E45-F2229E709639}" srcOrd="0" destOrd="0" presId="urn:microsoft.com/office/officeart/2005/8/layout/hProcess4"/>
    <dgm:cxn modelId="{51A0DFAD-FFA3-4C71-832A-D98AB37DA189}" srcId="{438DE68E-4C5C-4DE2-9924-BD3915039179}" destId="{5C483F44-2818-40A0-88CE-5A57105F1338}" srcOrd="1" destOrd="0" parTransId="{A9593173-9F11-47FE-B383-4F853C6D923A}" sibTransId="{A5CC101F-3AF0-4B62-9C21-E64F0953A540}"/>
    <dgm:cxn modelId="{B6F8E5B0-6A96-4BDF-9934-AB4E391C9608}" type="presOf" srcId="{FC701846-64B7-4611-84D3-CB3BD94A3CDA}" destId="{F9F3C897-800C-4672-807F-F817726A3816}" srcOrd="0" destOrd="0" presId="urn:microsoft.com/office/officeart/2005/8/layout/hProcess4"/>
    <dgm:cxn modelId="{F58A0BB1-C966-449A-8E77-7B42F3383A1F}" type="presOf" srcId="{4C5F6C83-2C7D-42C7-A2D6-C30FBAC4DAD9}" destId="{42E6307D-80D7-4AA4-A918-6655694B00F9}" srcOrd="0" destOrd="0" presId="urn:microsoft.com/office/officeart/2005/8/layout/hProcess4"/>
    <dgm:cxn modelId="{2D2542C2-9312-4B00-8EDB-40AF4CF143E8}" type="presOf" srcId="{2A16A393-729E-421E-BC06-40C6448AB9F0}" destId="{FE203F7A-0205-4350-8BB9-A00256A2408E}" srcOrd="1" destOrd="1" presId="urn:microsoft.com/office/officeart/2005/8/layout/hProcess4"/>
    <dgm:cxn modelId="{D67466DE-45F6-4B97-AEF1-ECCB5827F306}" srcId="{F84D755A-5AF6-4751-B8F8-0A6C16E12E94}" destId="{2B4A1D74-0ADF-4C7C-BBFD-63E70859F1C4}" srcOrd="0" destOrd="0" parTransId="{FF87D772-FE8E-4AE0-98BC-25BD6DD617BC}" sibTransId="{EEBBED01-6016-41D9-96A7-D7D10F812BB6}"/>
    <dgm:cxn modelId="{088675EF-8D0A-4DE1-A910-6FBF15D7D54D}" type="presOf" srcId="{F84D755A-5AF6-4751-B8F8-0A6C16E12E94}" destId="{33348BD3-E0B1-4D69-8733-A4C37B9502C6}" srcOrd="0" destOrd="0" presId="urn:microsoft.com/office/officeart/2005/8/layout/hProcess4"/>
    <dgm:cxn modelId="{18F673FD-575C-4DD4-AEC6-CF9EABFB6C38}" srcId="{F84D755A-5AF6-4751-B8F8-0A6C16E12E94}" destId="{0B5B098B-A4F1-4BDE-9A69-D44762936114}" srcOrd="2" destOrd="0" parTransId="{699C67C7-0557-40BC-A246-17C1BB519338}" sibTransId="{C0BA34E0-25C9-4445-B440-F6F117594250}"/>
    <dgm:cxn modelId="{6303F5FD-61D9-457E-90D0-1B2A2180EE4D}" type="presOf" srcId="{2A16A393-729E-421E-BC06-40C6448AB9F0}" destId="{77DAEC25-99C1-4819-BDC4-D756681E5B63}" srcOrd="0" destOrd="1" presId="urn:microsoft.com/office/officeart/2005/8/layout/hProcess4"/>
    <dgm:cxn modelId="{018407FF-9012-4A78-9F30-C1A53E1F7C85}" type="presOf" srcId="{E5578DCB-B7C0-4C33-BEAE-A9E6962679DB}" destId="{FE203F7A-0205-4350-8BB9-A00256A2408E}" srcOrd="1" destOrd="0" presId="urn:microsoft.com/office/officeart/2005/8/layout/hProcess4"/>
    <dgm:cxn modelId="{623A28D8-05BB-4F92-805F-DC6D514FF418}" type="presParOf" srcId="{706D9C8C-A2DA-4DD3-A1EF-C2C21E2CFC0F}" destId="{97924BA8-C526-4961-869B-858961BD114E}" srcOrd="0" destOrd="0" presId="urn:microsoft.com/office/officeart/2005/8/layout/hProcess4"/>
    <dgm:cxn modelId="{3B5A9CB1-32F0-4B3C-8BAF-21DACB1F160C}" type="presParOf" srcId="{706D9C8C-A2DA-4DD3-A1EF-C2C21E2CFC0F}" destId="{608C4590-1EF3-4586-97CB-C395F992DFF5}" srcOrd="1" destOrd="0" presId="urn:microsoft.com/office/officeart/2005/8/layout/hProcess4"/>
    <dgm:cxn modelId="{8A94B151-D763-43E8-B506-7233530C2AB1}" type="presParOf" srcId="{706D9C8C-A2DA-4DD3-A1EF-C2C21E2CFC0F}" destId="{7702A35F-6545-4320-9EE6-55BC0BABF06E}" srcOrd="2" destOrd="0" presId="urn:microsoft.com/office/officeart/2005/8/layout/hProcess4"/>
    <dgm:cxn modelId="{CA1CBBC5-F704-45A6-9455-A35ADEE23A68}" type="presParOf" srcId="{7702A35F-6545-4320-9EE6-55BC0BABF06E}" destId="{09F72D5D-1ADD-49FB-B9D4-E095F755861C}" srcOrd="0" destOrd="0" presId="urn:microsoft.com/office/officeart/2005/8/layout/hProcess4"/>
    <dgm:cxn modelId="{C7FA0967-031E-4377-904D-301228CF67AA}" type="presParOf" srcId="{09F72D5D-1ADD-49FB-B9D4-E095F755861C}" destId="{FE6118C4-31AD-4736-872D-B98A2291E5DA}" srcOrd="0" destOrd="0" presId="urn:microsoft.com/office/officeart/2005/8/layout/hProcess4"/>
    <dgm:cxn modelId="{C9DBBCA8-927A-4AF2-A04D-59D83931C6F4}" type="presParOf" srcId="{09F72D5D-1ADD-49FB-B9D4-E095F755861C}" destId="{77DAEC25-99C1-4819-BDC4-D756681E5B63}" srcOrd="1" destOrd="0" presId="urn:microsoft.com/office/officeart/2005/8/layout/hProcess4"/>
    <dgm:cxn modelId="{C53CBEE4-54B6-46B0-B468-9626A328C6EA}" type="presParOf" srcId="{09F72D5D-1ADD-49FB-B9D4-E095F755861C}" destId="{FE203F7A-0205-4350-8BB9-A00256A2408E}" srcOrd="2" destOrd="0" presId="urn:microsoft.com/office/officeart/2005/8/layout/hProcess4"/>
    <dgm:cxn modelId="{A8FADCCF-D3A1-460B-AF95-204AF3D7910C}" type="presParOf" srcId="{09F72D5D-1ADD-49FB-B9D4-E095F755861C}" destId="{F9F3C897-800C-4672-807F-F817726A3816}" srcOrd="3" destOrd="0" presId="urn:microsoft.com/office/officeart/2005/8/layout/hProcess4"/>
    <dgm:cxn modelId="{106286D9-15B9-4B4B-B66C-9646727673AF}" type="presParOf" srcId="{09F72D5D-1ADD-49FB-B9D4-E095F755861C}" destId="{0FEE85D9-D444-4D4D-B60A-D24689592721}" srcOrd="4" destOrd="0" presId="urn:microsoft.com/office/officeart/2005/8/layout/hProcess4"/>
    <dgm:cxn modelId="{C29ACE90-BC56-41AA-8B8A-301EA43889A1}" type="presParOf" srcId="{7702A35F-6545-4320-9EE6-55BC0BABF06E}" destId="{47F4A545-F86C-4EFE-AEA7-CD5467D3B8F8}" srcOrd="1" destOrd="0" presId="urn:microsoft.com/office/officeart/2005/8/layout/hProcess4"/>
    <dgm:cxn modelId="{81330196-AC35-4773-B706-8B80EEC3AE9C}" type="presParOf" srcId="{7702A35F-6545-4320-9EE6-55BC0BABF06E}" destId="{202C7543-0930-4E19-AC9D-A7D052BC7B63}" srcOrd="2" destOrd="0" presId="urn:microsoft.com/office/officeart/2005/8/layout/hProcess4"/>
    <dgm:cxn modelId="{0E27B8CC-AD4C-4CA2-BD9F-BEDAA9C84103}" type="presParOf" srcId="{202C7543-0930-4E19-AC9D-A7D052BC7B63}" destId="{46AE881D-683D-488E-88F1-8483A308D428}" srcOrd="0" destOrd="0" presId="urn:microsoft.com/office/officeart/2005/8/layout/hProcess4"/>
    <dgm:cxn modelId="{9AFAF43D-1511-4B1D-926C-7C4013C1060F}" type="presParOf" srcId="{202C7543-0930-4E19-AC9D-A7D052BC7B63}" destId="{42E6307D-80D7-4AA4-A918-6655694B00F9}" srcOrd="1" destOrd="0" presId="urn:microsoft.com/office/officeart/2005/8/layout/hProcess4"/>
    <dgm:cxn modelId="{CA0AF083-A5DE-4264-A7F6-4671C4094100}" type="presParOf" srcId="{202C7543-0930-4E19-AC9D-A7D052BC7B63}" destId="{195DBDAB-9F35-49E7-AFD7-434C5B2BF33F}" srcOrd="2" destOrd="0" presId="urn:microsoft.com/office/officeart/2005/8/layout/hProcess4"/>
    <dgm:cxn modelId="{171F1C64-3B9A-47FC-988F-2C9E857F72FC}" type="presParOf" srcId="{202C7543-0930-4E19-AC9D-A7D052BC7B63}" destId="{441766B7-88E0-4D35-9E45-F2229E709639}" srcOrd="3" destOrd="0" presId="urn:microsoft.com/office/officeart/2005/8/layout/hProcess4"/>
    <dgm:cxn modelId="{715A03A4-B367-48C4-8211-E7B42C72EA40}" type="presParOf" srcId="{202C7543-0930-4E19-AC9D-A7D052BC7B63}" destId="{3CB46790-9FBC-4669-8FE5-FC7EEA27C2AF}" srcOrd="4" destOrd="0" presId="urn:microsoft.com/office/officeart/2005/8/layout/hProcess4"/>
    <dgm:cxn modelId="{7677D1FF-860D-4FDA-9B26-23F0184C4E07}" type="presParOf" srcId="{7702A35F-6545-4320-9EE6-55BC0BABF06E}" destId="{3DDFDCDE-6F2E-4452-B6EC-8BCBAAC9E7EA}" srcOrd="3" destOrd="0" presId="urn:microsoft.com/office/officeart/2005/8/layout/hProcess4"/>
    <dgm:cxn modelId="{353AA6B2-58E5-4DE9-BA82-868305135E7E}" type="presParOf" srcId="{7702A35F-6545-4320-9EE6-55BC0BABF06E}" destId="{FF90AADF-D683-490F-80DA-EB76B18A3EDC}" srcOrd="4" destOrd="0" presId="urn:microsoft.com/office/officeart/2005/8/layout/hProcess4"/>
    <dgm:cxn modelId="{D34E0509-AF15-4FFF-B4C0-63FFCA0E8CD9}" type="presParOf" srcId="{FF90AADF-D683-490F-80DA-EB76B18A3EDC}" destId="{3B50A5B7-BD69-4636-B965-5A5DEB5D22BB}" srcOrd="0" destOrd="0" presId="urn:microsoft.com/office/officeart/2005/8/layout/hProcess4"/>
    <dgm:cxn modelId="{14BBDC79-2363-4BED-9324-BAA9BED61CFF}" type="presParOf" srcId="{FF90AADF-D683-490F-80DA-EB76B18A3EDC}" destId="{4B3BF0D9-B797-4965-AB1E-17C5CAED58D7}" srcOrd="1" destOrd="0" presId="urn:microsoft.com/office/officeart/2005/8/layout/hProcess4"/>
    <dgm:cxn modelId="{6B6E7C52-DD4C-4039-BDEE-F09FCAB0BA97}" type="presParOf" srcId="{FF90AADF-D683-490F-80DA-EB76B18A3EDC}" destId="{450EC162-806F-4118-907C-4F4A58395961}" srcOrd="2" destOrd="0" presId="urn:microsoft.com/office/officeart/2005/8/layout/hProcess4"/>
    <dgm:cxn modelId="{4E8F3195-8DD5-402B-903B-58DCB017DF0F}" type="presParOf" srcId="{FF90AADF-D683-490F-80DA-EB76B18A3EDC}" destId="{33348BD3-E0B1-4D69-8733-A4C37B9502C6}" srcOrd="3" destOrd="0" presId="urn:microsoft.com/office/officeart/2005/8/layout/hProcess4"/>
    <dgm:cxn modelId="{A19089FD-FFFB-4DA2-A04F-CDC0C2666FA7}" type="presParOf" srcId="{FF90AADF-D683-490F-80DA-EB76B18A3EDC}" destId="{AADF1EE4-4264-4F51-9A51-D4F388FBA447}" srcOrd="4" destOrd="0" presId="urn:microsoft.com/office/officeart/2005/8/layout/h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125BA0B-E0C9-4E29-9E2B-3E64C4201864}" type="doc">
      <dgm:prSet loTypeId="urn:microsoft.com/office/officeart/2005/8/layout/hProcess4" loCatId="process" qsTypeId="urn:microsoft.com/office/officeart/2005/8/quickstyle/simple1" qsCatId="simple" csTypeId="urn:microsoft.com/office/officeart/2005/8/colors/accent1_2" csCatId="accent1" phldr="1"/>
      <dgm:spPr/>
      <dgm:t>
        <a:bodyPr/>
        <a:lstStyle/>
        <a:p>
          <a:endParaRPr lang="en-US"/>
        </a:p>
      </dgm:t>
    </dgm:pt>
    <dgm:pt modelId="{997163EA-71D8-48D7-A300-CD2CC27B9882}">
      <dgm:prSet phldrT="[Text]"/>
      <dgm:spPr/>
      <dgm:t>
        <a:bodyPr/>
        <a:lstStyle/>
        <a:p>
          <a:r>
            <a:rPr lang="en-US">
              <a:solidFill>
                <a:schemeClr val="tx1"/>
              </a:solidFill>
              <a:latin typeface="Dosis ExtraLight" panose="020B0604020202020204" charset="0"/>
            </a:rPr>
            <a:t>Reduced Fossil Fuels</a:t>
          </a:r>
        </a:p>
      </dgm:t>
    </dgm:pt>
    <dgm:pt modelId="{7C804D9A-2F4E-4C9B-93CB-CACC80C78245}" type="parTrans" cxnId="{A22DA6D0-C4B6-41CA-93E0-54F979B1E96F}">
      <dgm:prSet/>
      <dgm:spPr/>
      <dgm:t>
        <a:bodyPr/>
        <a:lstStyle/>
        <a:p>
          <a:endParaRPr lang="en-US">
            <a:latin typeface="Dosis ExtraLight" panose="020B0604020202020204" charset="0"/>
          </a:endParaRPr>
        </a:p>
      </dgm:t>
    </dgm:pt>
    <dgm:pt modelId="{63031D80-70C2-4C94-8A7A-DE2B260C7CA1}" type="sibTrans" cxnId="{A22DA6D0-C4B6-41CA-93E0-54F979B1E96F}">
      <dgm:prSet/>
      <dgm:spPr/>
      <dgm:t>
        <a:bodyPr/>
        <a:lstStyle/>
        <a:p>
          <a:endParaRPr lang="en-US">
            <a:latin typeface="Dosis ExtraLight" panose="020B0604020202020204" charset="0"/>
          </a:endParaRPr>
        </a:p>
      </dgm:t>
    </dgm:pt>
    <dgm:pt modelId="{A00EF200-B2DC-457F-9BFC-83ABC9D08254}">
      <dgm:prSet phldrT="[Text]"/>
      <dgm:spPr/>
      <dgm:t>
        <a:bodyPr/>
        <a:lstStyle/>
        <a:p>
          <a:r>
            <a:rPr lang="en-US">
              <a:latin typeface="Dosis ExtraLight" panose="020B0604020202020204" charset="0"/>
            </a:rPr>
            <a:t>Lower emissions</a:t>
          </a:r>
        </a:p>
      </dgm:t>
    </dgm:pt>
    <dgm:pt modelId="{184EE3AE-54F8-4F66-8E8D-651F3725EF42}" type="parTrans" cxnId="{2F37505E-5A08-4DFF-9F84-AC6A224F942F}">
      <dgm:prSet/>
      <dgm:spPr/>
      <dgm:t>
        <a:bodyPr/>
        <a:lstStyle/>
        <a:p>
          <a:endParaRPr lang="en-US">
            <a:latin typeface="Dosis ExtraLight" panose="020B0604020202020204" charset="0"/>
          </a:endParaRPr>
        </a:p>
      </dgm:t>
    </dgm:pt>
    <dgm:pt modelId="{2CB93897-37AE-43F8-B2B6-F93AC8587512}" type="sibTrans" cxnId="{2F37505E-5A08-4DFF-9F84-AC6A224F942F}">
      <dgm:prSet/>
      <dgm:spPr/>
      <dgm:t>
        <a:bodyPr/>
        <a:lstStyle/>
        <a:p>
          <a:endParaRPr lang="en-US">
            <a:latin typeface="Dosis ExtraLight" panose="020B0604020202020204" charset="0"/>
          </a:endParaRPr>
        </a:p>
      </dgm:t>
    </dgm:pt>
    <dgm:pt modelId="{76924C01-0229-4392-BBB5-71DAE89ED43F}">
      <dgm:prSet phldrT="[Text]"/>
      <dgm:spPr/>
      <dgm:t>
        <a:bodyPr/>
        <a:lstStyle/>
        <a:p>
          <a:r>
            <a:rPr lang="en-US">
              <a:latin typeface="Dosis ExtraLight" panose="020B0604020202020204" charset="0"/>
            </a:rPr>
            <a:t>Inexpensive</a:t>
          </a:r>
        </a:p>
      </dgm:t>
    </dgm:pt>
    <dgm:pt modelId="{BC2DA587-92FD-4CA2-A836-B8D4C1D02282}" type="parTrans" cxnId="{18F3E6A2-54D7-4CF1-9E30-9D03345E4ADC}">
      <dgm:prSet/>
      <dgm:spPr/>
      <dgm:t>
        <a:bodyPr/>
        <a:lstStyle/>
        <a:p>
          <a:endParaRPr lang="en-US">
            <a:latin typeface="Dosis ExtraLight" panose="020B0604020202020204" charset="0"/>
          </a:endParaRPr>
        </a:p>
      </dgm:t>
    </dgm:pt>
    <dgm:pt modelId="{7ADFEF9E-2AC0-45E2-9236-5D7D2DDE3184}" type="sibTrans" cxnId="{18F3E6A2-54D7-4CF1-9E30-9D03345E4ADC}">
      <dgm:prSet/>
      <dgm:spPr/>
      <dgm:t>
        <a:bodyPr/>
        <a:lstStyle/>
        <a:p>
          <a:endParaRPr lang="en-US">
            <a:latin typeface="Dosis ExtraLight" panose="020B0604020202020204" charset="0"/>
          </a:endParaRPr>
        </a:p>
      </dgm:t>
    </dgm:pt>
    <dgm:pt modelId="{8B189A06-5762-47CF-BB95-41A610060EC0}">
      <dgm:prSet phldrT="[Text]"/>
      <dgm:spPr/>
      <dgm:t>
        <a:bodyPr/>
        <a:lstStyle/>
        <a:p>
          <a:r>
            <a:rPr lang="en-US">
              <a:solidFill>
                <a:schemeClr val="tx1"/>
              </a:solidFill>
              <a:latin typeface="Dosis ExtraLight" panose="020B0604020202020204" charset="0"/>
            </a:rPr>
            <a:t>Waste Elimination</a:t>
          </a:r>
        </a:p>
      </dgm:t>
    </dgm:pt>
    <dgm:pt modelId="{C5CC56A3-AC6A-4173-86BB-6C813AD93CC8}" type="parTrans" cxnId="{80CDC748-E814-4E2C-A97E-91F32BF1FD48}">
      <dgm:prSet/>
      <dgm:spPr/>
      <dgm:t>
        <a:bodyPr/>
        <a:lstStyle/>
        <a:p>
          <a:endParaRPr lang="en-US">
            <a:latin typeface="Dosis ExtraLight" panose="020B0604020202020204" charset="0"/>
          </a:endParaRPr>
        </a:p>
      </dgm:t>
    </dgm:pt>
    <dgm:pt modelId="{53109F19-FA97-4918-95D7-E86E38EFC05B}" type="sibTrans" cxnId="{80CDC748-E814-4E2C-A97E-91F32BF1FD48}">
      <dgm:prSet/>
      <dgm:spPr/>
      <dgm:t>
        <a:bodyPr/>
        <a:lstStyle/>
        <a:p>
          <a:endParaRPr lang="en-US">
            <a:latin typeface="Dosis ExtraLight" panose="020B0604020202020204" charset="0"/>
          </a:endParaRPr>
        </a:p>
      </dgm:t>
    </dgm:pt>
    <dgm:pt modelId="{D864506B-FBA1-4C2B-9425-24455E17A998}">
      <dgm:prSet phldrT="[Text]"/>
      <dgm:spPr/>
      <dgm:t>
        <a:bodyPr/>
        <a:lstStyle/>
        <a:p>
          <a:r>
            <a:rPr lang="en-US">
              <a:latin typeface="Dosis ExtraLight" panose="020B0604020202020204" charset="0"/>
            </a:rPr>
            <a:t>Lower emissions</a:t>
          </a:r>
        </a:p>
      </dgm:t>
    </dgm:pt>
    <dgm:pt modelId="{DC0F6B3D-9117-4054-9A72-0DF218B496F3}" type="parTrans" cxnId="{8A7A9B0C-D79F-4991-8D5D-EACA57CE559D}">
      <dgm:prSet/>
      <dgm:spPr/>
      <dgm:t>
        <a:bodyPr/>
        <a:lstStyle/>
        <a:p>
          <a:endParaRPr lang="en-US">
            <a:latin typeface="Dosis ExtraLight" panose="020B0604020202020204" charset="0"/>
          </a:endParaRPr>
        </a:p>
      </dgm:t>
    </dgm:pt>
    <dgm:pt modelId="{5AE4E22E-54EC-4996-8FB2-74CCB6797301}" type="sibTrans" cxnId="{8A7A9B0C-D79F-4991-8D5D-EACA57CE559D}">
      <dgm:prSet/>
      <dgm:spPr/>
      <dgm:t>
        <a:bodyPr/>
        <a:lstStyle/>
        <a:p>
          <a:endParaRPr lang="en-US">
            <a:latin typeface="Dosis ExtraLight" panose="020B0604020202020204" charset="0"/>
          </a:endParaRPr>
        </a:p>
      </dgm:t>
    </dgm:pt>
    <dgm:pt modelId="{8E301EC6-5581-4D96-8042-164B14B70C4D}">
      <dgm:prSet phldrT="[Text]"/>
      <dgm:spPr/>
      <dgm:t>
        <a:bodyPr/>
        <a:lstStyle/>
        <a:p>
          <a:r>
            <a:rPr lang="en-US">
              <a:latin typeface="Dosis ExtraLight" panose="020B0604020202020204" charset="0"/>
            </a:rPr>
            <a:t>Lower pollution</a:t>
          </a:r>
        </a:p>
      </dgm:t>
    </dgm:pt>
    <dgm:pt modelId="{68A20BE1-AB67-4BCC-B390-760FB1477CE6}" type="parTrans" cxnId="{BB2C3014-F2B4-4BC1-870F-A463F478D627}">
      <dgm:prSet/>
      <dgm:spPr/>
      <dgm:t>
        <a:bodyPr/>
        <a:lstStyle/>
        <a:p>
          <a:endParaRPr lang="en-US">
            <a:latin typeface="Dosis ExtraLight" panose="020B0604020202020204" charset="0"/>
          </a:endParaRPr>
        </a:p>
      </dgm:t>
    </dgm:pt>
    <dgm:pt modelId="{0241A6A6-21B4-4631-A75F-1354F36A2FFD}" type="sibTrans" cxnId="{BB2C3014-F2B4-4BC1-870F-A463F478D627}">
      <dgm:prSet/>
      <dgm:spPr/>
      <dgm:t>
        <a:bodyPr/>
        <a:lstStyle/>
        <a:p>
          <a:endParaRPr lang="en-US">
            <a:latin typeface="Dosis ExtraLight" panose="020B0604020202020204" charset="0"/>
          </a:endParaRPr>
        </a:p>
      </dgm:t>
    </dgm:pt>
    <dgm:pt modelId="{C3CF9BE8-3DFB-430D-A1EB-7AF8BB89A90F}">
      <dgm:prSet phldrT="[Text]"/>
      <dgm:spPr/>
      <dgm:t>
        <a:bodyPr/>
        <a:lstStyle/>
        <a:p>
          <a:r>
            <a:rPr lang="en-US">
              <a:solidFill>
                <a:schemeClr val="tx1"/>
              </a:solidFill>
              <a:latin typeface="Dosis ExtraLight" panose="020B0604020202020204" charset="0"/>
            </a:rPr>
            <a:t>Health Improvement</a:t>
          </a:r>
        </a:p>
      </dgm:t>
    </dgm:pt>
    <dgm:pt modelId="{6930ABFA-6DCC-474F-863B-12FB197E0BBF}" type="parTrans" cxnId="{2B79AEDA-FEC7-4379-8BEF-F65FAA308A10}">
      <dgm:prSet/>
      <dgm:spPr/>
      <dgm:t>
        <a:bodyPr/>
        <a:lstStyle/>
        <a:p>
          <a:endParaRPr lang="en-US">
            <a:latin typeface="Dosis ExtraLight" panose="020B0604020202020204" charset="0"/>
          </a:endParaRPr>
        </a:p>
      </dgm:t>
    </dgm:pt>
    <dgm:pt modelId="{0EC190CD-22DE-435D-A2BE-57CAFB5FC2F9}" type="sibTrans" cxnId="{2B79AEDA-FEC7-4379-8BEF-F65FAA308A10}">
      <dgm:prSet/>
      <dgm:spPr/>
      <dgm:t>
        <a:bodyPr/>
        <a:lstStyle/>
        <a:p>
          <a:endParaRPr lang="en-US">
            <a:latin typeface="Dosis ExtraLight" panose="020B0604020202020204" charset="0"/>
          </a:endParaRPr>
        </a:p>
      </dgm:t>
    </dgm:pt>
    <dgm:pt modelId="{BE14578E-D344-479B-AF93-01CB8BBD1231}">
      <dgm:prSet phldrT="[Text]"/>
      <dgm:spPr/>
      <dgm:t>
        <a:bodyPr/>
        <a:lstStyle/>
        <a:p>
          <a:r>
            <a:rPr lang="en-US">
              <a:latin typeface="Dosis ExtraLight" panose="020B0604020202020204" charset="0"/>
            </a:rPr>
            <a:t>Less waste</a:t>
          </a:r>
        </a:p>
      </dgm:t>
    </dgm:pt>
    <dgm:pt modelId="{C665A142-DBF8-44A6-AAF4-A224616FE8CA}" type="parTrans" cxnId="{B0B4A0F8-FD63-49A6-8F73-A6756CE9B398}">
      <dgm:prSet/>
      <dgm:spPr/>
      <dgm:t>
        <a:bodyPr/>
        <a:lstStyle/>
        <a:p>
          <a:endParaRPr lang="en-US">
            <a:latin typeface="Dosis ExtraLight" panose="020B0604020202020204" charset="0"/>
          </a:endParaRPr>
        </a:p>
      </dgm:t>
    </dgm:pt>
    <dgm:pt modelId="{CD05B902-283C-483B-A44F-AD4317DE13F5}" type="sibTrans" cxnId="{B0B4A0F8-FD63-49A6-8F73-A6756CE9B398}">
      <dgm:prSet/>
      <dgm:spPr/>
      <dgm:t>
        <a:bodyPr/>
        <a:lstStyle/>
        <a:p>
          <a:endParaRPr lang="en-US">
            <a:latin typeface="Dosis ExtraLight" panose="020B0604020202020204" charset="0"/>
          </a:endParaRPr>
        </a:p>
      </dgm:t>
    </dgm:pt>
    <dgm:pt modelId="{6A1179D3-FA49-4A13-9B58-79CFE5189786}">
      <dgm:prSet phldrT="[Text]"/>
      <dgm:spPr/>
      <dgm:t>
        <a:bodyPr/>
        <a:lstStyle/>
        <a:p>
          <a:r>
            <a:rPr lang="en-US">
              <a:latin typeface="Dosis ExtraLight" panose="020B0604020202020204" charset="0"/>
            </a:rPr>
            <a:t>Safe fuels</a:t>
          </a:r>
        </a:p>
      </dgm:t>
    </dgm:pt>
    <dgm:pt modelId="{B0E87BDB-66A1-48E4-9B85-D6CE34004C82}" type="parTrans" cxnId="{30AB38CB-FD24-49D0-8829-8AB188C078A9}">
      <dgm:prSet/>
      <dgm:spPr/>
      <dgm:t>
        <a:bodyPr/>
        <a:lstStyle/>
        <a:p>
          <a:endParaRPr lang="en-US">
            <a:latin typeface="Dosis ExtraLight" panose="020B0604020202020204" charset="0"/>
          </a:endParaRPr>
        </a:p>
      </dgm:t>
    </dgm:pt>
    <dgm:pt modelId="{AD1164DE-E881-4174-AC95-CB7C3E0D04A5}" type="sibTrans" cxnId="{30AB38CB-FD24-49D0-8829-8AB188C078A9}">
      <dgm:prSet/>
      <dgm:spPr/>
      <dgm:t>
        <a:bodyPr/>
        <a:lstStyle/>
        <a:p>
          <a:endParaRPr lang="en-US">
            <a:latin typeface="Dosis ExtraLight" panose="020B0604020202020204" charset="0"/>
          </a:endParaRPr>
        </a:p>
      </dgm:t>
    </dgm:pt>
    <dgm:pt modelId="{81AE45A9-2A5A-4494-A288-C08589F5AE1C}" type="pres">
      <dgm:prSet presAssocID="{F125BA0B-E0C9-4E29-9E2B-3E64C4201864}" presName="Name0" presStyleCnt="0">
        <dgm:presLayoutVars>
          <dgm:dir/>
          <dgm:animLvl val="lvl"/>
          <dgm:resizeHandles val="exact"/>
        </dgm:presLayoutVars>
      </dgm:prSet>
      <dgm:spPr/>
    </dgm:pt>
    <dgm:pt modelId="{2A4BCD3A-32FA-44B4-8890-29D5CC86010A}" type="pres">
      <dgm:prSet presAssocID="{F125BA0B-E0C9-4E29-9E2B-3E64C4201864}" presName="tSp" presStyleCnt="0"/>
      <dgm:spPr/>
    </dgm:pt>
    <dgm:pt modelId="{2D23F8F4-8C96-4CDF-8534-165493AA7727}" type="pres">
      <dgm:prSet presAssocID="{F125BA0B-E0C9-4E29-9E2B-3E64C4201864}" presName="bSp" presStyleCnt="0"/>
      <dgm:spPr/>
    </dgm:pt>
    <dgm:pt modelId="{CA0DDA4A-0609-44BA-9C3C-C86E468946EC}" type="pres">
      <dgm:prSet presAssocID="{F125BA0B-E0C9-4E29-9E2B-3E64C4201864}" presName="process" presStyleCnt="0"/>
      <dgm:spPr/>
    </dgm:pt>
    <dgm:pt modelId="{66FB8375-652F-46E6-8F48-C4D90B6F799E}" type="pres">
      <dgm:prSet presAssocID="{997163EA-71D8-48D7-A300-CD2CC27B9882}" presName="composite1" presStyleCnt="0"/>
      <dgm:spPr/>
    </dgm:pt>
    <dgm:pt modelId="{C13F834E-0793-46E8-96BC-CCCAB84ED876}" type="pres">
      <dgm:prSet presAssocID="{997163EA-71D8-48D7-A300-CD2CC27B9882}" presName="dummyNode1" presStyleLbl="node1" presStyleIdx="0" presStyleCnt="3"/>
      <dgm:spPr/>
    </dgm:pt>
    <dgm:pt modelId="{9801F239-A46E-4C86-A31A-4DEC663DD98F}" type="pres">
      <dgm:prSet presAssocID="{997163EA-71D8-48D7-A300-CD2CC27B9882}" presName="childNode1" presStyleLbl="bgAcc1" presStyleIdx="0" presStyleCnt="3">
        <dgm:presLayoutVars>
          <dgm:bulletEnabled val="1"/>
        </dgm:presLayoutVars>
      </dgm:prSet>
      <dgm:spPr/>
    </dgm:pt>
    <dgm:pt modelId="{06306A76-12DE-444E-8DE6-4FC3430F624E}" type="pres">
      <dgm:prSet presAssocID="{997163EA-71D8-48D7-A300-CD2CC27B9882}" presName="childNode1tx" presStyleLbl="bgAcc1" presStyleIdx="0" presStyleCnt="3">
        <dgm:presLayoutVars>
          <dgm:bulletEnabled val="1"/>
        </dgm:presLayoutVars>
      </dgm:prSet>
      <dgm:spPr/>
    </dgm:pt>
    <dgm:pt modelId="{CCC8CECF-A1C3-45EB-A5E5-ADA7D8F3F930}" type="pres">
      <dgm:prSet presAssocID="{997163EA-71D8-48D7-A300-CD2CC27B9882}" presName="parentNode1" presStyleLbl="node1" presStyleIdx="0" presStyleCnt="3" custLinFactNeighborX="707" custLinFactNeighborY="-1164">
        <dgm:presLayoutVars>
          <dgm:chMax val="1"/>
          <dgm:bulletEnabled val="1"/>
        </dgm:presLayoutVars>
      </dgm:prSet>
      <dgm:spPr/>
    </dgm:pt>
    <dgm:pt modelId="{D5543CC6-FA8E-47F4-88E7-4D9BBB330100}" type="pres">
      <dgm:prSet presAssocID="{997163EA-71D8-48D7-A300-CD2CC27B9882}" presName="connSite1" presStyleCnt="0"/>
      <dgm:spPr/>
    </dgm:pt>
    <dgm:pt modelId="{5D427290-B83A-4AEB-9632-B1476DA26407}" type="pres">
      <dgm:prSet presAssocID="{63031D80-70C2-4C94-8A7A-DE2B260C7CA1}" presName="Name9" presStyleLbl="sibTrans2D1" presStyleIdx="0" presStyleCnt="2"/>
      <dgm:spPr/>
    </dgm:pt>
    <dgm:pt modelId="{69392B42-FA5C-4309-8008-19CBD7F24179}" type="pres">
      <dgm:prSet presAssocID="{8B189A06-5762-47CF-BB95-41A610060EC0}" presName="composite2" presStyleCnt="0"/>
      <dgm:spPr/>
    </dgm:pt>
    <dgm:pt modelId="{4F45ACD9-4EBD-41D4-8466-21E9E02711AE}" type="pres">
      <dgm:prSet presAssocID="{8B189A06-5762-47CF-BB95-41A610060EC0}" presName="dummyNode2" presStyleLbl="node1" presStyleIdx="0" presStyleCnt="3"/>
      <dgm:spPr/>
    </dgm:pt>
    <dgm:pt modelId="{2C82626F-2F97-4158-98D3-128375E0D278}" type="pres">
      <dgm:prSet presAssocID="{8B189A06-5762-47CF-BB95-41A610060EC0}" presName="childNode2" presStyleLbl="bgAcc1" presStyleIdx="1" presStyleCnt="3">
        <dgm:presLayoutVars>
          <dgm:bulletEnabled val="1"/>
        </dgm:presLayoutVars>
      </dgm:prSet>
      <dgm:spPr/>
    </dgm:pt>
    <dgm:pt modelId="{BAC153BD-D190-4525-8AAD-21AF8FA81737}" type="pres">
      <dgm:prSet presAssocID="{8B189A06-5762-47CF-BB95-41A610060EC0}" presName="childNode2tx" presStyleLbl="bgAcc1" presStyleIdx="1" presStyleCnt="3">
        <dgm:presLayoutVars>
          <dgm:bulletEnabled val="1"/>
        </dgm:presLayoutVars>
      </dgm:prSet>
      <dgm:spPr/>
    </dgm:pt>
    <dgm:pt modelId="{6C5C8FFE-57FD-4728-96A4-C69FC091320F}" type="pres">
      <dgm:prSet presAssocID="{8B189A06-5762-47CF-BB95-41A610060EC0}" presName="parentNode2" presStyleLbl="node1" presStyleIdx="1" presStyleCnt="3">
        <dgm:presLayoutVars>
          <dgm:chMax val="0"/>
          <dgm:bulletEnabled val="1"/>
        </dgm:presLayoutVars>
      </dgm:prSet>
      <dgm:spPr/>
    </dgm:pt>
    <dgm:pt modelId="{30FFD168-A10B-4EF0-BB66-ADF6F92B2166}" type="pres">
      <dgm:prSet presAssocID="{8B189A06-5762-47CF-BB95-41A610060EC0}" presName="connSite2" presStyleCnt="0"/>
      <dgm:spPr/>
    </dgm:pt>
    <dgm:pt modelId="{CCC75D97-30DF-447F-BC42-48D76C4C84A3}" type="pres">
      <dgm:prSet presAssocID="{53109F19-FA97-4918-95D7-E86E38EFC05B}" presName="Name18" presStyleLbl="sibTrans2D1" presStyleIdx="1" presStyleCnt="2"/>
      <dgm:spPr/>
    </dgm:pt>
    <dgm:pt modelId="{DA9E43EF-76BD-4479-B3D1-D718816E12BE}" type="pres">
      <dgm:prSet presAssocID="{C3CF9BE8-3DFB-430D-A1EB-7AF8BB89A90F}" presName="composite1" presStyleCnt="0"/>
      <dgm:spPr/>
    </dgm:pt>
    <dgm:pt modelId="{A642958D-09DE-41DD-830E-8B0424B3ACAD}" type="pres">
      <dgm:prSet presAssocID="{C3CF9BE8-3DFB-430D-A1EB-7AF8BB89A90F}" presName="dummyNode1" presStyleLbl="node1" presStyleIdx="1" presStyleCnt="3"/>
      <dgm:spPr/>
    </dgm:pt>
    <dgm:pt modelId="{7ACAC7F1-FBE3-4C4A-99E9-3680372A29DE}" type="pres">
      <dgm:prSet presAssocID="{C3CF9BE8-3DFB-430D-A1EB-7AF8BB89A90F}" presName="childNode1" presStyleLbl="bgAcc1" presStyleIdx="2" presStyleCnt="3">
        <dgm:presLayoutVars>
          <dgm:bulletEnabled val="1"/>
        </dgm:presLayoutVars>
      </dgm:prSet>
      <dgm:spPr/>
    </dgm:pt>
    <dgm:pt modelId="{B9CF044C-211C-45D1-89F6-FAB797D09D21}" type="pres">
      <dgm:prSet presAssocID="{C3CF9BE8-3DFB-430D-A1EB-7AF8BB89A90F}" presName="childNode1tx" presStyleLbl="bgAcc1" presStyleIdx="2" presStyleCnt="3">
        <dgm:presLayoutVars>
          <dgm:bulletEnabled val="1"/>
        </dgm:presLayoutVars>
      </dgm:prSet>
      <dgm:spPr/>
    </dgm:pt>
    <dgm:pt modelId="{C5AEBDD9-3884-4B14-A050-6DA2C494E560}" type="pres">
      <dgm:prSet presAssocID="{C3CF9BE8-3DFB-430D-A1EB-7AF8BB89A90F}" presName="parentNode1" presStyleLbl="node1" presStyleIdx="2" presStyleCnt="3">
        <dgm:presLayoutVars>
          <dgm:chMax val="1"/>
          <dgm:bulletEnabled val="1"/>
        </dgm:presLayoutVars>
      </dgm:prSet>
      <dgm:spPr/>
    </dgm:pt>
    <dgm:pt modelId="{0A10ED7A-0F4C-4801-ADE4-57B5EEEF6DA0}" type="pres">
      <dgm:prSet presAssocID="{C3CF9BE8-3DFB-430D-A1EB-7AF8BB89A90F}" presName="connSite1" presStyleCnt="0"/>
      <dgm:spPr/>
    </dgm:pt>
  </dgm:ptLst>
  <dgm:cxnLst>
    <dgm:cxn modelId="{D3B17904-98A8-4D05-9644-BCB16137B1C0}" type="presOf" srcId="{53109F19-FA97-4918-95D7-E86E38EFC05B}" destId="{CCC75D97-30DF-447F-BC42-48D76C4C84A3}" srcOrd="0" destOrd="0" presId="urn:microsoft.com/office/officeart/2005/8/layout/hProcess4"/>
    <dgm:cxn modelId="{8A7A9B0C-D79F-4991-8D5D-EACA57CE559D}" srcId="{8B189A06-5762-47CF-BB95-41A610060EC0}" destId="{D864506B-FBA1-4C2B-9425-24455E17A998}" srcOrd="0" destOrd="0" parTransId="{DC0F6B3D-9117-4054-9A72-0DF218B496F3}" sibTransId="{5AE4E22E-54EC-4996-8FB2-74CCB6797301}"/>
    <dgm:cxn modelId="{0A36F80E-34B6-4D4D-AFF9-6A9BED2FF8A7}" type="presOf" srcId="{76924C01-0229-4392-BBB5-71DAE89ED43F}" destId="{9801F239-A46E-4C86-A31A-4DEC663DD98F}" srcOrd="0" destOrd="1" presId="urn:microsoft.com/office/officeart/2005/8/layout/hProcess4"/>
    <dgm:cxn modelId="{174DA812-71FD-4984-84F2-3481DA215C35}" type="presOf" srcId="{BE14578E-D344-479B-AF93-01CB8BBD1231}" destId="{B9CF044C-211C-45D1-89F6-FAB797D09D21}" srcOrd="1" destOrd="0" presId="urn:microsoft.com/office/officeart/2005/8/layout/hProcess4"/>
    <dgm:cxn modelId="{A4E2DF13-0D4A-4947-8925-3BF3B26BF4DC}" type="presOf" srcId="{63031D80-70C2-4C94-8A7A-DE2B260C7CA1}" destId="{5D427290-B83A-4AEB-9632-B1476DA26407}" srcOrd="0" destOrd="0" presId="urn:microsoft.com/office/officeart/2005/8/layout/hProcess4"/>
    <dgm:cxn modelId="{BB2C3014-F2B4-4BC1-870F-A463F478D627}" srcId="{8B189A06-5762-47CF-BB95-41A610060EC0}" destId="{8E301EC6-5581-4D96-8042-164B14B70C4D}" srcOrd="1" destOrd="0" parTransId="{68A20BE1-AB67-4BCC-B390-760FB1477CE6}" sibTransId="{0241A6A6-21B4-4631-A75F-1354F36A2FFD}"/>
    <dgm:cxn modelId="{3FC2A21F-0583-4BD9-AB88-68E84150A266}" type="presOf" srcId="{A00EF200-B2DC-457F-9BFC-83ABC9D08254}" destId="{9801F239-A46E-4C86-A31A-4DEC663DD98F}" srcOrd="0" destOrd="0" presId="urn:microsoft.com/office/officeart/2005/8/layout/hProcess4"/>
    <dgm:cxn modelId="{2F37505E-5A08-4DFF-9F84-AC6A224F942F}" srcId="{997163EA-71D8-48D7-A300-CD2CC27B9882}" destId="{A00EF200-B2DC-457F-9BFC-83ABC9D08254}" srcOrd="0" destOrd="0" parTransId="{184EE3AE-54F8-4F66-8E8D-651F3725EF42}" sibTransId="{2CB93897-37AE-43F8-B2B6-F93AC8587512}"/>
    <dgm:cxn modelId="{5173A448-F51E-467A-AE11-872A7D0EC92C}" type="presOf" srcId="{8E301EC6-5581-4D96-8042-164B14B70C4D}" destId="{BAC153BD-D190-4525-8AAD-21AF8FA81737}" srcOrd="1" destOrd="1" presId="urn:microsoft.com/office/officeart/2005/8/layout/hProcess4"/>
    <dgm:cxn modelId="{80CDC748-E814-4E2C-A97E-91F32BF1FD48}" srcId="{F125BA0B-E0C9-4E29-9E2B-3E64C4201864}" destId="{8B189A06-5762-47CF-BB95-41A610060EC0}" srcOrd="1" destOrd="0" parTransId="{C5CC56A3-AC6A-4173-86BB-6C813AD93CC8}" sibTransId="{53109F19-FA97-4918-95D7-E86E38EFC05B}"/>
    <dgm:cxn modelId="{E7531972-26E2-4CFA-A507-743379DD0A9A}" type="presOf" srcId="{997163EA-71D8-48D7-A300-CD2CC27B9882}" destId="{CCC8CECF-A1C3-45EB-A5E5-ADA7D8F3F930}" srcOrd="0" destOrd="0" presId="urn:microsoft.com/office/officeart/2005/8/layout/hProcess4"/>
    <dgm:cxn modelId="{DF2FA758-CE97-4E32-9E23-74164B3F3945}" type="presOf" srcId="{8E301EC6-5581-4D96-8042-164B14B70C4D}" destId="{2C82626F-2F97-4158-98D3-128375E0D278}" srcOrd="0" destOrd="1" presId="urn:microsoft.com/office/officeart/2005/8/layout/hProcess4"/>
    <dgm:cxn modelId="{36EDF68B-539C-4573-AEC7-3A1F03DA2D77}" type="presOf" srcId="{F125BA0B-E0C9-4E29-9E2B-3E64C4201864}" destId="{81AE45A9-2A5A-4494-A288-C08589F5AE1C}" srcOrd="0" destOrd="0" presId="urn:microsoft.com/office/officeart/2005/8/layout/hProcess4"/>
    <dgm:cxn modelId="{13B41F97-AB4B-488D-8C4F-D4E70BE40B2B}" type="presOf" srcId="{8B189A06-5762-47CF-BB95-41A610060EC0}" destId="{6C5C8FFE-57FD-4728-96A4-C69FC091320F}" srcOrd="0" destOrd="0" presId="urn:microsoft.com/office/officeart/2005/8/layout/hProcess4"/>
    <dgm:cxn modelId="{AD6C859B-793A-4B05-80FE-2B38DF13AFD5}" type="presOf" srcId="{76924C01-0229-4392-BBB5-71DAE89ED43F}" destId="{06306A76-12DE-444E-8DE6-4FC3430F624E}" srcOrd="1" destOrd="1" presId="urn:microsoft.com/office/officeart/2005/8/layout/hProcess4"/>
    <dgm:cxn modelId="{18F3E6A2-54D7-4CF1-9E30-9D03345E4ADC}" srcId="{997163EA-71D8-48D7-A300-CD2CC27B9882}" destId="{76924C01-0229-4392-BBB5-71DAE89ED43F}" srcOrd="1" destOrd="0" parTransId="{BC2DA587-92FD-4CA2-A836-B8D4C1D02282}" sibTransId="{7ADFEF9E-2AC0-45E2-9236-5D7D2DDE3184}"/>
    <dgm:cxn modelId="{6D528FB0-917A-4B74-86F3-B2FEA87AB7B5}" type="presOf" srcId="{6A1179D3-FA49-4A13-9B58-79CFE5189786}" destId="{B9CF044C-211C-45D1-89F6-FAB797D09D21}" srcOrd="1" destOrd="1" presId="urn:microsoft.com/office/officeart/2005/8/layout/hProcess4"/>
    <dgm:cxn modelId="{95086AB9-BFCE-43D7-B752-3E19227210E2}" type="presOf" srcId="{6A1179D3-FA49-4A13-9B58-79CFE5189786}" destId="{7ACAC7F1-FBE3-4C4A-99E9-3680372A29DE}" srcOrd="0" destOrd="1" presId="urn:microsoft.com/office/officeart/2005/8/layout/hProcess4"/>
    <dgm:cxn modelId="{ACFF39CA-202E-4C67-966F-E6ACE6BAAD50}" type="presOf" srcId="{A00EF200-B2DC-457F-9BFC-83ABC9D08254}" destId="{06306A76-12DE-444E-8DE6-4FC3430F624E}" srcOrd="1" destOrd="0" presId="urn:microsoft.com/office/officeart/2005/8/layout/hProcess4"/>
    <dgm:cxn modelId="{30AB38CB-FD24-49D0-8829-8AB188C078A9}" srcId="{C3CF9BE8-3DFB-430D-A1EB-7AF8BB89A90F}" destId="{6A1179D3-FA49-4A13-9B58-79CFE5189786}" srcOrd="1" destOrd="0" parTransId="{B0E87BDB-66A1-48E4-9B85-D6CE34004C82}" sibTransId="{AD1164DE-E881-4174-AC95-CB7C3E0D04A5}"/>
    <dgm:cxn modelId="{A22DA6D0-C4B6-41CA-93E0-54F979B1E96F}" srcId="{F125BA0B-E0C9-4E29-9E2B-3E64C4201864}" destId="{997163EA-71D8-48D7-A300-CD2CC27B9882}" srcOrd="0" destOrd="0" parTransId="{7C804D9A-2F4E-4C9B-93CB-CACC80C78245}" sibTransId="{63031D80-70C2-4C94-8A7A-DE2B260C7CA1}"/>
    <dgm:cxn modelId="{2B79AEDA-FEC7-4379-8BEF-F65FAA308A10}" srcId="{F125BA0B-E0C9-4E29-9E2B-3E64C4201864}" destId="{C3CF9BE8-3DFB-430D-A1EB-7AF8BB89A90F}" srcOrd="2" destOrd="0" parTransId="{6930ABFA-6DCC-474F-863B-12FB197E0BBF}" sibTransId="{0EC190CD-22DE-435D-A2BE-57CAFB5FC2F9}"/>
    <dgm:cxn modelId="{E7BE73E0-C45A-44EA-A13F-C3A7C62E7825}" type="presOf" srcId="{BE14578E-D344-479B-AF93-01CB8BBD1231}" destId="{7ACAC7F1-FBE3-4C4A-99E9-3680372A29DE}" srcOrd="0" destOrd="0" presId="urn:microsoft.com/office/officeart/2005/8/layout/hProcess4"/>
    <dgm:cxn modelId="{9D5731E4-02A5-46CD-9A8C-CEDDC47697DC}" type="presOf" srcId="{C3CF9BE8-3DFB-430D-A1EB-7AF8BB89A90F}" destId="{C5AEBDD9-3884-4B14-A050-6DA2C494E560}" srcOrd="0" destOrd="0" presId="urn:microsoft.com/office/officeart/2005/8/layout/hProcess4"/>
    <dgm:cxn modelId="{E951E1EA-4EA3-422F-9E24-E9C8E77D0CE9}" type="presOf" srcId="{D864506B-FBA1-4C2B-9425-24455E17A998}" destId="{BAC153BD-D190-4525-8AAD-21AF8FA81737}" srcOrd="1" destOrd="0" presId="urn:microsoft.com/office/officeart/2005/8/layout/hProcess4"/>
    <dgm:cxn modelId="{B0B4A0F8-FD63-49A6-8F73-A6756CE9B398}" srcId="{C3CF9BE8-3DFB-430D-A1EB-7AF8BB89A90F}" destId="{BE14578E-D344-479B-AF93-01CB8BBD1231}" srcOrd="0" destOrd="0" parTransId="{C665A142-DBF8-44A6-AAF4-A224616FE8CA}" sibTransId="{CD05B902-283C-483B-A44F-AD4317DE13F5}"/>
    <dgm:cxn modelId="{B518B4F8-6B8D-4D5D-95E4-8414E14F9584}" type="presOf" srcId="{D864506B-FBA1-4C2B-9425-24455E17A998}" destId="{2C82626F-2F97-4158-98D3-128375E0D278}" srcOrd="0" destOrd="0" presId="urn:microsoft.com/office/officeart/2005/8/layout/hProcess4"/>
    <dgm:cxn modelId="{E409B48D-7DA2-4919-9182-17778B1C1F0A}" type="presParOf" srcId="{81AE45A9-2A5A-4494-A288-C08589F5AE1C}" destId="{2A4BCD3A-32FA-44B4-8890-29D5CC86010A}" srcOrd="0" destOrd="0" presId="urn:microsoft.com/office/officeart/2005/8/layout/hProcess4"/>
    <dgm:cxn modelId="{7C329175-59B4-4E3F-9B96-66D5555A19E4}" type="presParOf" srcId="{81AE45A9-2A5A-4494-A288-C08589F5AE1C}" destId="{2D23F8F4-8C96-4CDF-8534-165493AA7727}" srcOrd="1" destOrd="0" presId="urn:microsoft.com/office/officeart/2005/8/layout/hProcess4"/>
    <dgm:cxn modelId="{A71EDBFD-2C8C-4E8A-8FE2-1CB70CBD6CD4}" type="presParOf" srcId="{81AE45A9-2A5A-4494-A288-C08589F5AE1C}" destId="{CA0DDA4A-0609-44BA-9C3C-C86E468946EC}" srcOrd="2" destOrd="0" presId="urn:microsoft.com/office/officeart/2005/8/layout/hProcess4"/>
    <dgm:cxn modelId="{2AB5DC7F-8ED3-4FC2-980B-4B9E4AA570E2}" type="presParOf" srcId="{CA0DDA4A-0609-44BA-9C3C-C86E468946EC}" destId="{66FB8375-652F-46E6-8F48-C4D90B6F799E}" srcOrd="0" destOrd="0" presId="urn:microsoft.com/office/officeart/2005/8/layout/hProcess4"/>
    <dgm:cxn modelId="{796C98A9-F52E-42FB-AAF0-21B7D1F13E63}" type="presParOf" srcId="{66FB8375-652F-46E6-8F48-C4D90B6F799E}" destId="{C13F834E-0793-46E8-96BC-CCCAB84ED876}" srcOrd="0" destOrd="0" presId="urn:microsoft.com/office/officeart/2005/8/layout/hProcess4"/>
    <dgm:cxn modelId="{67810EBB-4255-49CC-B621-F5C50C0D3409}" type="presParOf" srcId="{66FB8375-652F-46E6-8F48-C4D90B6F799E}" destId="{9801F239-A46E-4C86-A31A-4DEC663DD98F}" srcOrd="1" destOrd="0" presId="urn:microsoft.com/office/officeart/2005/8/layout/hProcess4"/>
    <dgm:cxn modelId="{FFFBC770-602E-4851-8235-A6E9E21FB5DE}" type="presParOf" srcId="{66FB8375-652F-46E6-8F48-C4D90B6F799E}" destId="{06306A76-12DE-444E-8DE6-4FC3430F624E}" srcOrd="2" destOrd="0" presId="urn:microsoft.com/office/officeart/2005/8/layout/hProcess4"/>
    <dgm:cxn modelId="{A5E3381A-4B9B-40C2-8021-31CF94DB2EE3}" type="presParOf" srcId="{66FB8375-652F-46E6-8F48-C4D90B6F799E}" destId="{CCC8CECF-A1C3-45EB-A5E5-ADA7D8F3F930}" srcOrd="3" destOrd="0" presId="urn:microsoft.com/office/officeart/2005/8/layout/hProcess4"/>
    <dgm:cxn modelId="{5CF086BB-D8BD-4630-81D2-57B94C2B074A}" type="presParOf" srcId="{66FB8375-652F-46E6-8F48-C4D90B6F799E}" destId="{D5543CC6-FA8E-47F4-88E7-4D9BBB330100}" srcOrd="4" destOrd="0" presId="urn:microsoft.com/office/officeart/2005/8/layout/hProcess4"/>
    <dgm:cxn modelId="{AFFDD08E-5EC5-4E63-8669-F1E24ED6D5FE}" type="presParOf" srcId="{CA0DDA4A-0609-44BA-9C3C-C86E468946EC}" destId="{5D427290-B83A-4AEB-9632-B1476DA26407}" srcOrd="1" destOrd="0" presId="urn:microsoft.com/office/officeart/2005/8/layout/hProcess4"/>
    <dgm:cxn modelId="{94897215-B14B-4B53-9785-5BEB1F6505AA}" type="presParOf" srcId="{CA0DDA4A-0609-44BA-9C3C-C86E468946EC}" destId="{69392B42-FA5C-4309-8008-19CBD7F24179}" srcOrd="2" destOrd="0" presId="urn:microsoft.com/office/officeart/2005/8/layout/hProcess4"/>
    <dgm:cxn modelId="{EF0D85BF-41FB-4D9C-84AF-828CE249739B}" type="presParOf" srcId="{69392B42-FA5C-4309-8008-19CBD7F24179}" destId="{4F45ACD9-4EBD-41D4-8466-21E9E02711AE}" srcOrd="0" destOrd="0" presId="urn:microsoft.com/office/officeart/2005/8/layout/hProcess4"/>
    <dgm:cxn modelId="{253E3D1B-BA4E-4FFE-86CD-213E76C7D7FC}" type="presParOf" srcId="{69392B42-FA5C-4309-8008-19CBD7F24179}" destId="{2C82626F-2F97-4158-98D3-128375E0D278}" srcOrd="1" destOrd="0" presId="urn:microsoft.com/office/officeart/2005/8/layout/hProcess4"/>
    <dgm:cxn modelId="{D7CC1D20-5D17-4DFB-8FE1-89312D34FA74}" type="presParOf" srcId="{69392B42-FA5C-4309-8008-19CBD7F24179}" destId="{BAC153BD-D190-4525-8AAD-21AF8FA81737}" srcOrd="2" destOrd="0" presId="urn:microsoft.com/office/officeart/2005/8/layout/hProcess4"/>
    <dgm:cxn modelId="{EAEEF537-2BB8-47C3-BAD5-64A7D56E1218}" type="presParOf" srcId="{69392B42-FA5C-4309-8008-19CBD7F24179}" destId="{6C5C8FFE-57FD-4728-96A4-C69FC091320F}" srcOrd="3" destOrd="0" presId="urn:microsoft.com/office/officeart/2005/8/layout/hProcess4"/>
    <dgm:cxn modelId="{C536D37F-44B9-415A-8641-8EA60B3F6C89}" type="presParOf" srcId="{69392B42-FA5C-4309-8008-19CBD7F24179}" destId="{30FFD168-A10B-4EF0-BB66-ADF6F92B2166}" srcOrd="4" destOrd="0" presId="urn:microsoft.com/office/officeart/2005/8/layout/hProcess4"/>
    <dgm:cxn modelId="{3F9A589E-010A-43B4-BC58-6BD8C26EA3C3}" type="presParOf" srcId="{CA0DDA4A-0609-44BA-9C3C-C86E468946EC}" destId="{CCC75D97-30DF-447F-BC42-48D76C4C84A3}" srcOrd="3" destOrd="0" presId="urn:microsoft.com/office/officeart/2005/8/layout/hProcess4"/>
    <dgm:cxn modelId="{5007657E-75EF-41B2-B122-D62EFA394590}" type="presParOf" srcId="{CA0DDA4A-0609-44BA-9C3C-C86E468946EC}" destId="{DA9E43EF-76BD-4479-B3D1-D718816E12BE}" srcOrd="4" destOrd="0" presId="urn:microsoft.com/office/officeart/2005/8/layout/hProcess4"/>
    <dgm:cxn modelId="{27E78DBB-3303-47DF-9669-1B88F73A7329}" type="presParOf" srcId="{DA9E43EF-76BD-4479-B3D1-D718816E12BE}" destId="{A642958D-09DE-41DD-830E-8B0424B3ACAD}" srcOrd="0" destOrd="0" presId="urn:microsoft.com/office/officeart/2005/8/layout/hProcess4"/>
    <dgm:cxn modelId="{55D9ACD0-C3AF-4A8E-BAE3-59CC46BF0F76}" type="presParOf" srcId="{DA9E43EF-76BD-4479-B3D1-D718816E12BE}" destId="{7ACAC7F1-FBE3-4C4A-99E9-3680372A29DE}" srcOrd="1" destOrd="0" presId="urn:microsoft.com/office/officeart/2005/8/layout/hProcess4"/>
    <dgm:cxn modelId="{2114736A-CFB8-4C3E-8ED7-4A15AAA751B4}" type="presParOf" srcId="{DA9E43EF-76BD-4479-B3D1-D718816E12BE}" destId="{B9CF044C-211C-45D1-89F6-FAB797D09D21}" srcOrd="2" destOrd="0" presId="urn:microsoft.com/office/officeart/2005/8/layout/hProcess4"/>
    <dgm:cxn modelId="{9DC3E63B-A2C0-4473-B84C-D990CB89FF68}" type="presParOf" srcId="{DA9E43EF-76BD-4479-B3D1-D718816E12BE}" destId="{C5AEBDD9-3884-4B14-A050-6DA2C494E560}" srcOrd="3" destOrd="0" presId="urn:microsoft.com/office/officeart/2005/8/layout/hProcess4"/>
    <dgm:cxn modelId="{BA467DA2-627A-4DAD-8E5C-D100B9BB9ABD}" type="presParOf" srcId="{DA9E43EF-76BD-4479-B3D1-D718816E12BE}" destId="{0A10ED7A-0F4C-4801-ADE4-57B5EEEF6DA0}" srcOrd="4" destOrd="0" presId="urn:microsoft.com/office/officeart/2005/8/layout/h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E2CA494-0774-41C6-AA94-5E97A39AC178}" type="doc">
      <dgm:prSet loTypeId="urn:microsoft.com/office/officeart/2005/8/layout/cycle1" loCatId="cycle" qsTypeId="urn:microsoft.com/office/officeart/2005/8/quickstyle/simple1" qsCatId="simple" csTypeId="urn:microsoft.com/office/officeart/2005/8/colors/accent1_2" csCatId="accent1" phldr="1"/>
      <dgm:spPr/>
      <dgm:t>
        <a:bodyPr/>
        <a:lstStyle/>
        <a:p>
          <a:endParaRPr lang="en-US"/>
        </a:p>
      </dgm:t>
    </dgm:pt>
    <dgm:pt modelId="{C41D8A32-7329-4289-B18D-E30B74036030}">
      <dgm:prSet phldrT="[Text]"/>
      <dgm:spPr/>
      <dgm:t>
        <a:bodyPr/>
        <a:lstStyle/>
        <a:p>
          <a:r>
            <a:rPr lang="en-US" b="1">
              <a:latin typeface="Dosis ExtraLight" panose="020B0604020202020204" charset="0"/>
            </a:rPr>
            <a:t>Feedstock</a:t>
          </a:r>
        </a:p>
      </dgm:t>
    </dgm:pt>
    <dgm:pt modelId="{3901A7EB-98FC-45FF-BC24-B76072425B78}" type="parTrans" cxnId="{E33C79CD-1BF5-4165-8370-22DB8EC783C9}">
      <dgm:prSet/>
      <dgm:spPr/>
      <dgm:t>
        <a:bodyPr/>
        <a:lstStyle/>
        <a:p>
          <a:endParaRPr lang="en-US" b="0">
            <a:latin typeface="Dosis ExtraLight" panose="020B0604020202020204" charset="0"/>
          </a:endParaRPr>
        </a:p>
      </dgm:t>
    </dgm:pt>
    <dgm:pt modelId="{428A42D8-BF8A-4079-8777-A01C79BF502A}" type="sibTrans" cxnId="{E33C79CD-1BF5-4165-8370-22DB8EC783C9}">
      <dgm:prSet/>
      <dgm:spPr/>
      <dgm:t>
        <a:bodyPr/>
        <a:lstStyle/>
        <a:p>
          <a:endParaRPr lang="en-US" b="0">
            <a:latin typeface="Dosis ExtraLight" panose="020B0604020202020204" charset="0"/>
          </a:endParaRPr>
        </a:p>
      </dgm:t>
    </dgm:pt>
    <dgm:pt modelId="{1BD7BD5B-B914-4B62-8196-93C259C91D63}">
      <dgm:prSet phldrT="[Text]"/>
      <dgm:spPr/>
      <dgm:t>
        <a:bodyPr/>
        <a:lstStyle/>
        <a:p>
          <a:r>
            <a:rPr lang="en-US" b="1">
              <a:latin typeface="Dosis ExtraLight" panose="020B0604020202020204" charset="0"/>
            </a:rPr>
            <a:t>Anaerobic Digestion</a:t>
          </a:r>
        </a:p>
      </dgm:t>
    </dgm:pt>
    <dgm:pt modelId="{6EFB1D74-A91E-489D-A4DF-6450B53038C2}" type="parTrans" cxnId="{1B902E04-31C8-4585-92AA-67EC4D960040}">
      <dgm:prSet/>
      <dgm:spPr/>
      <dgm:t>
        <a:bodyPr/>
        <a:lstStyle/>
        <a:p>
          <a:endParaRPr lang="en-US" b="0">
            <a:latin typeface="Dosis ExtraLight" panose="020B0604020202020204" charset="0"/>
          </a:endParaRPr>
        </a:p>
      </dgm:t>
    </dgm:pt>
    <dgm:pt modelId="{333743A0-50A9-49F1-A299-6A48AB6B23C1}" type="sibTrans" cxnId="{1B902E04-31C8-4585-92AA-67EC4D960040}">
      <dgm:prSet/>
      <dgm:spPr/>
      <dgm:t>
        <a:bodyPr/>
        <a:lstStyle/>
        <a:p>
          <a:endParaRPr lang="en-US" b="0">
            <a:latin typeface="Dosis ExtraLight" panose="020B0604020202020204" charset="0"/>
          </a:endParaRPr>
        </a:p>
      </dgm:t>
    </dgm:pt>
    <dgm:pt modelId="{4E08C312-38F9-4199-8540-6888CBBF0C6E}">
      <dgm:prSet phldrT="[Text]"/>
      <dgm:spPr/>
      <dgm:t>
        <a:bodyPr/>
        <a:lstStyle/>
        <a:p>
          <a:r>
            <a:rPr lang="en-US" b="1">
              <a:latin typeface="Dosis ExtraLight" panose="020B0604020202020204" charset="0"/>
            </a:rPr>
            <a:t>Biogas &amp; Digestate</a:t>
          </a:r>
        </a:p>
      </dgm:t>
    </dgm:pt>
    <dgm:pt modelId="{610FA4FA-567B-41FA-B3C3-FD53CD428C4B}" type="parTrans" cxnId="{1F5843D4-81D3-4AF4-8949-AAD3E6E04BEA}">
      <dgm:prSet/>
      <dgm:spPr/>
      <dgm:t>
        <a:bodyPr/>
        <a:lstStyle/>
        <a:p>
          <a:endParaRPr lang="en-US" b="0">
            <a:latin typeface="Dosis ExtraLight" panose="020B0604020202020204" charset="0"/>
          </a:endParaRPr>
        </a:p>
      </dgm:t>
    </dgm:pt>
    <dgm:pt modelId="{7B156716-BDB8-40BF-A844-370A80EA9E2E}" type="sibTrans" cxnId="{1F5843D4-81D3-4AF4-8949-AAD3E6E04BEA}">
      <dgm:prSet/>
      <dgm:spPr/>
      <dgm:t>
        <a:bodyPr/>
        <a:lstStyle/>
        <a:p>
          <a:endParaRPr lang="en-US" b="0">
            <a:latin typeface="Dosis ExtraLight" panose="020B0604020202020204" charset="0"/>
          </a:endParaRPr>
        </a:p>
      </dgm:t>
    </dgm:pt>
    <dgm:pt modelId="{377E6572-DB4D-4108-86CD-8C3A11CCB85E}">
      <dgm:prSet phldrT="[Text]"/>
      <dgm:spPr/>
      <dgm:t>
        <a:bodyPr/>
        <a:lstStyle/>
        <a:p>
          <a:r>
            <a:rPr lang="en-US" b="1">
              <a:latin typeface="Dosis ExtraLight" panose="020B0604020202020204" charset="0"/>
            </a:rPr>
            <a:t>Electricity &amp; Gas, Fertilizer</a:t>
          </a:r>
        </a:p>
      </dgm:t>
    </dgm:pt>
    <dgm:pt modelId="{9AB93740-FB0B-42D2-A613-A7CA38423568}" type="parTrans" cxnId="{01388288-0CDE-46D1-B1AA-CC0A26D7F945}">
      <dgm:prSet/>
      <dgm:spPr/>
      <dgm:t>
        <a:bodyPr/>
        <a:lstStyle/>
        <a:p>
          <a:endParaRPr lang="en-US" b="0">
            <a:latin typeface="Dosis ExtraLight" panose="020B0604020202020204" charset="0"/>
          </a:endParaRPr>
        </a:p>
      </dgm:t>
    </dgm:pt>
    <dgm:pt modelId="{3E491875-DB71-4676-B1F5-7E9D5D2AC1AF}" type="sibTrans" cxnId="{01388288-0CDE-46D1-B1AA-CC0A26D7F945}">
      <dgm:prSet/>
      <dgm:spPr/>
      <dgm:t>
        <a:bodyPr/>
        <a:lstStyle/>
        <a:p>
          <a:endParaRPr lang="en-US" b="0">
            <a:latin typeface="Dosis ExtraLight" panose="020B0604020202020204" charset="0"/>
          </a:endParaRPr>
        </a:p>
      </dgm:t>
    </dgm:pt>
    <dgm:pt modelId="{CF934B2F-3097-459D-AB3F-C71410A9D49F}">
      <dgm:prSet phldrT="[Text]"/>
      <dgm:spPr/>
      <dgm:t>
        <a:bodyPr/>
        <a:lstStyle/>
        <a:p>
          <a:r>
            <a:rPr lang="en-US" b="1">
              <a:latin typeface="Dosis ExtraLight" panose="020B0604020202020204" charset="0"/>
            </a:rPr>
            <a:t>Food Production</a:t>
          </a:r>
        </a:p>
      </dgm:t>
    </dgm:pt>
    <dgm:pt modelId="{12B9FB44-2792-440C-A7B8-0E6002A51250}" type="parTrans" cxnId="{314A0C5F-5ADD-4684-A41B-2B43D66F928A}">
      <dgm:prSet/>
      <dgm:spPr/>
      <dgm:t>
        <a:bodyPr/>
        <a:lstStyle/>
        <a:p>
          <a:endParaRPr lang="en-US" b="0">
            <a:latin typeface="Dosis ExtraLight" panose="020B0604020202020204" charset="0"/>
          </a:endParaRPr>
        </a:p>
      </dgm:t>
    </dgm:pt>
    <dgm:pt modelId="{3C0829E9-8BDE-48B6-A064-25D449305F44}" type="sibTrans" cxnId="{314A0C5F-5ADD-4684-A41B-2B43D66F928A}">
      <dgm:prSet/>
      <dgm:spPr/>
      <dgm:t>
        <a:bodyPr/>
        <a:lstStyle/>
        <a:p>
          <a:endParaRPr lang="en-US" b="0">
            <a:latin typeface="Dosis ExtraLight" panose="020B0604020202020204" charset="0"/>
          </a:endParaRPr>
        </a:p>
      </dgm:t>
    </dgm:pt>
    <dgm:pt modelId="{A1E06107-A29A-4191-B752-CB873402FD86}" type="pres">
      <dgm:prSet presAssocID="{DE2CA494-0774-41C6-AA94-5E97A39AC178}" presName="cycle" presStyleCnt="0">
        <dgm:presLayoutVars>
          <dgm:dir/>
          <dgm:resizeHandles val="exact"/>
        </dgm:presLayoutVars>
      </dgm:prSet>
      <dgm:spPr/>
    </dgm:pt>
    <dgm:pt modelId="{10DF8450-9C93-4A3A-81FF-0EB9F7A4CEF8}" type="pres">
      <dgm:prSet presAssocID="{C41D8A32-7329-4289-B18D-E30B74036030}" presName="dummy" presStyleCnt="0"/>
      <dgm:spPr/>
    </dgm:pt>
    <dgm:pt modelId="{AD55C90F-E44D-4DF3-AA0D-88C57CA30A1F}" type="pres">
      <dgm:prSet presAssocID="{C41D8A32-7329-4289-B18D-E30B74036030}" presName="node" presStyleLbl="revTx" presStyleIdx="0" presStyleCnt="5" custScaleX="119874">
        <dgm:presLayoutVars>
          <dgm:bulletEnabled val="1"/>
        </dgm:presLayoutVars>
      </dgm:prSet>
      <dgm:spPr/>
    </dgm:pt>
    <dgm:pt modelId="{B68793AC-F681-4202-9802-F20BE50EBB28}" type="pres">
      <dgm:prSet presAssocID="{428A42D8-BF8A-4079-8777-A01C79BF502A}" presName="sibTrans" presStyleLbl="node1" presStyleIdx="0" presStyleCnt="5"/>
      <dgm:spPr/>
    </dgm:pt>
    <dgm:pt modelId="{7B48B8C2-6D52-448C-B8E5-98872732DA1F}" type="pres">
      <dgm:prSet presAssocID="{1BD7BD5B-B914-4B62-8196-93C259C91D63}" presName="dummy" presStyleCnt="0"/>
      <dgm:spPr/>
    </dgm:pt>
    <dgm:pt modelId="{C9931056-3085-4EE3-A731-D3DDA56D9C30}" type="pres">
      <dgm:prSet presAssocID="{1BD7BD5B-B914-4B62-8196-93C259C91D63}" presName="node" presStyleLbl="revTx" presStyleIdx="1" presStyleCnt="5" custScaleX="121877">
        <dgm:presLayoutVars>
          <dgm:bulletEnabled val="1"/>
        </dgm:presLayoutVars>
      </dgm:prSet>
      <dgm:spPr/>
    </dgm:pt>
    <dgm:pt modelId="{6852E81E-C543-48B6-9DB7-FCB3D1874502}" type="pres">
      <dgm:prSet presAssocID="{333743A0-50A9-49F1-A299-6A48AB6B23C1}" presName="sibTrans" presStyleLbl="node1" presStyleIdx="1" presStyleCnt="5"/>
      <dgm:spPr/>
    </dgm:pt>
    <dgm:pt modelId="{FC30E55E-1665-497A-B637-0EF1D84B3AA9}" type="pres">
      <dgm:prSet presAssocID="{4E08C312-38F9-4199-8540-6888CBBF0C6E}" presName="dummy" presStyleCnt="0"/>
      <dgm:spPr/>
    </dgm:pt>
    <dgm:pt modelId="{E3B4A77F-CC24-4583-B1F8-738A5B966962}" type="pres">
      <dgm:prSet presAssocID="{4E08C312-38F9-4199-8540-6888CBBF0C6E}" presName="node" presStyleLbl="revTx" presStyleIdx="2" presStyleCnt="5" custScaleX="125250">
        <dgm:presLayoutVars>
          <dgm:bulletEnabled val="1"/>
        </dgm:presLayoutVars>
      </dgm:prSet>
      <dgm:spPr/>
    </dgm:pt>
    <dgm:pt modelId="{4907E794-1137-4DAC-875A-464FADC21F19}" type="pres">
      <dgm:prSet presAssocID="{7B156716-BDB8-40BF-A844-370A80EA9E2E}" presName="sibTrans" presStyleLbl="node1" presStyleIdx="2" presStyleCnt="5"/>
      <dgm:spPr/>
    </dgm:pt>
    <dgm:pt modelId="{D2152941-CC87-49AA-9E60-B4C6798CB432}" type="pres">
      <dgm:prSet presAssocID="{377E6572-DB4D-4108-86CD-8C3A11CCB85E}" presName="dummy" presStyleCnt="0"/>
      <dgm:spPr/>
    </dgm:pt>
    <dgm:pt modelId="{CA400ED7-AC44-4816-AF9F-0419E2D2C496}" type="pres">
      <dgm:prSet presAssocID="{377E6572-DB4D-4108-86CD-8C3A11CCB85E}" presName="node" presStyleLbl="revTx" presStyleIdx="3" presStyleCnt="5" custScaleX="120340" custRadScaleRad="103866" custRadScaleInc="6214">
        <dgm:presLayoutVars>
          <dgm:bulletEnabled val="1"/>
        </dgm:presLayoutVars>
      </dgm:prSet>
      <dgm:spPr/>
    </dgm:pt>
    <dgm:pt modelId="{4F43DAAA-AA83-4F27-82F1-B1105BFD8387}" type="pres">
      <dgm:prSet presAssocID="{3E491875-DB71-4676-B1F5-7E9D5D2AC1AF}" presName="sibTrans" presStyleLbl="node1" presStyleIdx="3" presStyleCnt="5"/>
      <dgm:spPr/>
    </dgm:pt>
    <dgm:pt modelId="{E84E0E2A-74A3-43B5-BADA-509BC41C4156}" type="pres">
      <dgm:prSet presAssocID="{CF934B2F-3097-459D-AB3F-C71410A9D49F}" presName="dummy" presStyleCnt="0"/>
      <dgm:spPr/>
    </dgm:pt>
    <dgm:pt modelId="{2592E7C2-99BB-40A8-A77A-CFFCDDB81685}" type="pres">
      <dgm:prSet presAssocID="{CF934B2F-3097-459D-AB3F-C71410A9D49F}" presName="node" presStyleLbl="revTx" presStyleIdx="4" presStyleCnt="5" custScaleX="144297">
        <dgm:presLayoutVars>
          <dgm:bulletEnabled val="1"/>
        </dgm:presLayoutVars>
      </dgm:prSet>
      <dgm:spPr/>
    </dgm:pt>
    <dgm:pt modelId="{D5295180-7CBD-4333-99C8-0857B9052BBF}" type="pres">
      <dgm:prSet presAssocID="{3C0829E9-8BDE-48B6-A064-25D449305F44}" presName="sibTrans" presStyleLbl="node1" presStyleIdx="4" presStyleCnt="5"/>
      <dgm:spPr/>
    </dgm:pt>
  </dgm:ptLst>
  <dgm:cxnLst>
    <dgm:cxn modelId="{1B902E04-31C8-4585-92AA-67EC4D960040}" srcId="{DE2CA494-0774-41C6-AA94-5E97A39AC178}" destId="{1BD7BD5B-B914-4B62-8196-93C259C91D63}" srcOrd="1" destOrd="0" parTransId="{6EFB1D74-A91E-489D-A4DF-6450B53038C2}" sibTransId="{333743A0-50A9-49F1-A299-6A48AB6B23C1}"/>
    <dgm:cxn modelId="{2C577705-E090-43AB-915A-E98CAB603F36}" type="presOf" srcId="{1BD7BD5B-B914-4B62-8196-93C259C91D63}" destId="{C9931056-3085-4EE3-A731-D3DDA56D9C30}" srcOrd="0" destOrd="0" presId="urn:microsoft.com/office/officeart/2005/8/layout/cycle1"/>
    <dgm:cxn modelId="{4B46C018-E9E0-4287-A860-1A3469987253}" type="presOf" srcId="{3E491875-DB71-4676-B1F5-7E9D5D2AC1AF}" destId="{4F43DAAA-AA83-4F27-82F1-B1105BFD8387}" srcOrd="0" destOrd="0" presId="urn:microsoft.com/office/officeart/2005/8/layout/cycle1"/>
    <dgm:cxn modelId="{16884524-AF08-4551-9B46-E368B07D2E33}" type="presOf" srcId="{DE2CA494-0774-41C6-AA94-5E97A39AC178}" destId="{A1E06107-A29A-4191-B752-CB873402FD86}" srcOrd="0" destOrd="0" presId="urn:microsoft.com/office/officeart/2005/8/layout/cycle1"/>
    <dgm:cxn modelId="{EF21C52A-15F0-4C5C-AC98-9ADB479FA642}" type="presOf" srcId="{7B156716-BDB8-40BF-A844-370A80EA9E2E}" destId="{4907E794-1137-4DAC-875A-464FADC21F19}" srcOrd="0" destOrd="0" presId="urn:microsoft.com/office/officeart/2005/8/layout/cycle1"/>
    <dgm:cxn modelId="{6ADD2033-8314-41EB-A58F-C93061318D4C}" type="presOf" srcId="{3C0829E9-8BDE-48B6-A064-25D449305F44}" destId="{D5295180-7CBD-4333-99C8-0857B9052BBF}" srcOrd="0" destOrd="0" presId="urn:microsoft.com/office/officeart/2005/8/layout/cycle1"/>
    <dgm:cxn modelId="{314A0C5F-5ADD-4684-A41B-2B43D66F928A}" srcId="{DE2CA494-0774-41C6-AA94-5E97A39AC178}" destId="{CF934B2F-3097-459D-AB3F-C71410A9D49F}" srcOrd="4" destOrd="0" parTransId="{12B9FB44-2792-440C-A7B8-0E6002A51250}" sibTransId="{3C0829E9-8BDE-48B6-A064-25D449305F44}"/>
    <dgm:cxn modelId="{1C201166-16DC-43A8-8D9B-A36528E81A7F}" type="presOf" srcId="{377E6572-DB4D-4108-86CD-8C3A11CCB85E}" destId="{CA400ED7-AC44-4816-AF9F-0419E2D2C496}" srcOrd="0" destOrd="0" presId="urn:microsoft.com/office/officeart/2005/8/layout/cycle1"/>
    <dgm:cxn modelId="{C3209849-B2C2-4546-BBA2-6A36C435183D}" type="presOf" srcId="{CF934B2F-3097-459D-AB3F-C71410A9D49F}" destId="{2592E7C2-99BB-40A8-A77A-CFFCDDB81685}" srcOrd="0" destOrd="0" presId="urn:microsoft.com/office/officeart/2005/8/layout/cycle1"/>
    <dgm:cxn modelId="{74456B5A-8AB7-47F2-984E-340AE0B68561}" type="presOf" srcId="{4E08C312-38F9-4199-8540-6888CBBF0C6E}" destId="{E3B4A77F-CC24-4583-B1F8-738A5B966962}" srcOrd="0" destOrd="0" presId="urn:microsoft.com/office/officeart/2005/8/layout/cycle1"/>
    <dgm:cxn modelId="{19E2F784-54DA-408C-9F1B-CA7A670001C6}" type="presOf" srcId="{333743A0-50A9-49F1-A299-6A48AB6B23C1}" destId="{6852E81E-C543-48B6-9DB7-FCB3D1874502}" srcOrd="0" destOrd="0" presId="urn:microsoft.com/office/officeart/2005/8/layout/cycle1"/>
    <dgm:cxn modelId="{01388288-0CDE-46D1-B1AA-CC0A26D7F945}" srcId="{DE2CA494-0774-41C6-AA94-5E97A39AC178}" destId="{377E6572-DB4D-4108-86CD-8C3A11CCB85E}" srcOrd="3" destOrd="0" parTransId="{9AB93740-FB0B-42D2-A613-A7CA38423568}" sibTransId="{3E491875-DB71-4676-B1F5-7E9D5D2AC1AF}"/>
    <dgm:cxn modelId="{287B99A8-BCBA-4FA5-9FB9-2F081994E261}" type="presOf" srcId="{428A42D8-BF8A-4079-8777-A01C79BF502A}" destId="{B68793AC-F681-4202-9802-F20BE50EBB28}" srcOrd="0" destOrd="0" presId="urn:microsoft.com/office/officeart/2005/8/layout/cycle1"/>
    <dgm:cxn modelId="{E2F175C5-0332-47B9-905F-C9E1B461D524}" type="presOf" srcId="{C41D8A32-7329-4289-B18D-E30B74036030}" destId="{AD55C90F-E44D-4DF3-AA0D-88C57CA30A1F}" srcOrd="0" destOrd="0" presId="urn:microsoft.com/office/officeart/2005/8/layout/cycle1"/>
    <dgm:cxn modelId="{E33C79CD-1BF5-4165-8370-22DB8EC783C9}" srcId="{DE2CA494-0774-41C6-AA94-5E97A39AC178}" destId="{C41D8A32-7329-4289-B18D-E30B74036030}" srcOrd="0" destOrd="0" parTransId="{3901A7EB-98FC-45FF-BC24-B76072425B78}" sibTransId="{428A42D8-BF8A-4079-8777-A01C79BF502A}"/>
    <dgm:cxn modelId="{1F5843D4-81D3-4AF4-8949-AAD3E6E04BEA}" srcId="{DE2CA494-0774-41C6-AA94-5E97A39AC178}" destId="{4E08C312-38F9-4199-8540-6888CBBF0C6E}" srcOrd="2" destOrd="0" parTransId="{610FA4FA-567B-41FA-B3C3-FD53CD428C4B}" sibTransId="{7B156716-BDB8-40BF-A844-370A80EA9E2E}"/>
    <dgm:cxn modelId="{B9AF1581-3EB9-434C-A1E5-2498D08895C1}" type="presParOf" srcId="{A1E06107-A29A-4191-B752-CB873402FD86}" destId="{10DF8450-9C93-4A3A-81FF-0EB9F7A4CEF8}" srcOrd="0" destOrd="0" presId="urn:microsoft.com/office/officeart/2005/8/layout/cycle1"/>
    <dgm:cxn modelId="{1A9EAC4B-24F8-4BFF-8D0A-CC2B18123B88}" type="presParOf" srcId="{A1E06107-A29A-4191-B752-CB873402FD86}" destId="{AD55C90F-E44D-4DF3-AA0D-88C57CA30A1F}" srcOrd="1" destOrd="0" presId="urn:microsoft.com/office/officeart/2005/8/layout/cycle1"/>
    <dgm:cxn modelId="{95A9536D-932B-4889-A091-19D3F2D0D382}" type="presParOf" srcId="{A1E06107-A29A-4191-B752-CB873402FD86}" destId="{B68793AC-F681-4202-9802-F20BE50EBB28}" srcOrd="2" destOrd="0" presId="urn:microsoft.com/office/officeart/2005/8/layout/cycle1"/>
    <dgm:cxn modelId="{7E4F0C62-A0E8-4049-889E-677C0329454E}" type="presParOf" srcId="{A1E06107-A29A-4191-B752-CB873402FD86}" destId="{7B48B8C2-6D52-448C-B8E5-98872732DA1F}" srcOrd="3" destOrd="0" presId="urn:microsoft.com/office/officeart/2005/8/layout/cycle1"/>
    <dgm:cxn modelId="{83839659-E6B2-4525-9D5E-81B9DAE85411}" type="presParOf" srcId="{A1E06107-A29A-4191-B752-CB873402FD86}" destId="{C9931056-3085-4EE3-A731-D3DDA56D9C30}" srcOrd="4" destOrd="0" presId="urn:microsoft.com/office/officeart/2005/8/layout/cycle1"/>
    <dgm:cxn modelId="{B072718C-5445-4763-828C-60D16590192F}" type="presParOf" srcId="{A1E06107-A29A-4191-B752-CB873402FD86}" destId="{6852E81E-C543-48B6-9DB7-FCB3D1874502}" srcOrd="5" destOrd="0" presId="urn:microsoft.com/office/officeart/2005/8/layout/cycle1"/>
    <dgm:cxn modelId="{3F0E3DC1-2CCF-4069-A6C3-23B54B5B14BB}" type="presParOf" srcId="{A1E06107-A29A-4191-B752-CB873402FD86}" destId="{FC30E55E-1665-497A-B637-0EF1D84B3AA9}" srcOrd="6" destOrd="0" presId="urn:microsoft.com/office/officeart/2005/8/layout/cycle1"/>
    <dgm:cxn modelId="{FBD2461B-917B-49D2-8C33-DEDC39B08C8A}" type="presParOf" srcId="{A1E06107-A29A-4191-B752-CB873402FD86}" destId="{E3B4A77F-CC24-4583-B1F8-738A5B966962}" srcOrd="7" destOrd="0" presId="urn:microsoft.com/office/officeart/2005/8/layout/cycle1"/>
    <dgm:cxn modelId="{7D5FE60C-73D0-478D-9116-857B04B292DF}" type="presParOf" srcId="{A1E06107-A29A-4191-B752-CB873402FD86}" destId="{4907E794-1137-4DAC-875A-464FADC21F19}" srcOrd="8" destOrd="0" presId="urn:microsoft.com/office/officeart/2005/8/layout/cycle1"/>
    <dgm:cxn modelId="{9E45E7FD-AB9C-4332-A99F-4102E08EEC8C}" type="presParOf" srcId="{A1E06107-A29A-4191-B752-CB873402FD86}" destId="{D2152941-CC87-49AA-9E60-B4C6798CB432}" srcOrd="9" destOrd="0" presId="urn:microsoft.com/office/officeart/2005/8/layout/cycle1"/>
    <dgm:cxn modelId="{94665998-F4E4-4064-91FD-C346C173769F}" type="presParOf" srcId="{A1E06107-A29A-4191-B752-CB873402FD86}" destId="{CA400ED7-AC44-4816-AF9F-0419E2D2C496}" srcOrd="10" destOrd="0" presId="urn:microsoft.com/office/officeart/2005/8/layout/cycle1"/>
    <dgm:cxn modelId="{8B054D38-64CB-4A09-BD58-C73F1742C04D}" type="presParOf" srcId="{A1E06107-A29A-4191-B752-CB873402FD86}" destId="{4F43DAAA-AA83-4F27-82F1-B1105BFD8387}" srcOrd="11" destOrd="0" presId="urn:microsoft.com/office/officeart/2005/8/layout/cycle1"/>
    <dgm:cxn modelId="{BA1AD67D-2540-4BB5-9CBF-8EFD9BC7C36B}" type="presParOf" srcId="{A1E06107-A29A-4191-B752-CB873402FD86}" destId="{E84E0E2A-74A3-43B5-BADA-509BC41C4156}" srcOrd="12" destOrd="0" presId="urn:microsoft.com/office/officeart/2005/8/layout/cycle1"/>
    <dgm:cxn modelId="{B4809212-0FB1-43B5-9E66-EC0F38180B78}" type="presParOf" srcId="{A1E06107-A29A-4191-B752-CB873402FD86}" destId="{2592E7C2-99BB-40A8-A77A-CFFCDDB81685}" srcOrd="13" destOrd="0" presId="urn:microsoft.com/office/officeart/2005/8/layout/cycle1"/>
    <dgm:cxn modelId="{06EFB2A0-8AD4-48E7-A649-C7A2CDE6B612}" type="presParOf" srcId="{A1E06107-A29A-4191-B752-CB873402FD86}" destId="{D5295180-7CBD-4333-99C8-0857B9052BBF}" srcOrd="14" destOrd="0" presId="urn:microsoft.com/office/officeart/2005/8/layout/cycle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30E1F36D-A4D8-404C-8F27-32FF60921086}" type="doc">
      <dgm:prSet loTypeId="urn:microsoft.com/office/officeart/2005/8/layout/matrix3" loCatId="matrix" qsTypeId="urn:microsoft.com/office/officeart/2005/8/quickstyle/simple1" qsCatId="simple" csTypeId="urn:microsoft.com/office/officeart/2005/8/colors/accent1_2" csCatId="accent1" phldr="1"/>
      <dgm:spPr/>
      <dgm:t>
        <a:bodyPr/>
        <a:lstStyle/>
        <a:p>
          <a:endParaRPr lang="en-US"/>
        </a:p>
      </dgm:t>
    </dgm:pt>
    <dgm:pt modelId="{52D4D20F-2997-4943-9CB1-2083634CA7C1}">
      <dgm:prSet phldrT="[Text]"/>
      <dgm:spPr/>
      <dgm:t>
        <a:bodyPr/>
        <a:lstStyle/>
        <a:p>
          <a:r>
            <a:rPr lang="en-US">
              <a:solidFill>
                <a:schemeClr val="bg2"/>
              </a:solidFill>
              <a:latin typeface="Dosis ExtraLight" panose="020B0604020202020204" charset="0"/>
            </a:rPr>
            <a:t>Burn Time</a:t>
          </a:r>
        </a:p>
      </dgm:t>
    </dgm:pt>
    <dgm:pt modelId="{3CB31AB4-A2A7-4A0B-B8C2-ABADD3D6CC9D}" type="parTrans" cxnId="{755B0779-80F9-46BE-B499-387C09122146}">
      <dgm:prSet/>
      <dgm:spPr/>
      <dgm:t>
        <a:bodyPr/>
        <a:lstStyle/>
        <a:p>
          <a:endParaRPr lang="en-US">
            <a:latin typeface="Dosis ExtraLight" panose="020B0604020202020204" charset="0"/>
          </a:endParaRPr>
        </a:p>
      </dgm:t>
    </dgm:pt>
    <dgm:pt modelId="{97F13D08-AE01-4769-BC54-3AECEB0CCB1F}" type="sibTrans" cxnId="{755B0779-80F9-46BE-B499-387C09122146}">
      <dgm:prSet/>
      <dgm:spPr/>
      <dgm:t>
        <a:bodyPr/>
        <a:lstStyle/>
        <a:p>
          <a:endParaRPr lang="en-US">
            <a:latin typeface="Dosis ExtraLight" panose="020B0604020202020204" charset="0"/>
          </a:endParaRPr>
        </a:p>
      </dgm:t>
    </dgm:pt>
    <dgm:pt modelId="{76136686-AC82-41ED-BCBD-D64EB0BF6F6F}">
      <dgm:prSet phldrT="[Text]"/>
      <dgm:spPr/>
      <dgm:t>
        <a:bodyPr/>
        <a:lstStyle/>
        <a:p>
          <a:r>
            <a:rPr lang="en-US">
              <a:solidFill>
                <a:schemeClr val="bg2"/>
              </a:solidFill>
              <a:latin typeface="Dosis ExtraLight" panose="020B0604020202020204" charset="0"/>
            </a:rPr>
            <a:t>Maintenance</a:t>
          </a:r>
        </a:p>
      </dgm:t>
    </dgm:pt>
    <dgm:pt modelId="{233B50BD-32A9-41E7-9D95-E43C3D39338A}" type="parTrans" cxnId="{C0C9A80F-854B-45B6-B001-ADA24C552B3F}">
      <dgm:prSet/>
      <dgm:spPr/>
      <dgm:t>
        <a:bodyPr/>
        <a:lstStyle/>
        <a:p>
          <a:endParaRPr lang="en-US">
            <a:latin typeface="Dosis ExtraLight" panose="020B0604020202020204" charset="0"/>
          </a:endParaRPr>
        </a:p>
      </dgm:t>
    </dgm:pt>
    <dgm:pt modelId="{BAB0CF6D-893A-4766-8891-0BCBED02776D}" type="sibTrans" cxnId="{C0C9A80F-854B-45B6-B001-ADA24C552B3F}">
      <dgm:prSet/>
      <dgm:spPr/>
      <dgm:t>
        <a:bodyPr/>
        <a:lstStyle/>
        <a:p>
          <a:endParaRPr lang="en-US">
            <a:latin typeface="Dosis ExtraLight" panose="020B0604020202020204" charset="0"/>
          </a:endParaRPr>
        </a:p>
      </dgm:t>
    </dgm:pt>
    <dgm:pt modelId="{C3B46C03-5949-401E-A929-75F15163CAEC}">
      <dgm:prSet phldrT="[Text]"/>
      <dgm:spPr/>
      <dgm:t>
        <a:bodyPr/>
        <a:lstStyle/>
        <a:p>
          <a:r>
            <a:rPr lang="en-US">
              <a:solidFill>
                <a:schemeClr val="bg2"/>
              </a:solidFill>
              <a:latin typeface="Dosis ExtraLight" panose="020B0604020202020204" charset="0"/>
            </a:rPr>
            <a:t>Resources</a:t>
          </a:r>
        </a:p>
      </dgm:t>
    </dgm:pt>
    <dgm:pt modelId="{5898F454-AA91-411D-8069-99D44D760A4F}" type="parTrans" cxnId="{4C2BCC2A-6504-4C19-BA93-C23FB6C2168F}">
      <dgm:prSet/>
      <dgm:spPr/>
      <dgm:t>
        <a:bodyPr/>
        <a:lstStyle/>
        <a:p>
          <a:endParaRPr lang="en-US">
            <a:latin typeface="Dosis ExtraLight" panose="020B0604020202020204" charset="0"/>
          </a:endParaRPr>
        </a:p>
      </dgm:t>
    </dgm:pt>
    <dgm:pt modelId="{44B19F9B-977D-4C30-BD8D-43B84A915C70}" type="sibTrans" cxnId="{4C2BCC2A-6504-4C19-BA93-C23FB6C2168F}">
      <dgm:prSet/>
      <dgm:spPr/>
      <dgm:t>
        <a:bodyPr/>
        <a:lstStyle/>
        <a:p>
          <a:endParaRPr lang="en-US">
            <a:latin typeface="Dosis ExtraLight" panose="020B0604020202020204" charset="0"/>
          </a:endParaRPr>
        </a:p>
      </dgm:t>
    </dgm:pt>
    <dgm:pt modelId="{C475C5FD-9EAA-4B7B-BFA7-FA6F8CE7D51F}">
      <dgm:prSet phldrT="[Text]"/>
      <dgm:spPr/>
      <dgm:t>
        <a:bodyPr/>
        <a:lstStyle/>
        <a:p>
          <a:r>
            <a:rPr lang="en-US">
              <a:solidFill>
                <a:schemeClr val="bg2"/>
              </a:solidFill>
              <a:latin typeface="Dosis ExtraLight" panose="020B0604020202020204" charset="0"/>
            </a:rPr>
            <a:t>Awareness</a:t>
          </a:r>
        </a:p>
      </dgm:t>
    </dgm:pt>
    <dgm:pt modelId="{6A3707E2-B601-486B-9EAD-619A831C6140}" type="parTrans" cxnId="{FC3708A0-E28E-44D6-A56A-69CF9089E4FF}">
      <dgm:prSet/>
      <dgm:spPr/>
      <dgm:t>
        <a:bodyPr/>
        <a:lstStyle/>
        <a:p>
          <a:endParaRPr lang="en-US">
            <a:latin typeface="Dosis ExtraLight" panose="020B0604020202020204" charset="0"/>
          </a:endParaRPr>
        </a:p>
      </dgm:t>
    </dgm:pt>
    <dgm:pt modelId="{73BA27F4-36C8-47C9-B0AC-1A25F9CF16AC}" type="sibTrans" cxnId="{FC3708A0-E28E-44D6-A56A-69CF9089E4FF}">
      <dgm:prSet/>
      <dgm:spPr/>
      <dgm:t>
        <a:bodyPr/>
        <a:lstStyle/>
        <a:p>
          <a:endParaRPr lang="en-US">
            <a:latin typeface="Dosis ExtraLight" panose="020B0604020202020204" charset="0"/>
          </a:endParaRPr>
        </a:p>
      </dgm:t>
    </dgm:pt>
    <dgm:pt modelId="{3A82768A-A0A5-4BFE-8124-19A40986DDEB}" type="pres">
      <dgm:prSet presAssocID="{30E1F36D-A4D8-404C-8F27-32FF60921086}" presName="matrix" presStyleCnt="0">
        <dgm:presLayoutVars>
          <dgm:chMax val="1"/>
          <dgm:dir/>
          <dgm:resizeHandles val="exact"/>
        </dgm:presLayoutVars>
      </dgm:prSet>
      <dgm:spPr/>
    </dgm:pt>
    <dgm:pt modelId="{43DDBD6B-C36E-4069-AF67-3C23459BEFDD}" type="pres">
      <dgm:prSet presAssocID="{30E1F36D-A4D8-404C-8F27-32FF60921086}" presName="diamond" presStyleLbl="bgShp" presStyleIdx="0" presStyleCnt="1"/>
      <dgm:spPr/>
    </dgm:pt>
    <dgm:pt modelId="{120839D7-CD88-4981-90EB-F3139D710A9A}" type="pres">
      <dgm:prSet presAssocID="{30E1F36D-A4D8-404C-8F27-32FF60921086}" presName="quad1" presStyleLbl="node1" presStyleIdx="0" presStyleCnt="4">
        <dgm:presLayoutVars>
          <dgm:chMax val="0"/>
          <dgm:chPref val="0"/>
          <dgm:bulletEnabled val="1"/>
        </dgm:presLayoutVars>
      </dgm:prSet>
      <dgm:spPr/>
    </dgm:pt>
    <dgm:pt modelId="{183163D4-1EB0-485C-BBE5-5A41653FBFFD}" type="pres">
      <dgm:prSet presAssocID="{30E1F36D-A4D8-404C-8F27-32FF60921086}" presName="quad2" presStyleLbl="node1" presStyleIdx="1" presStyleCnt="4" custScaleX="104386">
        <dgm:presLayoutVars>
          <dgm:chMax val="0"/>
          <dgm:chPref val="0"/>
          <dgm:bulletEnabled val="1"/>
        </dgm:presLayoutVars>
      </dgm:prSet>
      <dgm:spPr/>
    </dgm:pt>
    <dgm:pt modelId="{DA529E1D-5BEE-4DA9-81E0-AD124699897F}" type="pres">
      <dgm:prSet presAssocID="{30E1F36D-A4D8-404C-8F27-32FF60921086}" presName="quad3" presStyleLbl="node1" presStyleIdx="2" presStyleCnt="4">
        <dgm:presLayoutVars>
          <dgm:chMax val="0"/>
          <dgm:chPref val="0"/>
          <dgm:bulletEnabled val="1"/>
        </dgm:presLayoutVars>
      </dgm:prSet>
      <dgm:spPr/>
    </dgm:pt>
    <dgm:pt modelId="{B6E63C0D-AB2E-4621-821F-420B9590E486}" type="pres">
      <dgm:prSet presAssocID="{30E1F36D-A4D8-404C-8F27-32FF60921086}" presName="quad4" presStyleLbl="node1" presStyleIdx="3" presStyleCnt="4">
        <dgm:presLayoutVars>
          <dgm:chMax val="0"/>
          <dgm:chPref val="0"/>
          <dgm:bulletEnabled val="1"/>
        </dgm:presLayoutVars>
      </dgm:prSet>
      <dgm:spPr/>
    </dgm:pt>
  </dgm:ptLst>
  <dgm:cxnLst>
    <dgm:cxn modelId="{C0C9A80F-854B-45B6-B001-ADA24C552B3F}" srcId="{30E1F36D-A4D8-404C-8F27-32FF60921086}" destId="{76136686-AC82-41ED-BCBD-D64EB0BF6F6F}" srcOrd="1" destOrd="0" parTransId="{233B50BD-32A9-41E7-9D95-E43C3D39338A}" sibTransId="{BAB0CF6D-893A-4766-8891-0BCBED02776D}"/>
    <dgm:cxn modelId="{825CC923-4137-4F09-8861-178DBC24C3B4}" type="presOf" srcId="{52D4D20F-2997-4943-9CB1-2083634CA7C1}" destId="{120839D7-CD88-4981-90EB-F3139D710A9A}" srcOrd="0" destOrd="0" presId="urn:microsoft.com/office/officeart/2005/8/layout/matrix3"/>
    <dgm:cxn modelId="{4C2BCC2A-6504-4C19-BA93-C23FB6C2168F}" srcId="{30E1F36D-A4D8-404C-8F27-32FF60921086}" destId="{C3B46C03-5949-401E-A929-75F15163CAEC}" srcOrd="2" destOrd="0" parTransId="{5898F454-AA91-411D-8069-99D44D760A4F}" sibTransId="{44B19F9B-977D-4C30-BD8D-43B84A915C70}"/>
    <dgm:cxn modelId="{68FD0F76-D504-4705-BB1B-0183D8856C26}" type="presOf" srcId="{C3B46C03-5949-401E-A929-75F15163CAEC}" destId="{DA529E1D-5BEE-4DA9-81E0-AD124699897F}" srcOrd="0" destOrd="0" presId="urn:microsoft.com/office/officeart/2005/8/layout/matrix3"/>
    <dgm:cxn modelId="{755B0779-80F9-46BE-B499-387C09122146}" srcId="{30E1F36D-A4D8-404C-8F27-32FF60921086}" destId="{52D4D20F-2997-4943-9CB1-2083634CA7C1}" srcOrd="0" destOrd="0" parTransId="{3CB31AB4-A2A7-4A0B-B8C2-ABADD3D6CC9D}" sibTransId="{97F13D08-AE01-4769-BC54-3AECEB0CCB1F}"/>
    <dgm:cxn modelId="{A576FF5A-C52D-423B-9888-E361F92D073C}" type="presOf" srcId="{76136686-AC82-41ED-BCBD-D64EB0BF6F6F}" destId="{183163D4-1EB0-485C-BBE5-5A41653FBFFD}" srcOrd="0" destOrd="0" presId="urn:microsoft.com/office/officeart/2005/8/layout/matrix3"/>
    <dgm:cxn modelId="{FCCCC07C-9FB3-48D0-8BE2-C5076F5C97E3}" type="presOf" srcId="{30E1F36D-A4D8-404C-8F27-32FF60921086}" destId="{3A82768A-A0A5-4BFE-8124-19A40986DDEB}" srcOrd="0" destOrd="0" presId="urn:microsoft.com/office/officeart/2005/8/layout/matrix3"/>
    <dgm:cxn modelId="{FC3708A0-E28E-44D6-A56A-69CF9089E4FF}" srcId="{30E1F36D-A4D8-404C-8F27-32FF60921086}" destId="{C475C5FD-9EAA-4B7B-BFA7-FA6F8CE7D51F}" srcOrd="3" destOrd="0" parTransId="{6A3707E2-B601-486B-9EAD-619A831C6140}" sibTransId="{73BA27F4-36C8-47C9-B0AC-1A25F9CF16AC}"/>
    <dgm:cxn modelId="{C334A1A9-9CFD-4D26-B98A-69EB77E00158}" type="presOf" srcId="{C475C5FD-9EAA-4B7B-BFA7-FA6F8CE7D51F}" destId="{B6E63C0D-AB2E-4621-821F-420B9590E486}" srcOrd="0" destOrd="0" presId="urn:microsoft.com/office/officeart/2005/8/layout/matrix3"/>
    <dgm:cxn modelId="{DB87B581-A225-4456-B429-3E17CDBD6B43}" type="presParOf" srcId="{3A82768A-A0A5-4BFE-8124-19A40986DDEB}" destId="{43DDBD6B-C36E-4069-AF67-3C23459BEFDD}" srcOrd="0" destOrd="0" presId="urn:microsoft.com/office/officeart/2005/8/layout/matrix3"/>
    <dgm:cxn modelId="{CFF32C8A-645A-4DE9-A0C9-88B48D1B93A7}" type="presParOf" srcId="{3A82768A-A0A5-4BFE-8124-19A40986DDEB}" destId="{120839D7-CD88-4981-90EB-F3139D710A9A}" srcOrd="1" destOrd="0" presId="urn:microsoft.com/office/officeart/2005/8/layout/matrix3"/>
    <dgm:cxn modelId="{8E77DF1F-A092-41D7-B914-C95851EC5BAE}" type="presParOf" srcId="{3A82768A-A0A5-4BFE-8124-19A40986DDEB}" destId="{183163D4-1EB0-485C-BBE5-5A41653FBFFD}" srcOrd="2" destOrd="0" presId="urn:microsoft.com/office/officeart/2005/8/layout/matrix3"/>
    <dgm:cxn modelId="{C2DED556-A42E-42F3-884A-140BCCAF84D4}" type="presParOf" srcId="{3A82768A-A0A5-4BFE-8124-19A40986DDEB}" destId="{DA529E1D-5BEE-4DA9-81E0-AD124699897F}" srcOrd="3" destOrd="0" presId="urn:microsoft.com/office/officeart/2005/8/layout/matrix3"/>
    <dgm:cxn modelId="{5495E674-00A5-48E7-8BC2-76FBCD119577}" type="presParOf" srcId="{3A82768A-A0A5-4BFE-8124-19A40986DDEB}" destId="{B6E63C0D-AB2E-4621-821F-420B9590E486}" srcOrd="4" destOrd="0" presId="urn:microsoft.com/office/officeart/2005/8/layout/matrix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6DCDC50C-E844-4810-B3D1-2A60CFD82A17}" type="doc">
      <dgm:prSet loTypeId="urn:microsoft.com/office/officeart/2011/layout/CircleProcess" loCatId="officeonline" qsTypeId="urn:microsoft.com/office/officeart/2005/8/quickstyle/simple1" qsCatId="simple" csTypeId="urn:microsoft.com/office/officeart/2005/8/colors/accent1_2" csCatId="accent1" phldr="1"/>
      <dgm:spPr/>
      <dgm:t>
        <a:bodyPr/>
        <a:lstStyle/>
        <a:p>
          <a:endParaRPr lang="en-US"/>
        </a:p>
      </dgm:t>
    </dgm:pt>
    <dgm:pt modelId="{1C14D11E-FF2B-48B1-B1AF-D07DF874BAB9}">
      <dgm:prSet phldrT="[Text]"/>
      <dgm:spPr/>
      <dgm:t>
        <a:bodyPr/>
        <a:lstStyle/>
        <a:p>
          <a:r>
            <a:rPr lang="en-US"/>
            <a:t>Heated Slurry</a:t>
          </a:r>
        </a:p>
      </dgm:t>
    </dgm:pt>
    <dgm:pt modelId="{C91EE0E9-101D-45AB-8836-62652F47F55A}" type="parTrans" cxnId="{E983E985-C4BE-403D-ADA4-821E34440531}">
      <dgm:prSet/>
      <dgm:spPr/>
      <dgm:t>
        <a:bodyPr/>
        <a:lstStyle/>
        <a:p>
          <a:endParaRPr lang="en-US"/>
        </a:p>
      </dgm:t>
    </dgm:pt>
    <dgm:pt modelId="{012BE3C9-3CE0-4B2F-AA68-1B642F7635C1}" type="sibTrans" cxnId="{E983E985-C4BE-403D-ADA4-821E34440531}">
      <dgm:prSet/>
      <dgm:spPr/>
      <dgm:t>
        <a:bodyPr/>
        <a:lstStyle/>
        <a:p>
          <a:endParaRPr lang="en-US"/>
        </a:p>
      </dgm:t>
    </dgm:pt>
    <dgm:pt modelId="{0AB75646-215E-4913-B2AE-9C387087BCD2}">
      <dgm:prSet phldrT="[Text]"/>
      <dgm:spPr/>
      <dgm:t>
        <a:bodyPr/>
        <a:lstStyle/>
        <a:p>
          <a:r>
            <a:rPr lang="en-US"/>
            <a:t>Greenhouse</a:t>
          </a:r>
        </a:p>
      </dgm:t>
    </dgm:pt>
    <dgm:pt modelId="{25B2544F-BD89-4F71-A9C5-A2CF0786039C}" type="parTrans" cxnId="{5ECCAF8A-268F-4F99-9045-DDABBBE9A666}">
      <dgm:prSet/>
      <dgm:spPr/>
      <dgm:t>
        <a:bodyPr/>
        <a:lstStyle/>
        <a:p>
          <a:endParaRPr lang="en-US"/>
        </a:p>
      </dgm:t>
    </dgm:pt>
    <dgm:pt modelId="{885E6B86-5795-4D67-9489-5006420DA3F8}" type="sibTrans" cxnId="{5ECCAF8A-268F-4F99-9045-DDABBBE9A666}">
      <dgm:prSet/>
      <dgm:spPr/>
      <dgm:t>
        <a:bodyPr/>
        <a:lstStyle/>
        <a:p>
          <a:endParaRPr lang="en-US"/>
        </a:p>
      </dgm:t>
    </dgm:pt>
    <dgm:pt modelId="{6BB47A5A-9532-4150-9CC5-E198275F8F21}">
      <dgm:prSet phldrT="[Text]"/>
      <dgm:spPr/>
      <dgm:t>
        <a:bodyPr/>
        <a:lstStyle/>
        <a:p>
          <a:r>
            <a:rPr lang="en-US"/>
            <a:t>Increased Production</a:t>
          </a:r>
        </a:p>
      </dgm:t>
    </dgm:pt>
    <dgm:pt modelId="{A0847A52-9EC9-48BC-A2A4-AA45A4CAD289}" type="parTrans" cxnId="{E2CA26E1-83AD-4468-B6EA-CCD3CB229F69}">
      <dgm:prSet/>
      <dgm:spPr/>
      <dgm:t>
        <a:bodyPr/>
        <a:lstStyle/>
        <a:p>
          <a:endParaRPr lang="en-US"/>
        </a:p>
      </dgm:t>
    </dgm:pt>
    <dgm:pt modelId="{831BCF30-DAB1-455E-9C19-66F885A32276}" type="sibTrans" cxnId="{E2CA26E1-83AD-4468-B6EA-CCD3CB229F69}">
      <dgm:prSet/>
      <dgm:spPr/>
      <dgm:t>
        <a:bodyPr/>
        <a:lstStyle/>
        <a:p>
          <a:endParaRPr lang="en-US"/>
        </a:p>
      </dgm:t>
    </dgm:pt>
    <dgm:pt modelId="{F30AD5EA-D383-487B-8111-1838E95A38C5}" type="pres">
      <dgm:prSet presAssocID="{6DCDC50C-E844-4810-B3D1-2A60CFD82A17}" presName="Name0" presStyleCnt="0">
        <dgm:presLayoutVars>
          <dgm:chMax val="11"/>
          <dgm:chPref val="11"/>
          <dgm:dir/>
          <dgm:resizeHandles/>
        </dgm:presLayoutVars>
      </dgm:prSet>
      <dgm:spPr/>
    </dgm:pt>
    <dgm:pt modelId="{E7981825-5EB3-4B76-A432-A893856F2918}" type="pres">
      <dgm:prSet presAssocID="{6BB47A5A-9532-4150-9CC5-E198275F8F21}" presName="Accent3" presStyleCnt="0"/>
      <dgm:spPr/>
    </dgm:pt>
    <dgm:pt modelId="{46978C0D-4897-4696-8BDC-676EF15BBB54}" type="pres">
      <dgm:prSet presAssocID="{6BB47A5A-9532-4150-9CC5-E198275F8F21}" presName="Accent" presStyleLbl="node1" presStyleIdx="0" presStyleCnt="3"/>
      <dgm:spPr/>
    </dgm:pt>
    <dgm:pt modelId="{BC692333-EE70-4197-80C1-7092A7FE858D}" type="pres">
      <dgm:prSet presAssocID="{6BB47A5A-9532-4150-9CC5-E198275F8F21}" presName="ParentBackground3" presStyleCnt="0"/>
      <dgm:spPr/>
    </dgm:pt>
    <dgm:pt modelId="{2F5D46DC-C479-4949-AECF-5A0AF3BAF32B}" type="pres">
      <dgm:prSet presAssocID="{6BB47A5A-9532-4150-9CC5-E198275F8F21}" presName="ParentBackground" presStyleLbl="fgAcc1" presStyleIdx="0" presStyleCnt="3"/>
      <dgm:spPr/>
    </dgm:pt>
    <dgm:pt modelId="{E9673B32-547A-49C9-A5BA-F728EFDAB471}" type="pres">
      <dgm:prSet presAssocID="{6BB47A5A-9532-4150-9CC5-E198275F8F21}" presName="Parent3" presStyleLbl="revTx" presStyleIdx="0" presStyleCnt="0">
        <dgm:presLayoutVars>
          <dgm:chMax val="1"/>
          <dgm:chPref val="1"/>
          <dgm:bulletEnabled val="1"/>
        </dgm:presLayoutVars>
      </dgm:prSet>
      <dgm:spPr/>
    </dgm:pt>
    <dgm:pt modelId="{70E36EDC-01BE-43DC-94DB-F94999132F4D}" type="pres">
      <dgm:prSet presAssocID="{0AB75646-215E-4913-B2AE-9C387087BCD2}" presName="Accent2" presStyleCnt="0"/>
      <dgm:spPr/>
    </dgm:pt>
    <dgm:pt modelId="{D3EC650F-E7F8-4D01-9466-4755847218DE}" type="pres">
      <dgm:prSet presAssocID="{0AB75646-215E-4913-B2AE-9C387087BCD2}" presName="Accent" presStyleLbl="node1" presStyleIdx="1" presStyleCnt="3"/>
      <dgm:spPr/>
    </dgm:pt>
    <dgm:pt modelId="{2A23829C-8E40-47DA-9BBF-0FC72A43271F}" type="pres">
      <dgm:prSet presAssocID="{0AB75646-215E-4913-B2AE-9C387087BCD2}" presName="ParentBackground2" presStyleCnt="0"/>
      <dgm:spPr/>
    </dgm:pt>
    <dgm:pt modelId="{2D391B8E-805D-4083-8090-E10C6B6DC002}" type="pres">
      <dgm:prSet presAssocID="{0AB75646-215E-4913-B2AE-9C387087BCD2}" presName="ParentBackground" presStyleLbl="fgAcc1" presStyleIdx="1" presStyleCnt="3"/>
      <dgm:spPr/>
    </dgm:pt>
    <dgm:pt modelId="{35BF52A5-0AA0-4993-ACE3-5666EED29120}" type="pres">
      <dgm:prSet presAssocID="{0AB75646-215E-4913-B2AE-9C387087BCD2}" presName="Parent2" presStyleLbl="revTx" presStyleIdx="0" presStyleCnt="0">
        <dgm:presLayoutVars>
          <dgm:chMax val="1"/>
          <dgm:chPref val="1"/>
          <dgm:bulletEnabled val="1"/>
        </dgm:presLayoutVars>
      </dgm:prSet>
      <dgm:spPr/>
    </dgm:pt>
    <dgm:pt modelId="{E6E84AE2-1A46-45B7-BA97-B355CFB03C37}" type="pres">
      <dgm:prSet presAssocID="{1C14D11E-FF2B-48B1-B1AF-D07DF874BAB9}" presName="Accent1" presStyleCnt="0"/>
      <dgm:spPr/>
    </dgm:pt>
    <dgm:pt modelId="{417E23D2-E9F6-4FA4-BBEA-96D8EF094A71}" type="pres">
      <dgm:prSet presAssocID="{1C14D11E-FF2B-48B1-B1AF-D07DF874BAB9}" presName="Accent" presStyleLbl="node1" presStyleIdx="2" presStyleCnt="3"/>
      <dgm:spPr/>
    </dgm:pt>
    <dgm:pt modelId="{58DA8A24-5F32-423C-907D-E49E6393D9D9}" type="pres">
      <dgm:prSet presAssocID="{1C14D11E-FF2B-48B1-B1AF-D07DF874BAB9}" presName="ParentBackground1" presStyleCnt="0"/>
      <dgm:spPr/>
    </dgm:pt>
    <dgm:pt modelId="{9717962B-9373-4C13-9ED1-F394CCEA5B38}" type="pres">
      <dgm:prSet presAssocID="{1C14D11E-FF2B-48B1-B1AF-D07DF874BAB9}" presName="ParentBackground" presStyleLbl="fgAcc1" presStyleIdx="2" presStyleCnt="3"/>
      <dgm:spPr/>
    </dgm:pt>
    <dgm:pt modelId="{C85557AB-B1BD-4ACF-AF06-E4EC51F5003C}" type="pres">
      <dgm:prSet presAssocID="{1C14D11E-FF2B-48B1-B1AF-D07DF874BAB9}" presName="Parent1" presStyleLbl="revTx" presStyleIdx="0" presStyleCnt="0">
        <dgm:presLayoutVars>
          <dgm:chMax val="1"/>
          <dgm:chPref val="1"/>
          <dgm:bulletEnabled val="1"/>
        </dgm:presLayoutVars>
      </dgm:prSet>
      <dgm:spPr/>
    </dgm:pt>
  </dgm:ptLst>
  <dgm:cxnLst>
    <dgm:cxn modelId="{EC8F7712-F29E-4D75-9C18-AA09218B9432}" type="presOf" srcId="{6BB47A5A-9532-4150-9CC5-E198275F8F21}" destId="{E9673B32-547A-49C9-A5BA-F728EFDAB471}" srcOrd="1" destOrd="0" presId="urn:microsoft.com/office/officeart/2011/layout/CircleProcess"/>
    <dgm:cxn modelId="{8B55B249-59A9-42BD-A356-B0BF3A13C61F}" type="presOf" srcId="{0AB75646-215E-4913-B2AE-9C387087BCD2}" destId="{35BF52A5-0AA0-4993-ACE3-5666EED29120}" srcOrd="1" destOrd="0" presId="urn:microsoft.com/office/officeart/2011/layout/CircleProcess"/>
    <dgm:cxn modelId="{0F9E5C7E-3B4C-424D-A1F4-AD4292B7459B}" type="presOf" srcId="{6DCDC50C-E844-4810-B3D1-2A60CFD82A17}" destId="{F30AD5EA-D383-487B-8111-1838E95A38C5}" srcOrd="0" destOrd="0" presId="urn:microsoft.com/office/officeart/2011/layout/CircleProcess"/>
    <dgm:cxn modelId="{E983E985-C4BE-403D-ADA4-821E34440531}" srcId="{6DCDC50C-E844-4810-B3D1-2A60CFD82A17}" destId="{1C14D11E-FF2B-48B1-B1AF-D07DF874BAB9}" srcOrd="0" destOrd="0" parTransId="{C91EE0E9-101D-45AB-8836-62652F47F55A}" sibTransId="{012BE3C9-3CE0-4B2F-AA68-1B642F7635C1}"/>
    <dgm:cxn modelId="{5ECCAF8A-268F-4F99-9045-DDABBBE9A666}" srcId="{6DCDC50C-E844-4810-B3D1-2A60CFD82A17}" destId="{0AB75646-215E-4913-B2AE-9C387087BCD2}" srcOrd="1" destOrd="0" parTransId="{25B2544F-BD89-4F71-A9C5-A2CF0786039C}" sibTransId="{885E6B86-5795-4D67-9489-5006420DA3F8}"/>
    <dgm:cxn modelId="{03FECF92-A115-4BFB-B04D-A4B3335DB597}" type="presOf" srcId="{1C14D11E-FF2B-48B1-B1AF-D07DF874BAB9}" destId="{9717962B-9373-4C13-9ED1-F394CCEA5B38}" srcOrd="0" destOrd="0" presId="urn:microsoft.com/office/officeart/2011/layout/CircleProcess"/>
    <dgm:cxn modelId="{58B12E99-51AD-4DA2-A54E-18AD86C77E4E}" type="presOf" srcId="{0AB75646-215E-4913-B2AE-9C387087BCD2}" destId="{2D391B8E-805D-4083-8090-E10C6B6DC002}" srcOrd="0" destOrd="0" presId="urn:microsoft.com/office/officeart/2011/layout/CircleProcess"/>
    <dgm:cxn modelId="{3E3DDDA6-330B-415C-B7ED-60518A840108}" type="presOf" srcId="{1C14D11E-FF2B-48B1-B1AF-D07DF874BAB9}" destId="{C85557AB-B1BD-4ACF-AF06-E4EC51F5003C}" srcOrd="1" destOrd="0" presId="urn:microsoft.com/office/officeart/2011/layout/CircleProcess"/>
    <dgm:cxn modelId="{E2CA26E1-83AD-4468-B6EA-CCD3CB229F69}" srcId="{6DCDC50C-E844-4810-B3D1-2A60CFD82A17}" destId="{6BB47A5A-9532-4150-9CC5-E198275F8F21}" srcOrd="2" destOrd="0" parTransId="{A0847A52-9EC9-48BC-A2A4-AA45A4CAD289}" sibTransId="{831BCF30-DAB1-455E-9C19-66F885A32276}"/>
    <dgm:cxn modelId="{247308FD-7EF4-4CCB-A79A-876A5B1FBDEA}" type="presOf" srcId="{6BB47A5A-9532-4150-9CC5-E198275F8F21}" destId="{2F5D46DC-C479-4949-AECF-5A0AF3BAF32B}" srcOrd="0" destOrd="0" presId="urn:microsoft.com/office/officeart/2011/layout/CircleProcess"/>
    <dgm:cxn modelId="{BF381632-7FDD-4BE0-B2C5-73A2ABCE5193}" type="presParOf" srcId="{F30AD5EA-D383-487B-8111-1838E95A38C5}" destId="{E7981825-5EB3-4B76-A432-A893856F2918}" srcOrd="0" destOrd="0" presId="urn:microsoft.com/office/officeart/2011/layout/CircleProcess"/>
    <dgm:cxn modelId="{9A425EBF-0393-4E65-9A46-2A63A8C47932}" type="presParOf" srcId="{E7981825-5EB3-4B76-A432-A893856F2918}" destId="{46978C0D-4897-4696-8BDC-676EF15BBB54}" srcOrd="0" destOrd="0" presId="urn:microsoft.com/office/officeart/2011/layout/CircleProcess"/>
    <dgm:cxn modelId="{3E1E99D7-07A6-4CFC-B3CE-D761335E6B12}" type="presParOf" srcId="{F30AD5EA-D383-487B-8111-1838E95A38C5}" destId="{BC692333-EE70-4197-80C1-7092A7FE858D}" srcOrd="1" destOrd="0" presId="urn:microsoft.com/office/officeart/2011/layout/CircleProcess"/>
    <dgm:cxn modelId="{BB4EF370-D265-44E7-9212-C29587BA280F}" type="presParOf" srcId="{BC692333-EE70-4197-80C1-7092A7FE858D}" destId="{2F5D46DC-C479-4949-AECF-5A0AF3BAF32B}" srcOrd="0" destOrd="0" presId="urn:microsoft.com/office/officeart/2011/layout/CircleProcess"/>
    <dgm:cxn modelId="{D5B83DDE-CAFF-4CD8-9A05-7D5CE8CE84C5}" type="presParOf" srcId="{F30AD5EA-D383-487B-8111-1838E95A38C5}" destId="{E9673B32-547A-49C9-A5BA-F728EFDAB471}" srcOrd="2" destOrd="0" presId="urn:microsoft.com/office/officeart/2011/layout/CircleProcess"/>
    <dgm:cxn modelId="{50F6BB06-7FCA-4693-B383-F3CB57898EC1}" type="presParOf" srcId="{F30AD5EA-D383-487B-8111-1838E95A38C5}" destId="{70E36EDC-01BE-43DC-94DB-F94999132F4D}" srcOrd="3" destOrd="0" presId="urn:microsoft.com/office/officeart/2011/layout/CircleProcess"/>
    <dgm:cxn modelId="{02DFE9CE-2C68-4A39-9F10-566502A0FBE9}" type="presParOf" srcId="{70E36EDC-01BE-43DC-94DB-F94999132F4D}" destId="{D3EC650F-E7F8-4D01-9466-4755847218DE}" srcOrd="0" destOrd="0" presId="urn:microsoft.com/office/officeart/2011/layout/CircleProcess"/>
    <dgm:cxn modelId="{E4AE9D91-C7D9-4B66-A3BA-8C9DE3BB0344}" type="presParOf" srcId="{F30AD5EA-D383-487B-8111-1838E95A38C5}" destId="{2A23829C-8E40-47DA-9BBF-0FC72A43271F}" srcOrd="4" destOrd="0" presId="urn:microsoft.com/office/officeart/2011/layout/CircleProcess"/>
    <dgm:cxn modelId="{AA37DE67-CBCE-4EA2-919F-4740E9B98B48}" type="presParOf" srcId="{2A23829C-8E40-47DA-9BBF-0FC72A43271F}" destId="{2D391B8E-805D-4083-8090-E10C6B6DC002}" srcOrd="0" destOrd="0" presId="urn:microsoft.com/office/officeart/2011/layout/CircleProcess"/>
    <dgm:cxn modelId="{A2AA4A49-80D6-4964-92A1-98070C3338FA}" type="presParOf" srcId="{F30AD5EA-D383-487B-8111-1838E95A38C5}" destId="{35BF52A5-0AA0-4993-ACE3-5666EED29120}" srcOrd="5" destOrd="0" presId="urn:microsoft.com/office/officeart/2011/layout/CircleProcess"/>
    <dgm:cxn modelId="{DC26BFE5-3BD0-4FD6-BED3-3DFE30DA8F32}" type="presParOf" srcId="{F30AD5EA-D383-487B-8111-1838E95A38C5}" destId="{E6E84AE2-1A46-45B7-BA97-B355CFB03C37}" srcOrd="6" destOrd="0" presId="urn:microsoft.com/office/officeart/2011/layout/CircleProcess"/>
    <dgm:cxn modelId="{3077C511-309E-437B-BF16-CD778AF0C6D1}" type="presParOf" srcId="{E6E84AE2-1A46-45B7-BA97-B355CFB03C37}" destId="{417E23D2-E9F6-4FA4-BBEA-96D8EF094A71}" srcOrd="0" destOrd="0" presId="urn:microsoft.com/office/officeart/2011/layout/CircleProcess"/>
    <dgm:cxn modelId="{25791EA4-6003-46B2-8087-6A7646BBB73C}" type="presParOf" srcId="{F30AD5EA-D383-487B-8111-1838E95A38C5}" destId="{58DA8A24-5F32-423C-907D-E49E6393D9D9}" srcOrd="7" destOrd="0" presId="urn:microsoft.com/office/officeart/2011/layout/CircleProcess"/>
    <dgm:cxn modelId="{65AE4002-6EE6-4407-AF5D-7AED3A2BDE1F}" type="presParOf" srcId="{58DA8A24-5F32-423C-907D-E49E6393D9D9}" destId="{9717962B-9373-4C13-9ED1-F394CCEA5B38}" srcOrd="0" destOrd="0" presId="urn:microsoft.com/office/officeart/2011/layout/CircleProcess"/>
    <dgm:cxn modelId="{C583A647-34AE-4578-9953-BA42780F0450}" type="presParOf" srcId="{F30AD5EA-D383-487B-8111-1838E95A38C5}" destId="{C85557AB-B1BD-4ACF-AF06-E4EC51F5003C}" srcOrd="8" destOrd="0" presId="urn:microsoft.com/office/officeart/2011/layout/Circle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1E008CF5-FC61-4A2F-AE57-F41935EC09EB}" type="doc">
      <dgm:prSet loTypeId="urn:microsoft.com/office/officeart/2005/8/layout/radial6" loCatId="relationship" qsTypeId="urn:microsoft.com/office/officeart/2005/8/quickstyle/simple1" qsCatId="simple" csTypeId="urn:microsoft.com/office/officeart/2005/8/colors/accent1_2" csCatId="accent1" phldr="1"/>
      <dgm:spPr/>
      <dgm:t>
        <a:bodyPr/>
        <a:lstStyle/>
        <a:p>
          <a:endParaRPr lang="en-US"/>
        </a:p>
      </dgm:t>
    </dgm:pt>
    <dgm:pt modelId="{123B4394-768F-4D33-BE07-46006F3DDD8E}">
      <dgm:prSet phldrT="[Text]"/>
      <dgm:spPr/>
      <dgm:t>
        <a:bodyPr/>
        <a:lstStyle/>
        <a:p>
          <a:r>
            <a:rPr lang="en-US">
              <a:solidFill>
                <a:schemeClr val="tx1"/>
              </a:solidFill>
              <a:latin typeface="Dosis ExtraLight" panose="020B0604020202020204" charset="0"/>
            </a:rPr>
            <a:t>Suggested Uses</a:t>
          </a:r>
        </a:p>
      </dgm:t>
    </dgm:pt>
    <dgm:pt modelId="{070BF9F5-C383-4FE4-80A9-1E9DC019BDB9}" type="parTrans" cxnId="{CBD0F4B6-52C5-4798-94EE-A389EE75B8CB}">
      <dgm:prSet/>
      <dgm:spPr/>
      <dgm:t>
        <a:bodyPr/>
        <a:lstStyle/>
        <a:p>
          <a:endParaRPr lang="en-US">
            <a:solidFill>
              <a:schemeClr val="tx1"/>
            </a:solidFill>
            <a:latin typeface="Dosis ExtraLight" panose="020B0604020202020204" charset="0"/>
          </a:endParaRPr>
        </a:p>
      </dgm:t>
    </dgm:pt>
    <dgm:pt modelId="{594E9650-7E7C-4100-B2E0-71593F9359AC}" type="sibTrans" cxnId="{CBD0F4B6-52C5-4798-94EE-A389EE75B8CB}">
      <dgm:prSet/>
      <dgm:spPr/>
      <dgm:t>
        <a:bodyPr/>
        <a:lstStyle/>
        <a:p>
          <a:endParaRPr lang="en-US">
            <a:solidFill>
              <a:schemeClr val="tx1"/>
            </a:solidFill>
            <a:latin typeface="Dosis ExtraLight" panose="020B0604020202020204" charset="0"/>
          </a:endParaRPr>
        </a:p>
      </dgm:t>
    </dgm:pt>
    <dgm:pt modelId="{770353C6-08B1-42C4-9C07-0A0CC8CD5F92}" type="asst">
      <dgm:prSet phldrT="[Text]"/>
      <dgm:spPr/>
      <dgm:t>
        <a:bodyPr/>
        <a:lstStyle/>
        <a:p>
          <a:r>
            <a:rPr lang="en-US">
              <a:solidFill>
                <a:schemeClr val="tx1"/>
              </a:solidFill>
              <a:latin typeface="Dosis ExtraLight" panose="020B0604020202020204" charset="0"/>
            </a:rPr>
            <a:t>Fertilizer</a:t>
          </a:r>
        </a:p>
      </dgm:t>
    </dgm:pt>
    <dgm:pt modelId="{A1B588C0-90E3-4917-9DFC-DF5547F62D5D}" type="parTrans" cxnId="{12206B83-CADE-4797-B6AF-497F26D28703}">
      <dgm:prSet/>
      <dgm:spPr/>
      <dgm:t>
        <a:bodyPr/>
        <a:lstStyle/>
        <a:p>
          <a:endParaRPr lang="en-US">
            <a:solidFill>
              <a:schemeClr val="tx1"/>
            </a:solidFill>
            <a:latin typeface="Dosis ExtraLight" panose="020B0604020202020204" charset="0"/>
          </a:endParaRPr>
        </a:p>
      </dgm:t>
    </dgm:pt>
    <dgm:pt modelId="{D9813D4E-EFA1-49F7-A70E-B5A206AE3006}" type="sibTrans" cxnId="{12206B83-CADE-4797-B6AF-497F26D28703}">
      <dgm:prSet/>
      <dgm:spPr/>
      <dgm:t>
        <a:bodyPr/>
        <a:lstStyle/>
        <a:p>
          <a:endParaRPr lang="en-US">
            <a:solidFill>
              <a:schemeClr val="tx1"/>
            </a:solidFill>
            <a:latin typeface="Dosis ExtraLight" panose="020B0604020202020204" charset="0"/>
          </a:endParaRPr>
        </a:p>
      </dgm:t>
    </dgm:pt>
    <dgm:pt modelId="{4093A798-0348-4796-988E-7A60EC9687F1}">
      <dgm:prSet phldrT="[Text]"/>
      <dgm:spPr/>
      <dgm:t>
        <a:bodyPr/>
        <a:lstStyle/>
        <a:p>
          <a:r>
            <a:rPr lang="en-US">
              <a:solidFill>
                <a:schemeClr val="tx1"/>
              </a:solidFill>
              <a:latin typeface="Dosis ExtraLight" panose="020B0604020202020204" charset="0"/>
            </a:rPr>
            <a:t>Cooking</a:t>
          </a:r>
        </a:p>
      </dgm:t>
    </dgm:pt>
    <dgm:pt modelId="{EB31CCE6-121A-4025-B20D-C368FCE45FD2}" type="parTrans" cxnId="{DE49CD99-2A52-4D64-933B-F76CF90ECB9C}">
      <dgm:prSet/>
      <dgm:spPr/>
      <dgm:t>
        <a:bodyPr/>
        <a:lstStyle/>
        <a:p>
          <a:endParaRPr lang="en-US">
            <a:solidFill>
              <a:schemeClr val="tx1"/>
            </a:solidFill>
            <a:latin typeface="Dosis ExtraLight" panose="020B0604020202020204" charset="0"/>
          </a:endParaRPr>
        </a:p>
      </dgm:t>
    </dgm:pt>
    <dgm:pt modelId="{4B24A88C-0AA7-47BB-921F-34846410011D}" type="sibTrans" cxnId="{DE49CD99-2A52-4D64-933B-F76CF90ECB9C}">
      <dgm:prSet/>
      <dgm:spPr/>
      <dgm:t>
        <a:bodyPr/>
        <a:lstStyle/>
        <a:p>
          <a:endParaRPr lang="en-US">
            <a:solidFill>
              <a:schemeClr val="tx1"/>
            </a:solidFill>
            <a:latin typeface="Dosis ExtraLight" panose="020B0604020202020204" charset="0"/>
          </a:endParaRPr>
        </a:p>
      </dgm:t>
    </dgm:pt>
    <dgm:pt modelId="{91D1D9B0-45F9-4E7F-B4AE-29A8F6B07F0A}">
      <dgm:prSet phldrT="[Text]"/>
      <dgm:spPr/>
      <dgm:t>
        <a:bodyPr/>
        <a:lstStyle/>
        <a:p>
          <a:r>
            <a:rPr lang="en-US">
              <a:solidFill>
                <a:schemeClr val="tx1"/>
              </a:solidFill>
              <a:latin typeface="Dosis ExtraLight" panose="020B0604020202020204" charset="0"/>
            </a:rPr>
            <a:t>Heating</a:t>
          </a:r>
        </a:p>
      </dgm:t>
    </dgm:pt>
    <dgm:pt modelId="{DEFD0DF3-D1E1-4F8C-BE3B-E201ACAC257C}" type="parTrans" cxnId="{B6828CD6-8A02-4189-BC6E-E055C775B4B0}">
      <dgm:prSet/>
      <dgm:spPr/>
      <dgm:t>
        <a:bodyPr/>
        <a:lstStyle/>
        <a:p>
          <a:endParaRPr lang="en-US">
            <a:solidFill>
              <a:schemeClr val="tx1"/>
            </a:solidFill>
            <a:latin typeface="Dosis ExtraLight" panose="020B0604020202020204" charset="0"/>
          </a:endParaRPr>
        </a:p>
      </dgm:t>
    </dgm:pt>
    <dgm:pt modelId="{757FAA8A-C7F0-453F-8760-AD69BDE2BDED}" type="sibTrans" cxnId="{B6828CD6-8A02-4189-BC6E-E055C775B4B0}">
      <dgm:prSet/>
      <dgm:spPr/>
      <dgm:t>
        <a:bodyPr/>
        <a:lstStyle/>
        <a:p>
          <a:endParaRPr lang="en-US">
            <a:solidFill>
              <a:schemeClr val="tx1"/>
            </a:solidFill>
            <a:latin typeface="Dosis ExtraLight" panose="020B0604020202020204" charset="0"/>
          </a:endParaRPr>
        </a:p>
      </dgm:t>
    </dgm:pt>
    <dgm:pt modelId="{9D2F17BF-D7A8-4EE6-BB9D-9302A59918F5}">
      <dgm:prSet phldrT="[Text]"/>
      <dgm:spPr/>
      <dgm:t>
        <a:bodyPr/>
        <a:lstStyle/>
        <a:p>
          <a:r>
            <a:rPr lang="en-US">
              <a:solidFill>
                <a:schemeClr val="tx1"/>
              </a:solidFill>
              <a:latin typeface="Dosis ExtraLight" panose="020B0604020202020204" charset="0"/>
            </a:rPr>
            <a:t>Lighting</a:t>
          </a:r>
        </a:p>
      </dgm:t>
    </dgm:pt>
    <dgm:pt modelId="{6C4B8347-78F7-43DC-A0B9-8CEBFEC34CA0}" type="parTrans" cxnId="{6CD805F5-F1FE-44B4-AA26-D6EC2590F4F9}">
      <dgm:prSet/>
      <dgm:spPr/>
      <dgm:t>
        <a:bodyPr/>
        <a:lstStyle/>
        <a:p>
          <a:endParaRPr lang="en-US">
            <a:solidFill>
              <a:schemeClr val="tx1"/>
            </a:solidFill>
            <a:latin typeface="Dosis ExtraLight" panose="020B0604020202020204" charset="0"/>
          </a:endParaRPr>
        </a:p>
      </dgm:t>
    </dgm:pt>
    <dgm:pt modelId="{C61CDB86-BFA8-49A7-ABD3-3DB22554D9C8}" type="sibTrans" cxnId="{6CD805F5-F1FE-44B4-AA26-D6EC2590F4F9}">
      <dgm:prSet/>
      <dgm:spPr/>
      <dgm:t>
        <a:bodyPr/>
        <a:lstStyle/>
        <a:p>
          <a:endParaRPr lang="en-US">
            <a:solidFill>
              <a:schemeClr val="tx1"/>
            </a:solidFill>
            <a:latin typeface="Dosis ExtraLight" panose="020B0604020202020204" charset="0"/>
          </a:endParaRPr>
        </a:p>
      </dgm:t>
    </dgm:pt>
    <dgm:pt modelId="{C102ADFF-CB1D-41C4-B5C5-AB07734580C9}" type="pres">
      <dgm:prSet presAssocID="{1E008CF5-FC61-4A2F-AE57-F41935EC09EB}" presName="Name0" presStyleCnt="0">
        <dgm:presLayoutVars>
          <dgm:chMax val="1"/>
          <dgm:dir/>
          <dgm:animLvl val="ctr"/>
          <dgm:resizeHandles val="exact"/>
        </dgm:presLayoutVars>
      </dgm:prSet>
      <dgm:spPr/>
    </dgm:pt>
    <dgm:pt modelId="{AD650DC8-01E9-409B-AB10-3DC8B0885D2E}" type="pres">
      <dgm:prSet presAssocID="{123B4394-768F-4D33-BE07-46006F3DDD8E}" presName="centerShape" presStyleLbl="node0" presStyleIdx="0" presStyleCnt="1" custScaleX="114247" custScaleY="119429"/>
      <dgm:spPr/>
    </dgm:pt>
    <dgm:pt modelId="{E22F55FD-69A2-4AFE-9704-CE8B0BEA1FBA}" type="pres">
      <dgm:prSet presAssocID="{770353C6-08B1-42C4-9C07-0A0CC8CD5F92}" presName="node" presStyleLbl="node1" presStyleIdx="0" presStyleCnt="4" custScaleX="110932">
        <dgm:presLayoutVars>
          <dgm:bulletEnabled val="1"/>
        </dgm:presLayoutVars>
      </dgm:prSet>
      <dgm:spPr/>
    </dgm:pt>
    <dgm:pt modelId="{AD99159B-F4DC-49E4-8CB2-5AD244C590E7}" type="pres">
      <dgm:prSet presAssocID="{770353C6-08B1-42C4-9C07-0A0CC8CD5F92}" presName="dummy" presStyleCnt="0"/>
      <dgm:spPr/>
    </dgm:pt>
    <dgm:pt modelId="{321744B5-D2E8-483E-AE63-8841BC66DE0D}" type="pres">
      <dgm:prSet presAssocID="{D9813D4E-EFA1-49F7-A70E-B5A206AE3006}" presName="sibTrans" presStyleLbl="sibTrans2D1" presStyleIdx="0" presStyleCnt="4"/>
      <dgm:spPr/>
    </dgm:pt>
    <dgm:pt modelId="{B768C396-49AD-403D-8A87-1A2F3D0BD66F}" type="pres">
      <dgm:prSet presAssocID="{4093A798-0348-4796-988E-7A60EC9687F1}" presName="node" presStyleLbl="node1" presStyleIdx="1" presStyleCnt="4">
        <dgm:presLayoutVars>
          <dgm:bulletEnabled val="1"/>
        </dgm:presLayoutVars>
      </dgm:prSet>
      <dgm:spPr/>
    </dgm:pt>
    <dgm:pt modelId="{5E37B8B4-5F8A-4C65-941A-00842441CDB0}" type="pres">
      <dgm:prSet presAssocID="{4093A798-0348-4796-988E-7A60EC9687F1}" presName="dummy" presStyleCnt="0"/>
      <dgm:spPr/>
    </dgm:pt>
    <dgm:pt modelId="{BEA4F0AF-81B7-462A-A863-01B6DA942F3C}" type="pres">
      <dgm:prSet presAssocID="{4B24A88C-0AA7-47BB-921F-34846410011D}" presName="sibTrans" presStyleLbl="sibTrans2D1" presStyleIdx="1" presStyleCnt="4"/>
      <dgm:spPr/>
    </dgm:pt>
    <dgm:pt modelId="{3DAB4012-5570-4E11-B739-9C40217BDB7E}" type="pres">
      <dgm:prSet presAssocID="{91D1D9B0-45F9-4E7F-B4AE-29A8F6B07F0A}" presName="node" presStyleLbl="node1" presStyleIdx="2" presStyleCnt="4">
        <dgm:presLayoutVars>
          <dgm:bulletEnabled val="1"/>
        </dgm:presLayoutVars>
      </dgm:prSet>
      <dgm:spPr/>
    </dgm:pt>
    <dgm:pt modelId="{85B675AA-074D-44A1-BD3E-A28977DD7C0D}" type="pres">
      <dgm:prSet presAssocID="{91D1D9B0-45F9-4E7F-B4AE-29A8F6B07F0A}" presName="dummy" presStyleCnt="0"/>
      <dgm:spPr/>
    </dgm:pt>
    <dgm:pt modelId="{E332347E-6B00-435F-B9E8-8BD63A74968D}" type="pres">
      <dgm:prSet presAssocID="{757FAA8A-C7F0-453F-8760-AD69BDE2BDED}" presName="sibTrans" presStyleLbl="sibTrans2D1" presStyleIdx="2" presStyleCnt="4"/>
      <dgm:spPr/>
    </dgm:pt>
    <dgm:pt modelId="{4EB942B5-A92E-4FAB-AA48-6BEF57D70523}" type="pres">
      <dgm:prSet presAssocID="{9D2F17BF-D7A8-4EE6-BB9D-9302A59918F5}" presName="node" presStyleLbl="node1" presStyleIdx="3" presStyleCnt="4">
        <dgm:presLayoutVars>
          <dgm:bulletEnabled val="1"/>
        </dgm:presLayoutVars>
      </dgm:prSet>
      <dgm:spPr/>
    </dgm:pt>
    <dgm:pt modelId="{F8C1D51E-62F3-4B00-8E15-DE4C33DC6D2F}" type="pres">
      <dgm:prSet presAssocID="{9D2F17BF-D7A8-4EE6-BB9D-9302A59918F5}" presName="dummy" presStyleCnt="0"/>
      <dgm:spPr/>
    </dgm:pt>
    <dgm:pt modelId="{EE289B90-6708-44C2-8562-9B22AC1C35D1}" type="pres">
      <dgm:prSet presAssocID="{C61CDB86-BFA8-49A7-ABD3-3DB22554D9C8}" presName="sibTrans" presStyleLbl="sibTrans2D1" presStyleIdx="3" presStyleCnt="4"/>
      <dgm:spPr/>
    </dgm:pt>
  </dgm:ptLst>
  <dgm:cxnLst>
    <dgm:cxn modelId="{28255422-344C-4E35-84EF-16A3B048E144}" type="presOf" srcId="{91D1D9B0-45F9-4E7F-B4AE-29A8F6B07F0A}" destId="{3DAB4012-5570-4E11-B739-9C40217BDB7E}" srcOrd="0" destOrd="0" presId="urn:microsoft.com/office/officeart/2005/8/layout/radial6"/>
    <dgm:cxn modelId="{AB6E7628-F485-43EC-AFDD-AFA90A7ACFC2}" type="presOf" srcId="{757FAA8A-C7F0-453F-8760-AD69BDE2BDED}" destId="{E332347E-6B00-435F-B9E8-8BD63A74968D}" srcOrd="0" destOrd="0" presId="urn:microsoft.com/office/officeart/2005/8/layout/radial6"/>
    <dgm:cxn modelId="{B940CC57-FB22-4523-96A3-6797401C28DB}" type="presOf" srcId="{123B4394-768F-4D33-BE07-46006F3DDD8E}" destId="{AD650DC8-01E9-409B-AB10-3DC8B0885D2E}" srcOrd="0" destOrd="0" presId="urn:microsoft.com/office/officeart/2005/8/layout/radial6"/>
    <dgm:cxn modelId="{486D107F-E523-44ED-82FA-C25D74657BB5}" type="presOf" srcId="{D9813D4E-EFA1-49F7-A70E-B5A206AE3006}" destId="{321744B5-D2E8-483E-AE63-8841BC66DE0D}" srcOrd="0" destOrd="0" presId="urn:microsoft.com/office/officeart/2005/8/layout/radial6"/>
    <dgm:cxn modelId="{12206B83-CADE-4797-B6AF-497F26D28703}" srcId="{123B4394-768F-4D33-BE07-46006F3DDD8E}" destId="{770353C6-08B1-42C4-9C07-0A0CC8CD5F92}" srcOrd="0" destOrd="0" parTransId="{A1B588C0-90E3-4917-9DFC-DF5547F62D5D}" sibTransId="{D9813D4E-EFA1-49F7-A70E-B5A206AE3006}"/>
    <dgm:cxn modelId="{7265FD8F-8761-44F1-8E5E-6B7B2393DB8F}" type="presOf" srcId="{9D2F17BF-D7A8-4EE6-BB9D-9302A59918F5}" destId="{4EB942B5-A92E-4FAB-AA48-6BEF57D70523}" srcOrd="0" destOrd="0" presId="urn:microsoft.com/office/officeart/2005/8/layout/radial6"/>
    <dgm:cxn modelId="{DE49CD99-2A52-4D64-933B-F76CF90ECB9C}" srcId="{123B4394-768F-4D33-BE07-46006F3DDD8E}" destId="{4093A798-0348-4796-988E-7A60EC9687F1}" srcOrd="1" destOrd="0" parTransId="{EB31CCE6-121A-4025-B20D-C368FCE45FD2}" sibTransId="{4B24A88C-0AA7-47BB-921F-34846410011D}"/>
    <dgm:cxn modelId="{CBD0F4B6-52C5-4798-94EE-A389EE75B8CB}" srcId="{1E008CF5-FC61-4A2F-AE57-F41935EC09EB}" destId="{123B4394-768F-4D33-BE07-46006F3DDD8E}" srcOrd="0" destOrd="0" parTransId="{070BF9F5-C383-4FE4-80A9-1E9DC019BDB9}" sibTransId="{594E9650-7E7C-4100-B2E0-71593F9359AC}"/>
    <dgm:cxn modelId="{3F87E5CD-3C83-445B-A682-10F930354951}" type="presOf" srcId="{770353C6-08B1-42C4-9C07-0A0CC8CD5F92}" destId="{E22F55FD-69A2-4AFE-9704-CE8B0BEA1FBA}" srcOrd="0" destOrd="0" presId="urn:microsoft.com/office/officeart/2005/8/layout/radial6"/>
    <dgm:cxn modelId="{F7BB3AD6-60D1-4A87-A9FC-D868DE60728B}" type="presOf" srcId="{C61CDB86-BFA8-49A7-ABD3-3DB22554D9C8}" destId="{EE289B90-6708-44C2-8562-9B22AC1C35D1}" srcOrd="0" destOrd="0" presId="urn:microsoft.com/office/officeart/2005/8/layout/radial6"/>
    <dgm:cxn modelId="{B6828CD6-8A02-4189-BC6E-E055C775B4B0}" srcId="{123B4394-768F-4D33-BE07-46006F3DDD8E}" destId="{91D1D9B0-45F9-4E7F-B4AE-29A8F6B07F0A}" srcOrd="2" destOrd="0" parTransId="{DEFD0DF3-D1E1-4F8C-BE3B-E201ACAC257C}" sibTransId="{757FAA8A-C7F0-453F-8760-AD69BDE2BDED}"/>
    <dgm:cxn modelId="{043608E6-8138-4A4D-8D19-71CBC3C5A416}" type="presOf" srcId="{1E008CF5-FC61-4A2F-AE57-F41935EC09EB}" destId="{C102ADFF-CB1D-41C4-B5C5-AB07734580C9}" srcOrd="0" destOrd="0" presId="urn:microsoft.com/office/officeart/2005/8/layout/radial6"/>
    <dgm:cxn modelId="{66AF4DF0-1352-4655-BBA1-BC30AF478BF2}" type="presOf" srcId="{4093A798-0348-4796-988E-7A60EC9687F1}" destId="{B768C396-49AD-403D-8A87-1A2F3D0BD66F}" srcOrd="0" destOrd="0" presId="urn:microsoft.com/office/officeart/2005/8/layout/radial6"/>
    <dgm:cxn modelId="{11A102F1-BBAA-4632-A2CC-81ABA8AE1AE0}" type="presOf" srcId="{4B24A88C-0AA7-47BB-921F-34846410011D}" destId="{BEA4F0AF-81B7-462A-A863-01B6DA942F3C}" srcOrd="0" destOrd="0" presId="urn:microsoft.com/office/officeart/2005/8/layout/radial6"/>
    <dgm:cxn modelId="{6CD805F5-F1FE-44B4-AA26-D6EC2590F4F9}" srcId="{123B4394-768F-4D33-BE07-46006F3DDD8E}" destId="{9D2F17BF-D7A8-4EE6-BB9D-9302A59918F5}" srcOrd="3" destOrd="0" parTransId="{6C4B8347-78F7-43DC-A0B9-8CEBFEC34CA0}" sibTransId="{C61CDB86-BFA8-49A7-ABD3-3DB22554D9C8}"/>
    <dgm:cxn modelId="{F85C2165-D608-4770-9CAD-49AE1C27D383}" type="presParOf" srcId="{C102ADFF-CB1D-41C4-B5C5-AB07734580C9}" destId="{AD650DC8-01E9-409B-AB10-3DC8B0885D2E}" srcOrd="0" destOrd="0" presId="urn:microsoft.com/office/officeart/2005/8/layout/radial6"/>
    <dgm:cxn modelId="{9187B680-9F00-4708-8867-C8964EE3645B}" type="presParOf" srcId="{C102ADFF-CB1D-41C4-B5C5-AB07734580C9}" destId="{E22F55FD-69A2-4AFE-9704-CE8B0BEA1FBA}" srcOrd="1" destOrd="0" presId="urn:microsoft.com/office/officeart/2005/8/layout/radial6"/>
    <dgm:cxn modelId="{4305B045-069A-4A63-8649-7CF58DEB8CA6}" type="presParOf" srcId="{C102ADFF-CB1D-41C4-B5C5-AB07734580C9}" destId="{AD99159B-F4DC-49E4-8CB2-5AD244C590E7}" srcOrd="2" destOrd="0" presId="urn:microsoft.com/office/officeart/2005/8/layout/radial6"/>
    <dgm:cxn modelId="{4DD0DBB2-7531-4ADB-AF29-B32C476A998B}" type="presParOf" srcId="{C102ADFF-CB1D-41C4-B5C5-AB07734580C9}" destId="{321744B5-D2E8-483E-AE63-8841BC66DE0D}" srcOrd="3" destOrd="0" presId="urn:microsoft.com/office/officeart/2005/8/layout/radial6"/>
    <dgm:cxn modelId="{0C90FA1C-DE65-4536-A27D-33C045A98AB1}" type="presParOf" srcId="{C102ADFF-CB1D-41C4-B5C5-AB07734580C9}" destId="{B768C396-49AD-403D-8A87-1A2F3D0BD66F}" srcOrd="4" destOrd="0" presId="urn:microsoft.com/office/officeart/2005/8/layout/radial6"/>
    <dgm:cxn modelId="{EF2E8261-3B34-4D64-AE29-8AB7F4FE07F6}" type="presParOf" srcId="{C102ADFF-CB1D-41C4-B5C5-AB07734580C9}" destId="{5E37B8B4-5F8A-4C65-941A-00842441CDB0}" srcOrd="5" destOrd="0" presId="urn:microsoft.com/office/officeart/2005/8/layout/radial6"/>
    <dgm:cxn modelId="{A53803A1-2ED2-41EF-AA6D-8551F460C8A2}" type="presParOf" srcId="{C102ADFF-CB1D-41C4-B5C5-AB07734580C9}" destId="{BEA4F0AF-81B7-462A-A863-01B6DA942F3C}" srcOrd="6" destOrd="0" presId="urn:microsoft.com/office/officeart/2005/8/layout/radial6"/>
    <dgm:cxn modelId="{577025DB-6E03-4890-80B9-37127C9ED715}" type="presParOf" srcId="{C102ADFF-CB1D-41C4-B5C5-AB07734580C9}" destId="{3DAB4012-5570-4E11-B739-9C40217BDB7E}" srcOrd="7" destOrd="0" presId="urn:microsoft.com/office/officeart/2005/8/layout/radial6"/>
    <dgm:cxn modelId="{47109981-7BC9-4B0F-96F3-65D43561B825}" type="presParOf" srcId="{C102ADFF-CB1D-41C4-B5C5-AB07734580C9}" destId="{85B675AA-074D-44A1-BD3E-A28977DD7C0D}" srcOrd="8" destOrd="0" presId="urn:microsoft.com/office/officeart/2005/8/layout/radial6"/>
    <dgm:cxn modelId="{6FCCCBDB-70C7-410F-99C4-0C39BA11A559}" type="presParOf" srcId="{C102ADFF-CB1D-41C4-B5C5-AB07734580C9}" destId="{E332347E-6B00-435F-B9E8-8BD63A74968D}" srcOrd="9" destOrd="0" presId="urn:microsoft.com/office/officeart/2005/8/layout/radial6"/>
    <dgm:cxn modelId="{EA042F28-17D3-476C-83AE-0C31C69D10B2}" type="presParOf" srcId="{C102ADFF-CB1D-41C4-B5C5-AB07734580C9}" destId="{4EB942B5-A92E-4FAB-AA48-6BEF57D70523}" srcOrd="10" destOrd="0" presId="urn:microsoft.com/office/officeart/2005/8/layout/radial6"/>
    <dgm:cxn modelId="{1F33CD13-C6C6-41B0-81E5-7680075BC3B8}" type="presParOf" srcId="{C102ADFF-CB1D-41C4-B5C5-AB07734580C9}" destId="{F8C1D51E-62F3-4B00-8E15-DE4C33DC6D2F}" srcOrd="11" destOrd="0" presId="urn:microsoft.com/office/officeart/2005/8/layout/radial6"/>
    <dgm:cxn modelId="{8BF216C2-52F7-4248-A632-A54EC17E87B0}" type="presParOf" srcId="{C102ADFF-CB1D-41C4-B5C5-AB07734580C9}" destId="{EE289B90-6708-44C2-8562-9B22AC1C35D1}" srcOrd="12" destOrd="0" presId="urn:microsoft.com/office/officeart/2005/8/layout/radial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FF86B050-2C8C-4A99-A652-8CD85982F52B}" type="doc">
      <dgm:prSet loTypeId="urn:microsoft.com/office/officeart/2005/8/layout/chevron1" loCatId="process" qsTypeId="urn:microsoft.com/office/officeart/2005/8/quickstyle/simple1" qsCatId="simple" csTypeId="urn:microsoft.com/office/officeart/2005/8/colors/accent1_2" csCatId="accent1" phldr="1"/>
      <dgm:spPr/>
    </dgm:pt>
    <dgm:pt modelId="{53DDB25F-B22A-4E30-ABCE-28FC2E83BD9D}">
      <dgm:prSet phldrT="[Text]" custT="1"/>
      <dgm:spPr/>
      <dgm:t>
        <a:bodyPr/>
        <a:lstStyle/>
        <a:p>
          <a:r>
            <a:rPr lang="en-US" sz="2000">
              <a:solidFill>
                <a:schemeClr val="tx1"/>
              </a:solidFill>
              <a:latin typeface="Dosis ExtraLight" panose="020B0604020202020204" charset="0"/>
            </a:rPr>
            <a:t>Greenhouse</a:t>
          </a:r>
        </a:p>
      </dgm:t>
    </dgm:pt>
    <dgm:pt modelId="{80AE427C-74CC-409A-8377-FB3B83369AC3}" type="parTrans" cxnId="{8DCBD096-7848-4BA4-ACC7-D7B6389222AF}">
      <dgm:prSet/>
      <dgm:spPr/>
      <dgm:t>
        <a:bodyPr/>
        <a:lstStyle/>
        <a:p>
          <a:endParaRPr lang="en-US" sz="2400">
            <a:solidFill>
              <a:schemeClr val="tx1"/>
            </a:solidFill>
            <a:latin typeface="Dosis ExtraLight" panose="020B0604020202020204" charset="0"/>
          </a:endParaRPr>
        </a:p>
      </dgm:t>
    </dgm:pt>
    <dgm:pt modelId="{F4136014-15D8-4A2A-A924-547FD62BAA99}" type="sibTrans" cxnId="{8DCBD096-7848-4BA4-ACC7-D7B6389222AF}">
      <dgm:prSet/>
      <dgm:spPr/>
      <dgm:t>
        <a:bodyPr/>
        <a:lstStyle/>
        <a:p>
          <a:endParaRPr lang="en-US" sz="2400">
            <a:solidFill>
              <a:schemeClr val="tx1"/>
            </a:solidFill>
            <a:latin typeface="Dosis ExtraLight" panose="020B0604020202020204" charset="0"/>
          </a:endParaRPr>
        </a:p>
      </dgm:t>
    </dgm:pt>
    <dgm:pt modelId="{924B072E-79F1-4DEA-B6D8-2C5F1553D33F}">
      <dgm:prSet phldrT="[Text]" custT="1"/>
      <dgm:spPr/>
      <dgm:t>
        <a:bodyPr/>
        <a:lstStyle/>
        <a:p>
          <a:r>
            <a:rPr lang="en-US" sz="2400">
              <a:solidFill>
                <a:schemeClr val="tx1"/>
              </a:solidFill>
              <a:latin typeface="Dosis ExtraLight" panose="020B0604020202020204" charset="0"/>
            </a:rPr>
            <a:t>NPK</a:t>
          </a:r>
        </a:p>
      </dgm:t>
    </dgm:pt>
    <dgm:pt modelId="{4FCEDA5F-D6E9-48F1-870B-37D5EFEF6113}" type="parTrans" cxnId="{A1FFEBF0-6DBC-4234-8C8A-AD8175DD5307}">
      <dgm:prSet/>
      <dgm:spPr/>
      <dgm:t>
        <a:bodyPr/>
        <a:lstStyle/>
        <a:p>
          <a:endParaRPr lang="en-US" sz="2400">
            <a:solidFill>
              <a:schemeClr val="tx1"/>
            </a:solidFill>
            <a:latin typeface="Dosis ExtraLight" panose="020B0604020202020204" charset="0"/>
          </a:endParaRPr>
        </a:p>
      </dgm:t>
    </dgm:pt>
    <dgm:pt modelId="{E3AE55AF-8199-4DA2-A67B-275F45ADAD0A}" type="sibTrans" cxnId="{A1FFEBF0-6DBC-4234-8C8A-AD8175DD5307}">
      <dgm:prSet/>
      <dgm:spPr/>
      <dgm:t>
        <a:bodyPr/>
        <a:lstStyle/>
        <a:p>
          <a:endParaRPr lang="en-US" sz="2400">
            <a:solidFill>
              <a:schemeClr val="tx1"/>
            </a:solidFill>
            <a:latin typeface="Dosis ExtraLight" panose="020B0604020202020204" charset="0"/>
          </a:endParaRPr>
        </a:p>
      </dgm:t>
    </dgm:pt>
    <dgm:pt modelId="{1E38CF0B-64A4-4B51-80D1-E422416224AD}">
      <dgm:prSet phldrT="[Text]" custT="1"/>
      <dgm:spPr/>
      <dgm:t>
        <a:bodyPr/>
        <a:lstStyle/>
        <a:p>
          <a:r>
            <a:rPr lang="en-US" sz="2400">
              <a:solidFill>
                <a:schemeClr val="tx1"/>
              </a:solidFill>
              <a:latin typeface="Dosis ExtraLight" panose="020B0604020202020204" charset="0"/>
            </a:rPr>
            <a:t>Auger</a:t>
          </a:r>
        </a:p>
      </dgm:t>
    </dgm:pt>
    <dgm:pt modelId="{8E6940BF-FB57-4634-B0EF-811D2F06FC2A}" type="parTrans" cxnId="{11C64F89-82FD-407E-A4E4-33EF2079208C}">
      <dgm:prSet/>
      <dgm:spPr/>
      <dgm:t>
        <a:bodyPr/>
        <a:lstStyle/>
        <a:p>
          <a:endParaRPr lang="en-US" sz="2400">
            <a:solidFill>
              <a:schemeClr val="tx1"/>
            </a:solidFill>
            <a:latin typeface="Dosis ExtraLight" panose="020B0604020202020204" charset="0"/>
          </a:endParaRPr>
        </a:p>
      </dgm:t>
    </dgm:pt>
    <dgm:pt modelId="{3B7697D8-5A32-4198-9595-4F9F48CB719E}" type="sibTrans" cxnId="{11C64F89-82FD-407E-A4E4-33EF2079208C}">
      <dgm:prSet/>
      <dgm:spPr/>
      <dgm:t>
        <a:bodyPr/>
        <a:lstStyle/>
        <a:p>
          <a:endParaRPr lang="en-US" sz="2400">
            <a:solidFill>
              <a:schemeClr val="tx1"/>
            </a:solidFill>
            <a:latin typeface="Dosis ExtraLight" panose="020B0604020202020204" charset="0"/>
          </a:endParaRPr>
        </a:p>
      </dgm:t>
    </dgm:pt>
    <dgm:pt modelId="{DF5187A2-A0DE-4123-930A-9D2035E4F12C}" type="pres">
      <dgm:prSet presAssocID="{FF86B050-2C8C-4A99-A652-8CD85982F52B}" presName="Name0" presStyleCnt="0">
        <dgm:presLayoutVars>
          <dgm:dir/>
          <dgm:animLvl val="lvl"/>
          <dgm:resizeHandles val="exact"/>
        </dgm:presLayoutVars>
      </dgm:prSet>
      <dgm:spPr/>
    </dgm:pt>
    <dgm:pt modelId="{28673ADE-1DCB-4C43-8836-D7CDC8B80D39}" type="pres">
      <dgm:prSet presAssocID="{53DDB25F-B22A-4E30-ABCE-28FC2E83BD9D}" presName="parTxOnly" presStyleLbl="node1" presStyleIdx="0" presStyleCnt="3">
        <dgm:presLayoutVars>
          <dgm:chMax val="0"/>
          <dgm:chPref val="0"/>
          <dgm:bulletEnabled val="1"/>
        </dgm:presLayoutVars>
      </dgm:prSet>
      <dgm:spPr/>
    </dgm:pt>
    <dgm:pt modelId="{18ADAD1B-7676-49DD-9A38-69F00193D625}" type="pres">
      <dgm:prSet presAssocID="{F4136014-15D8-4A2A-A924-547FD62BAA99}" presName="parTxOnlySpace" presStyleCnt="0"/>
      <dgm:spPr/>
    </dgm:pt>
    <dgm:pt modelId="{90500E76-5A6F-4E55-A05A-4CD9FF6A9AB6}" type="pres">
      <dgm:prSet presAssocID="{924B072E-79F1-4DEA-B6D8-2C5F1553D33F}" presName="parTxOnly" presStyleLbl="node1" presStyleIdx="1" presStyleCnt="3">
        <dgm:presLayoutVars>
          <dgm:chMax val="0"/>
          <dgm:chPref val="0"/>
          <dgm:bulletEnabled val="1"/>
        </dgm:presLayoutVars>
      </dgm:prSet>
      <dgm:spPr/>
    </dgm:pt>
    <dgm:pt modelId="{29F4FF1C-3C91-42E1-9E5C-34EBBD965233}" type="pres">
      <dgm:prSet presAssocID="{E3AE55AF-8199-4DA2-A67B-275F45ADAD0A}" presName="parTxOnlySpace" presStyleCnt="0"/>
      <dgm:spPr/>
    </dgm:pt>
    <dgm:pt modelId="{4B5A4E2F-7E5A-4A29-A87F-B28EEE38D99B}" type="pres">
      <dgm:prSet presAssocID="{1E38CF0B-64A4-4B51-80D1-E422416224AD}" presName="parTxOnly" presStyleLbl="node1" presStyleIdx="2" presStyleCnt="3">
        <dgm:presLayoutVars>
          <dgm:chMax val="0"/>
          <dgm:chPref val="0"/>
          <dgm:bulletEnabled val="1"/>
        </dgm:presLayoutVars>
      </dgm:prSet>
      <dgm:spPr/>
    </dgm:pt>
  </dgm:ptLst>
  <dgm:cxnLst>
    <dgm:cxn modelId="{11C64F89-82FD-407E-A4E4-33EF2079208C}" srcId="{FF86B050-2C8C-4A99-A652-8CD85982F52B}" destId="{1E38CF0B-64A4-4B51-80D1-E422416224AD}" srcOrd="2" destOrd="0" parTransId="{8E6940BF-FB57-4634-B0EF-811D2F06FC2A}" sibTransId="{3B7697D8-5A32-4198-9595-4F9F48CB719E}"/>
    <dgm:cxn modelId="{8DCBD096-7848-4BA4-ACC7-D7B6389222AF}" srcId="{FF86B050-2C8C-4A99-A652-8CD85982F52B}" destId="{53DDB25F-B22A-4E30-ABCE-28FC2E83BD9D}" srcOrd="0" destOrd="0" parTransId="{80AE427C-74CC-409A-8377-FB3B83369AC3}" sibTransId="{F4136014-15D8-4A2A-A924-547FD62BAA99}"/>
    <dgm:cxn modelId="{1FF421A4-42B9-4269-B059-5225D9119983}" type="presOf" srcId="{924B072E-79F1-4DEA-B6D8-2C5F1553D33F}" destId="{90500E76-5A6F-4E55-A05A-4CD9FF6A9AB6}" srcOrd="0" destOrd="0" presId="urn:microsoft.com/office/officeart/2005/8/layout/chevron1"/>
    <dgm:cxn modelId="{778964AF-0010-4C2F-9AF1-19D46D345D68}" type="presOf" srcId="{1E38CF0B-64A4-4B51-80D1-E422416224AD}" destId="{4B5A4E2F-7E5A-4A29-A87F-B28EEE38D99B}" srcOrd="0" destOrd="0" presId="urn:microsoft.com/office/officeart/2005/8/layout/chevron1"/>
    <dgm:cxn modelId="{1C376EE8-60FF-4338-AC16-D912982083EF}" type="presOf" srcId="{FF86B050-2C8C-4A99-A652-8CD85982F52B}" destId="{DF5187A2-A0DE-4123-930A-9D2035E4F12C}" srcOrd="0" destOrd="0" presId="urn:microsoft.com/office/officeart/2005/8/layout/chevron1"/>
    <dgm:cxn modelId="{A1FFEBF0-6DBC-4234-8C8A-AD8175DD5307}" srcId="{FF86B050-2C8C-4A99-A652-8CD85982F52B}" destId="{924B072E-79F1-4DEA-B6D8-2C5F1553D33F}" srcOrd="1" destOrd="0" parTransId="{4FCEDA5F-D6E9-48F1-870B-37D5EFEF6113}" sibTransId="{E3AE55AF-8199-4DA2-A67B-275F45ADAD0A}"/>
    <dgm:cxn modelId="{4C2B82F7-C5B7-4585-8302-E57DD60FEF73}" type="presOf" srcId="{53DDB25F-B22A-4E30-ABCE-28FC2E83BD9D}" destId="{28673ADE-1DCB-4C43-8836-D7CDC8B80D39}" srcOrd="0" destOrd="0" presId="urn:microsoft.com/office/officeart/2005/8/layout/chevron1"/>
    <dgm:cxn modelId="{6ADD82EF-3298-445B-A76C-916E67A0E3E0}" type="presParOf" srcId="{DF5187A2-A0DE-4123-930A-9D2035E4F12C}" destId="{28673ADE-1DCB-4C43-8836-D7CDC8B80D39}" srcOrd="0" destOrd="0" presId="urn:microsoft.com/office/officeart/2005/8/layout/chevron1"/>
    <dgm:cxn modelId="{A3253295-B7DD-4AF6-ACF3-415E99985BAD}" type="presParOf" srcId="{DF5187A2-A0DE-4123-930A-9D2035E4F12C}" destId="{18ADAD1B-7676-49DD-9A38-69F00193D625}" srcOrd="1" destOrd="0" presId="urn:microsoft.com/office/officeart/2005/8/layout/chevron1"/>
    <dgm:cxn modelId="{3B5F9C8A-8285-44B8-BC99-1401C4F02EB3}" type="presParOf" srcId="{DF5187A2-A0DE-4123-930A-9D2035E4F12C}" destId="{90500E76-5A6F-4E55-A05A-4CD9FF6A9AB6}" srcOrd="2" destOrd="0" presId="urn:microsoft.com/office/officeart/2005/8/layout/chevron1"/>
    <dgm:cxn modelId="{1B16534C-EE06-454F-9243-F8F07F47921A}" type="presParOf" srcId="{DF5187A2-A0DE-4123-930A-9D2035E4F12C}" destId="{29F4FF1C-3C91-42E1-9E5C-34EBBD965233}" srcOrd="3" destOrd="0" presId="urn:microsoft.com/office/officeart/2005/8/layout/chevron1"/>
    <dgm:cxn modelId="{8551BE9B-0E25-407A-B6A5-5A142FC039F5}" type="presParOf" srcId="{DF5187A2-A0DE-4123-930A-9D2035E4F12C}" destId="{4B5A4E2F-7E5A-4A29-A87F-B28EEE38D99B}" srcOrd="4"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7DAEC25-99C1-4819-BDC4-D756681E5B63}">
      <dsp:nvSpPr>
        <dsp:cNvPr id="0" name=""/>
        <dsp:cNvSpPr/>
      </dsp:nvSpPr>
      <dsp:spPr>
        <a:xfrm>
          <a:off x="106" y="1330940"/>
          <a:ext cx="1699969" cy="1402119"/>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2385" tIns="32385" rIns="32385" bIns="32385" numCol="1" spcCol="1270" anchor="t" anchorCtr="0">
          <a:noAutofit/>
        </a:bodyPr>
        <a:lstStyle/>
        <a:p>
          <a:pPr marL="171450" lvl="1" indent="-171450" algn="l" defTabSz="755650">
            <a:lnSpc>
              <a:spcPct val="90000"/>
            </a:lnSpc>
            <a:spcBef>
              <a:spcPct val="0"/>
            </a:spcBef>
            <a:spcAft>
              <a:spcPct val="15000"/>
            </a:spcAft>
            <a:buChar char="•"/>
          </a:pPr>
          <a:r>
            <a:rPr lang="en-US" sz="1700" kern="1200"/>
            <a:t>Greenhouse gas emissions</a:t>
          </a:r>
        </a:p>
        <a:p>
          <a:pPr marL="171450" lvl="1" indent="-171450" algn="l" defTabSz="755650">
            <a:lnSpc>
              <a:spcPct val="90000"/>
            </a:lnSpc>
            <a:spcBef>
              <a:spcPct val="0"/>
            </a:spcBef>
            <a:spcAft>
              <a:spcPct val="15000"/>
            </a:spcAft>
            <a:buChar char="•"/>
          </a:pPr>
          <a:r>
            <a:rPr lang="en-US" sz="1700" kern="1200"/>
            <a:t>Expensive</a:t>
          </a:r>
        </a:p>
      </dsp:txBody>
      <dsp:txXfrm>
        <a:off x="32373" y="1363207"/>
        <a:ext cx="1635435" cy="1037131"/>
      </dsp:txXfrm>
    </dsp:sp>
    <dsp:sp modelId="{47F4A545-F86C-4EFE-AEA7-CD5467D3B8F8}">
      <dsp:nvSpPr>
        <dsp:cNvPr id="0" name=""/>
        <dsp:cNvSpPr/>
      </dsp:nvSpPr>
      <dsp:spPr>
        <a:xfrm>
          <a:off x="975710" y="1737664"/>
          <a:ext cx="1767229" cy="1767229"/>
        </a:xfrm>
        <a:prstGeom prst="leftCircularArrow">
          <a:avLst>
            <a:gd name="adj1" fmla="val 2550"/>
            <a:gd name="adj2" fmla="val 309429"/>
            <a:gd name="adj3" fmla="val 2084940"/>
            <a:gd name="adj4" fmla="val 9024489"/>
            <a:gd name="adj5" fmla="val 2975"/>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F9F3C897-800C-4672-807F-F817726A3816}">
      <dsp:nvSpPr>
        <dsp:cNvPr id="0" name=""/>
        <dsp:cNvSpPr/>
      </dsp:nvSpPr>
      <dsp:spPr>
        <a:xfrm>
          <a:off x="377877" y="2432605"/>
          <a:ext cx="1511084" cy="600908"/>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25400" rIns="38100" bIns="25400" numCol="1" spcCol="1270" anchor="ctr" anchorCtr="0">
          <a:noAutofit/>
        </a:bodyPr>
        <a:lstStyle/>
        <a:p>
          <a:pPr marL="0" lvl="0" indent="0" algn="ctr" defTabSz="889000">
            <a:lnSpc>
              <a:spcPct val="90000"/>
            </a:lnSpc>
            <a:spcBef>
              <a:spcPct val="0"/>
            </a:spcBef>
            <a:spcAft>
              <a:spcPct val="35000"/>
            </a:spcAft>
            <a:buNone/>
          </a:pPr>
          <a:r>
            <a:rPr lang="en-US" sz="2000" kern="1200"/>
            <a:t>Fossil Fuels</a:t>
          </a:r>
        </a:p>
      </dsp:txBody>
      <dsp:txXfrm>
        <a:off x="395477" y="2450205"/>
        <a:ext cx="1475884" cy="565708"/>
      </dsp:txXfrm>
    </dsp:sp>
    <dsp:sp modelId="{42E6307D-80D7-4AA4-A918-6655694B00F9}">
      <dsp:nvSpPr>
        <dsp:cNvPr id="0" name=""/>
        <dsp:cNvSpPr/>
      </dsp:nvSpPr>
      <dsp:spPr>
        <a:xfrm>
          <a:off x="2103572" y="1330940"/>
          <a:ext cx="1699969" cy="1402119"/>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2385" tIns="32385" rIns="32385" bIns="32385" numCol="1" spcCol="1270" anchor="t" anchorCtr="0">
          <a:noAutofit/>
        </a:bodyPr>
        <a:lstStyle/>
        <a:p>
          <a:pPr marL="171450" lvl="1" indent="-171450" algn="l" defTabSz="755650">
            <a:lnSpc>
              <a:spcPct val="90000"/>
            </a:lnSpc>
            <a:spcBef>
              <a:spcPct val="0"/>
            </a:spcBef>
            <a:spcAft>
              <a:spcPct val="15000"/>
            </a:spcAft>
            <a:buChar char="•"/>
          </a:pPr>
          <a:r>
            <a:rPr lang="en-US" sz="1700" kern="1200"/>
            <a:t>Greenhouse gas emissions</a:t>
          </a:r>
        </a:p>
        <a:p>
          <a:pPr marL="171450" lvl="1" indent="-171450" algn="l" defTabSz="755650">
            <a:lnSpc>
              <a:spcPct val="90000"/>
            </a:lnSpc>
            <a:spcBef>
              <a:spcPct val="0"/>
            </a:spcBef>
            <a:spcAft>
              <a:spcPct val="15000"/>
            </a:spcAft>
            <a:buChar char="•"/>
          </a:pPr>
          <a:r>
            <a:rPr lang="en-US" sz="1700" kern="1200"/>
            <a:t>Pollution</a:t>
          </a:r>
        </a:p>
      </dsp:txBody>
      <dsp:txXfrm>
        <a:off x="2135839" y="1663661"/>
        <a:ext cx="1635435" cy="1037131"/>
      </dsp:txXfrm>
    </dsp:sp>
    <dsp:sp modelId="{3DDFDCDE-6F2E-4452-B6EC-8BCBAAC9E7EA}">
      <dsp:nvSpPr>
        <dsp:cNvPr id="0" name=""/>
        <dsp:cNvSpPr/>
      </dsp:nvSpPr>
      <dsp:spPr>
        <a:xfrm>
          <a:off x="3065009" y="504130"/>
          <a:ext cx="1984448" cy="1984448"/>
        </a:xfrm>
        <a:prstGeom prst="circularArrow">
          <a:avLst>
            <a:gd name="adj1" fmla="val 2271"/>
            <a:gd name="adj2" fmla="val 273786"/>
            <a:gd name="adj3" fmla="val 19550703"/>
            <a:gd name="adj4" fmla="val 12575511"/>
            <a:gd name="adj5" fmla="val 265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441766B7-88E0-4D35-9E45-F2229E709639}">
      <dsp:nvSpPr>
        <dsp:cNvPr id="0" name=""/>
        <dsp:cNvSpPr/>
      </dsp:nvSpPr>
      <dsp:spPr>
        <a:xfrm>
          <a:off x="2481343" y="1030485"/>
          <a:ext cx="1511084" cy="600908"/>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25400" rIns="38100" bIns="25400" numCol="1" spcCol="1270" anchor="ctr" anchorCtr="0">
          <a:noAutofit/>
        </a:bodyPr>
        <a:lstStyle/>
        <a:p>
          <a:pPr marL="0" lvl="0" indent="0" algn="ctr" defTabSz="889000">
            <a:lnSpc>
              <a:spcPct val="90000"/>
            </a:lnSpc>
            <a:spcBef>
              <a:spcPct val="0"/>
            </a:spcBef>
            <a:spcAft>
              <a:spcPct val="35000"/>
            </a:spcAft>
            <a:buNone/>
          </a:pPr>
          <a:r>
            <a:rPr lang="en-US" sz="2000" kern="1200"/>
            <a:t>Waste</a:t>
          </a:r>
        </a:p>
      </dsp:txBody>
      <dsp:txXfrm>
        <a:off x="2498943" y="1048085"/>
        <a:ext cx="1475884" cy="565708"/>
      </dsp:txXfrm>
    </dsp:sp>
    <dsp:sp modelId="{4B3BF0D9-B797-4965-AB1E-17C5CAED58D7}">
      <dsp:nvSpPr>
        <dsp:cNvPr id="0" name=""/>
        <dsp:cNvSpPr/>
      </dsp:nvSpPr>
      <dsp:spPr>
        <a:xfrm>
          <a:off x="4207037" y="1330940"/>
          <a:ext cx="1699969" cy="1402119"/>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2385" tIns="32385" rIns="32385" bIns="32385" numCol="1" spcCol="1270" anchor="t" anchorCtr="0">
          <a:noAutofit/>
        </a:bodyPr>
        <a:lstStyle/>
        <a:p>
          <a:pPr marL="171450" lvl="1" indent="-171450" algn="l" defTabSz="755650">
            <a:lnSpc>
              <a:spcPct val="90000"/>
            </a:lnSpc>
            <a:spcBef>
              <a:spcPct val="0"/>
            </a:spcBef>
            <a:spcAft>
              <a:spcPct val="15000"/>
            </a:spcAft>
            <a:buChar char="•"/>
          </a:pPr>
          <a:r>
            <a:rPr lang="en-US" sz="1700" kern="1200"/>
            <a:t>Respiratory</a:t>
          </a:r>
        </a:p>
        <a:p>
          <a:pPr marL="171450" lvl="1" indent="-171450" algn="l" defTabSz="755650">
            <a:lnSpc>
              <a:spcPct val="90000"/>
            </a:lnSpc>
            <a:spcBef>
              <a:spcPct val="0"/>
            </a:spcBef>
            <a:spcAft>
              <a:spcPct val="15000"/>
            </a:spcAft>
            <a:buChar char="•"/>
          </a:pPr>
          <a:r>
            <a:rPr lang="en-US" sz="1700" kern="1200"/>
            <a:t>Pollution</a:t>
          </a:r>
        </a:p>
        <a:p>
          <a:pPr marL="171450" lvl="1" indent="-171450" algn="l" defTabSz="755650">
            <a:lnSpc>
              <a:spcPct val="90000"/>
            </a:lnSpc>
            <a:spcBef>
              <a:spcPct val="0"/>
            </a:spcBef>
            <a:spcAft>
              <a:spcPct val="15000"/>
            </a:spcAft>
            <a:buChar char="•"/>
          </a:pPr>
          <a:r>
            <a:rPr lang="en-US" sz="1700" kern="1200"/>
            <a:t>Mental</a:t>
          </a:r>
        </a:p>
      </dsp:txBody>
      <dsp:txXfrm>
        <a:off x="4239304" y="1363207"/>
        <a:ext cx="1635435" cy="1037131"/>
      </dsp:txXfrm>
    </dsp:sp>
    <dsp:sp modelId="{33348BD3-E0B1-4D69-8733-A4C37B9502C6}">
      <dsp:nvSpPr>
        <dsp:cNvPr id="0" name=""/>
        <dsp:cNvSpPr/>
      </dsp:nvSpPr>
      <dsp:spPr>
        <a:xfrm>
          <a:off x="4584809" y="2432605"/>
          <a:ext cx="1511084" cy="600908"/>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25400" rIns="38100" bIns="25400" numCol="1" spcCol="1270" anchor="ctr" anchorCtr="0">
          <a:noAutofit/>
        </a:bodyPr>
        <a:lstStyle/>
        <a:p>
          <a:pPr marL="0" lvl="0" indent="0" algn="ctr" defTabSz="889000">
            <a:lnSpc>
              <a:spcPct val="90000"/>
            </a:lnSpc>
            <a:spcBef>
              <a:spcPct val="0"/>
            </a:spcBef>
            <a:spcAft>
              <a:spcPct val="35000"/>
            </a:spcAft>
            <a:buNone/>
          </a:pPr>
          <a:r>
            <a:rPr lang="en-US" sz="2000" kern="1200"/>
            <a:t>Health</a:t>
          </a:r>
        </a:p>
      </dsp:txBody>
      <dsp:txXfrm>
        <a:off x="4602409" y="2450205"/>
        <a:ext cx="1475884" cy="56570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801F239-A46E-4C86-A31A-4DEC663DD98F}">
      <dsp:nvSpPr>
        <dsp:cNvPr id="0" name=""/>
        <dsp:cNvSpPr/>
      </dsp:nvSpPr>
      <dsp:spPr>
        <a:xfrm>
          <a:off x="4021" y="1281280"/>
          <a:ext cx="1674969" cy="1381499"/>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2385" tIns="32385" rIns="32385" bIns="32385" numCol="1" spcCol="1270" anchor="t" anchorCtr="0">
          <a:noAutofit/>
        </a:bodyPr>
        <a:lstStyle/>
        <a:p>
          <a:pPr marL="171450" lvl="1" indent="-171450" algn="l" defTabSz="755650">
            <a:lnSpc>
              <a:spcPct val="90000"/>
            </a:lnSpc>
            <a:spcBef>
              <a:spcPct val="0"/>
            </a:spcBef>
            <a:spcAft>
              <a:spcPct val="15000"/>
            </a:spcAft>
            <a:buChar char="•"/>
          </a:pPr>
          <a:r>
            <a:rPr lang="en-US" sz="1700" kern="1200">
              <a:latin typeface="Dosis ExtraLight" panose="020B0604020202020204" charset="0"/>
            </a:rPr>
            <a:t>Lower emissions</a:t>
          </a:r>
        </a:p>
        <a:p>
          <a:pPr marL="171450" lvl="1" indent="-171450" algn="l" defTabSz="755650">
            <a:lnSpc>
              <a:spcPct val="90000"/>
            </a:lnSpc>
            <a:spcBef>
              <a:spcPct val="0"/>
            </a:spcBef>
            <a:spcAft>
              <a:spcPct val="15000"/>
            </a:spcAft>
            <a:buChar char="•"/>
          </a:pPr>
          <a:r>
            <a:rPr lang="en-US" sz="1700" kern="1200">
              <a:latin typeface="Dosis ExtraLight" panose="020B0604020202020204" charset="0"/>
            </a:rPr>
            <a:t>Inexpensive</a:t>
          </a:r>
        </a:p>
      </dsp:txBody>
      <dsp:txXfrm>
        <a:off x="35813" y="1313072"/>
        <a:ext cx="1611385" cy="1021879"/>
      </dsp:txXfrm>
    </dsp:sp>
    <dsp:sp modelId="{5D427290-B83A-4AEB-9632-B1476DA26407}">
      <dsp:nvSpPr>
        <dsp:cNvPr id="0" name=""/>
        <dsp:cNvSpPr/>
      </dsp:nvSpPr>
      <dsp:spPr>
        <a:xfrm>
          <a:off x="977398" y="1683506"/>
          <a:ext cx="1735214" cy="1735214"/>
        </a:xfrm>
        <a:prstGeom prst="leftCircularArrow">
          <a:avLst>
            <a:gd name="adj1" fmla="val 2605"/>
            <a:gd name="adj2" fmla="val 316449"/>
            <a:gd name="adj3" fmla="val 2108601"/>
            <a:gd name="adj4" fmla="val 9041130"/>
            <a:gd name="adj5" fmla="val 3039"/>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CCC8CECF-A1C3-45EB-A5E5-ADA7D8F3F930}">
      <dsp:nvSpPr>
        <dsp:cNvPr id="0" name=""/>
        <dsp:cNvSpPr/>
      </dsp:nvSpPr>
      <dsp:spPr>
        <a:xfrm>
          <a:off x="386763" y="2359852"/>
          <a:ext cx="1488861" cy="592071"/>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22860" rIns="34290" bIns="22860" numCol="1" spcCol="1270" anchor="ctr" anchorCtr="0">
          <a:noAutofit/>
        </a:bodyPr>
        <a:lstStyle/>
        <a:p>
          <a:pPr marL="0" lvl="0" indent="0" algn="ctr" defTabSz="800100">
            <a:lnSpc>
              <a:spcPct val="90000"/>
            </a:lnSpc>
            <a:spcBef>
              <a:spcPct val="0"/>
            </a:spcBef>
            <a:spcAft>
              <a:spcPct val="35000"/>
            </a:spcAft>
            <a:buNone/>
          </a:pPr>
          <a:r>
            <a:rPr lang="en-US" sz="1800" kern="1200">
              <a:solidFill>
                <a:schemeClr val="tx1"/>
              </a:solidFill>
              <a:latin typeface="Dosis ExtraLight" panose="020B0604020202020204" charset="0"/>
            </a:rPr>
            <a:t>Reduced Fossil Fuels</a:t>
          </a:r>
        </a:p>
      </dsp:txBody>
      <dsp:txXfrm>
        <a:off x="404104" y="2377193"/>
        <a:ext cx="1454179" cy="557389"/>
      </dsp:txXfrm>
    </dsp:sp>
    <dsp:sp modelId="{2C82626F-2F97-4158-98D3-128375E0D278}">
      <dsp:nvSpPr>
        <dsp:cNvPr id="0" name=""/>
        <dsp:cNvSpPr/>
      </dsp:nvSpPr>
      <dsp:spPr>
        <a:xfrm>
          <a:off x="2080328" y="1281280"/>
          <a:ext cx="1674969" cy="1381499"/>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2385" tIns="32385" rIns="32385" bIns="32385" numCol="1" spcCol="1270" anchor="t" anchorCtr="0">
          <a:noAutofit/>
        </a:bodyPr>
        <a:lstStyle/>
        <a:p>
          <a:pPr marL="171450" lvl="1" indent="-171450" algn="l" defTabSz="755650">
            <a:lnSpc>
              <a:spcPct val="90000"/>
            </a:lnSpc>
            <a:spcBef>
              <a:spcPct val="0"/>
            </a:spcBef>
            <a:spcAft>
              <a:spcPct val="15000"/>
            </a:spcAft>
            <a:buChar char="•"/>
          </a:pPr>
          <a:r>
            <a:rPr lang="en-US" sz="1700" kern="1200">
              <a:latin typeface="Dosis ExtraLight" panose="020B0604020202020204" charset="0"/>
            </a:rPr>
            <a:t>Lower emissions</a:t>
          </a:r>
        </a:p>
        <a:p>
          <a:pPr marL="171450" lvl="1" indent="-171450" algn="l" defTabSz="755650">
            <a:lnSpc>
              <a:spcPct val="90000"/>
            </a:lnSpc>
            <a:spcBef>
              <a:spcPct val="0"/>
            </a:spcBef>
            <a:spcAft>
              <a:spcPct val="15000"/>
            </a:spcAft>
            <a:buChar char="•"/>
          </a:pPr>
          <a:r>
            <a:rPr lang="en-US" sz="1700" kern="1200">
              <a:latin typeface="Dosis ExtraLight" panose="020B0604020202020204" charset="0"/>
            </a:rPr>
            <a:t>Lower pollution</a:t>
          </a:r>
        </a:p>
      </dsp:txBody>
      <dsp:txXfrm>
        <a:off x="2112120" y="1609107"/>
        <a:ext cx="1611385" cy="1021879"/>
      </dsp:txXfrm>
    </dsp:sp>
    <dsp:sp modelId="{CCC75D97-30DF-447F-BC42-48D76C4C84A3}">
      <dsp:nvSpPr>
        <dsp:cNvPr id="0" name=""/>
        <dsp:cNvSpPr/>
      </dsp:nvSpPr>
      <dsp:spPr>
        <a:xfrm>
          <a:off x="3026484" y="464671"/>
          <a:ext cx="1961324" cy="1961324"/>
        </a:xfrm>
        <a:prstGeom prst="circularArrow">
          <a:avLst>
            <a:gd name="adj1" fmla="val 2304"/>
            <a:gd name="adj2" fmla="val 278028"/>
            <a:gd name="adj3" fmla="val 19546462"/>
            <a:gd name="adj4" fmla="val 12575511"/>
            <a:gd name="adj5" fmla="val 2689"/>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6C5C8FFE-57FD-4728-96A4-C69FC091320F}">
      <dsp:nvSpPr>
        <dsp:cNvPr id="0" name=""/>
        <dsp:cNvSpPr/>
      </dsp:nvSpPr>
      <dsp:spPr>
        <a:xfrm>
          <a:off x="2452543" y="985244"/>
          <a:ext cx="1488861" cy="592071"/>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22860" rIns="34290" bIns="22860" numCol="1" spcCol="1270" anchor="ctr" anchorCtr="0">
          <a:noAutofit/>
        </a:bodyPr>
        <a:lstStyle/>
        <a:p>
          <a:pPr marL="0" lvl="0" indent="0" algn="ctr" defTabSz="800100">
            <a:lnSpc>
              <a:spcPct val="90000"/>
            </a:lnSpc>
            <a:spcBef>
              <a:spcPct val="0"/>
            </a:spcBef>
            <a:spcAft>
              <a:spcPct val="35000"/>
            </a:spcAft>
            <a:buNone/>
          </a:pPr>
          <a:r>
            <a:rPr lang="en-US" sz="1800" kern="1200">
              <a:solidFill>
                <a:schemeClr val="tx1"/>
              </a:solidFill>
              <a:latin typeface="Dosis ExtraLight" panose="020B0604020202020204" charset="0"/>
            </a:rPr>
            <a:t>Waste Elimination</a:t>
          </a:r>
        </a:p>
      </dsp:txBody>
      <dsp:txXfrm>
        <a:off x="2469884" y="1002585"/>
        <a:ext cx="1454179" cy="557389"/>
      </dsp:txXfrm>
    </dsp:sp>
    <dsp:sp modelId="{7ACAC7F1-FBE3-4C4A-99E9-3680372A29DE}">
      <dsp:nvSpPr>
        <dsp:cNvPr id="0" name=""/>
        <dsp:cNvSpPr/>
      </dsp:nvSpPr>
      <dsp:spPr>
        <a:xfrm>
          <a:off x="4156635" y="1281280"/>
          <a:ext cx="1674969" cy="1381499"/>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2385" tIns="32385" rIns="32385" bIns="32385" numCol="1" spcCol="1270" anchor="t" anchorCtr="0">
          <a:noAutofit/>
        </a:bodyPr>
        <a:lstStyle/>
        <a:p>
          <a:pPr marL="171450" lvl="1" indent="-171450" algn="l" defTabSz="755650">
            <a:lnSpc>
              <a:spcPct val="90000"/>
            </a:lnSpc>
            <a:spcBef>
              <a:spcPct val="0"/>
            </a:spcBef>
            <a:spcAft>
              <a:spcPct val="15000"/>
            </a:spcAft>
            <a:buChar char="•"/>
          </a:pPr>
          <a:r>
            <a:rPr lang="en-US" sz="1700" kern="1200">
              <a:latin typeface="Dosis ExtraLight" panose="020B0604020202020204" charset="0"/>
            </a:rPr>
            <a:t>Less waste</a:t>
          </a:r>
        </a:p>
        <a:p>
          <a:pPr marL="171450" lvl="1" indent="-171450" algn="l" defTabSz="755650">
            <a:lnSpc>
              <a:spcPct val="90000"/>
            </a:lnSpc>
            <a:spcBef>
              <a:spcPct val="0"/>
            </a:spcBef>
            <a:spcAft>
              <a:spcPct val="15000"/>
            </a:spcAft>
            <a:buChar char="•"/>
          </a:pPr>
          <a:r>
            <a:rPr lang="en-US" sz="1700" kern="1200">
              <a:latin typeface="Dosis ExtraLight" panose="020B0604020202020204" charset="0"/>
            </a:rPr>
            <a:t>Safe fuels</a:t>
          </a:r>
        </a:p>
      </dsp:txBody>
      <dsp:txXfrm>
        <a:off x="4188427" y="1313072"/>
        <a:ext cx="1611385" cy="1021879"/>
      </dsp:txXfrm>
    </dsp:sp>
    <dsp:sp modelId="{C5AEBDD9-3884-4B14-A050-6DA2C494E560}">
      <dsp:nvSpPr>
        <dsp:cNvPr id="0" name=""/>
        <dsp:cNvSpPr/>
      </dsp:nvSpPr>
      <dsp:spPr>
        <a:xfrm>
          <a:off x="4528850" y="2366744"/>
          <a:ext cx="1488861" cy="592071"/>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22860" rIns="34290" bIns="22860" numCol="1" spcCol="1270" anchor="ctr" anchorCtr="0">
          <a:noAutofit/>
        </a:bodyPr>
        <a:lstStyle/>
        <a:p>
          <a:pPr marL="0" lvl="0" indent="0" algn="ctr" defTabSz="800100">
            <a:lnSpc>
              <a:spcPct val="90000"/>
            </a:lnSpc>
            <a:spcBef>
              <a:spcPct val="0"/>
            </a:spcBef>
            <a:spcAft>
              <a:spcPct val="35000"/>
            </a:spcAft>
            <a:buNone/>
          </a:pPr>
          <a:r>
            <a:rPr lang="en-US" sz="1800" kern="1200">
              <a:solidFill>
                <a:schemeClr val="tx1"/>
              </a:solidFill>
              <a:latin typeface="Dosis ExtraLight" panose="020B0604020202020204" charset="0"/>
            </a:rPr>
            <a:t>Health Improvement</a:t>
          </a:r>
        </a:p>
      </dsp:txBody>
      <dsp:txXfrm>
        <a:off x="4546191" y="2384085"/>
        <a:ext cx="1454179" cy="55738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D55C90F-E44D-4DF3-AA0D-88C57CA30A1F}">
      <dsp:nvSpPr>
        <dsp:cNvPr id="0" name=""/>
        <dsp:cNvSpPr/>
      </dsp:nvSpPr>
      <dsp:spPr>
        <a:xfrm>
          <a:off x="4094896" y="35553"/>
          <a:ext cx="1479333" cy="12340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3020" tIns="33020" rIns="33020" bIns="33020" numCol="1" spcCol="1270" anchor="ctr" anchorCtr="0">
          <a:noAutofit/>
        </a:bodyPr>
        <a:lstStyle/>
        <a:p>
          <a:pPr marL="0" lvl="0" indent="0" algn="ctr" defTabSz="1155700">
            <a:lnSpc>
              <a:spcPct val="90000"/>
            </a:lnSpc>
            <a:spcBef>
              <a:spcPct val="0"/>
            </a:spcBef>
            <a:spcAft>
              <a:spcPct val="35000"/>
            </a:spcAft>
            <a:buNone/>
          </a:pPr>
          <a:r>
            <a:rPr lang="en-US" sz="2600" b="1" kern="1200">
              <a:latin typeface="Dosis ExtraLight" panose="020B0604020202020204" charset="0"/>
            </a:rPr>
            <a:t>Feedstock</a:t>
          </a:r>
        </a:p>
      </dsp:txBody>
      <dsp:txXfrm>
        <a:off x="4094896" y="35553"/>
        <a:ext cx="1479333" cy="1234073"/>
      </dsp:txXfrm>
    </dsp:sp>
    <dsp:sp modelId="{B68793AC-F681-4202-9802-F20BE50EBB28}">
      <dsp:nvSpPr>
        <dsp:cNvPr id="0" name=""/>
        <dsp:cNvSpPr/>
      </dsp:nvSpPr>
      <dsp:spPr>
        <a:xfrm>
          <a:off x="1310670" y="-613"/>
          <a:ext cx="4631769" cy="4631769"/>
        </a:xfrm>
        <a:prstGeom prst="circularArrow">
          <a:avLst>
            <a:gd name="adj1" fmla="val 5196"/>
            <a:gd name="adj2" fmla="val 335575"/>
            <a:gd name="adj3" fmla="val 21294620"/>
            <a:gd name="adj4" fmla="val 19765032"/>
            <a:gd name="adj5" fmla="val 6061"/>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9931056-3085-4EE3-A731-D3DDA56D9C30}">
      <dsp:nvSpPr>
        <dsp:cNvPr id="0" name=""/>
        <dsp:cNvSpPr/>
      </dsp:nvSpPr>
      <dsp:spPr>
        <a:xfrm>
          <a:off x="4829128" y="2333322"/>
          <a:ext cx="1504051" cy="12340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3020" tIns="33020" rIns="33020" bIns="33020" numCol="1" spcCol="1270" anchor="ctr" anchorCtr="0">
          <a:noAutofit/>
        </a:bodyPr>
        <a:lstStyle/>
        <a:p>
          <a:pPr marL="0" lvl="0" indent="0" algn="ctr" defTabSz="1155700">
            <a:lnSpc>
              <a:spcPct val="90000"/>
            </a:lnSpc>
            <a:spcBef>
              <a:spcPct val="0"/>
            </a:spcBef>
            <a:spcAft>
              <a:spcPct val="35000"/>
            </a:spcAft>
            <a:buNone/>
          </a:pPr>
          <a:r>
            <a:rPr lang="en-US" sz="2600" b="1" kern="1200">
              <a:latin typeface="Dosis ExtraLight" panose="020B0604020202020204" charset="0"/>
            </a:rPr>
            <a:t>Anaerobic Digestion</a:t>
          </a:r>
        </a:p>
      </dsp:txBody>
      <dsp:txXfrm>
        <a:off x="4829128" y="2333322"/>
        <a:ext cx="1504051" cy="1234073"/>
      </dsp:txXfrm>
    </dsp:sp>
    <dsp:sp modelId="{6852E81E-C543-48B6-9DB7-FCB3D1874502}">
      <dsp:nvSpPr>
        <dsp:cNvPr id="0" name=""/>
        <dsp:cNvSpPr/>
      </dsp:nvSpPr>
      <dsp:spPr>
        <a:xfrm>
          <a:off x="1310670" y="-613"/>
          <a:ext cx="4631769" cy="4631769"/>
        </a:xfrm>
        <a:prstGeom prst="circularArrow">
          <a:avLst>
            <a:gd name="adj1" fmla="val 5196"/>
            <a:gd name="adj2" fmla="val 335575"/>
            <a:gd name="adj3" fmla="val 3739098"/>
            <a:gd name="adj4" fmla="val 2252121"/>
            <a:gd name="adj5" fmla="val 6061"/>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3B4A77F-CC24-4583-B1F8-738A5B966962}">
      <dsp:nvSpPr>
        <dsp:cNvPr id="0" name=""/>
        <dsp:cNvSpPr/>
      </dsp:nvSpPr>
      <dsp:spPr>
        <a:xfrm>
          <a:off x="2853716" y="3753421"/>
          <a:ext cx="1545677" cy="12340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3020" tIns="33020" rIns="33020" bIns="33020" numCol="1" spcCol="1270" anchor="ctr" anchorCtr="0">
          <a:noAutofit/>
        </a:bodyPr>
        <a:lstStyle/>
        <a:p>
          <a:pPr marL="0" lvl="0" indent="0" algn="ctr" defTabSz="1155700">
            <a:lnSpc>
              <a:spcPct val="90000"/>
            </a:lnSpc>
            <a:spcBef>
              <a:spcPct val="0"/>
            </a:spcBef>
            <a:spcAft>
              <a:spcPct val="35000"/>
            </a:spcAft>
            <a:buNone/>
          </a:pPr>
          <a:r>
            <a:rPr lang="en-US" sz="2600" b="1" kern="1200">
              <a:latin typeface="Dosis ExtraLight" panose="020B0604020202020204" charset="0"/>
            </a:rPr>
            <a:t>Biogas &amp; Digestate</a:t>
          </a:r>
        </a:p>
      </dsp:txBody>
      <dsp:txXfrm>
        <a:off x="2853716" y="3753421"/>
        <a:ext cx="1545677" cy="1234073"/>
      </dsp:txXfrm>
    </dsp:sp>
    <dsp:sp modelId="{4907E794-1137-4DAC-875A-464FADC21F19}">
      <dsp:nvSpPr>
        <dsp:cNvPr id="0" name=""/>
        <dsp:cNvSpPr/>
      </dsp:nvSpPr>
      <dsp:spPr>
        <a:xfrm>
          <a:off x="1174796" y="-50260"/>
          <a:ext cx="4631769" cy="4631769"/>
        </a:xfrm>
        <a:prstGeom prst="circularArrow">
          <a:avLst>
            <a:gd name="adj1" fmla="val 5196"/>
            <a:gd name="adj2" fmla="val 335575"/>
            <a:gd name="adj3" fmla="val 8167488"/>
            <a:gd name="adj4" fmla="val 6483302"/>
            <a:gd name="adj5" fmla="val 6061"/>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A400ED7-AC44-4816-AF9F-0419E2D2C496}">
      <dsp:nvSpPr>
        <dsp:cNvPr id="0" name=""/>
        <dsp:cNvSpPr/>
      </dsp:nvSpPr>
      <dsp:spPr>
        <a:xfrm>
          <a:off x="837369" y="2304814"/>
          <a:ext cx="1485084" cy="12340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3020" tIns="33020" rIns="33020" bIns="33020" numCol="1" spcCol="1270" anchor="ctr" anchorCtr="0">
          <a:noAutofit/>
        </a:bodyPr>
        <a:lstStyle/>
        <a:p>
          <a:pPr marL="0" lvl="0" indent="0" algn="ctr" defTabSz="1155700">
            <a:lnSpc>
              <a:spcPct val="90000"/>
            </a:lnSpc>
            <a:spcBef>
              <a:spcPct val="0"/>
            </a:spcBef>
            <a:spcAft>
              <a:spcPct val="35000"/>
            </a:spcAft>
            <a:buNone/>
          </a:pPr>
          <a:r>
            <a:rPr lang="en-US" sz="2600" b="1" kern="1200">
              <a:latin typeface="Dosis ExtraLight" panose="020B0604020202020204" charset="0"/>
            </a:rPr>
            <a:t>Electricity &amp; Gas, Fertilizer</a:t>
          </a:r>
        </a:p>
      </dsp:txBody>
      <dsp:txXfrm>
        <a:off x="837369" y="2304814"/>
        <a:ext cx="1485084" cy="1234073"/>
      </dsp:txXfrm>
    </dsp:sp>
    <dsp:sp modelId="{4F43DAAA-AA83-4F27-82F1-B1105BFD8387}">
      <dsp:nvSpPr>
        <dsp:cNvPr id="0" name=""/>
        <dsp:cNvSpPr/>
      </dsp:nvSpPr>
      <dsp:spPr>
        <a:xfrm>
          <a:off x="1226365" y="130426"/>
          <a:ext cx="4631769" cy="4631769"/>
        </a:xfrm>
        <a:prstGeom prst="circularArrow">
          <a:avLst>
            <a:gd name="adj1" fmla="val 5196"/>
            <a:gd name="adj2" fmla="val 335575"/>
            <a:gd name="adj3" fmla="val 12560092"/>
            <a:gd name="adj4" fmla="val 11036872"/>
            <a:gd name="adj5" fmla="val 6061"/>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592E7C2-99BB-40A8-A77A-CFFCDDB81685}">
      <dsp:nvSpPr>
        <dsp:cNvPr id="0" name=""/>
        <dsp:cNvSpPr/>
      </dsp:nvSpPr>
      <dsp:spPr>
        <a:xfrm>
          <a:off x="1528180" y="35553"/>
          <a:ext cx="1780731" cy="12340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3020" tIns="33020" rIns="33020" bIns="33020" numCol="1" spcCol="1270" anchor="ctr" anchorCtr="0">
          <a:noAutofit/>
        </a:bodyPr>
        <a:lstStyle/>
        <a:p>
          <a:pPr marL="0" lvl="0" indent="0" algn="ctr" defTabSz="1155700">
            <a:lnSpc>
              <a:spcPct val="90000"/>
            </a:lnSpc>
            <a:spcBef>
              <a:spcPct val="0"/>
            </a:spcBef>
            <a:spcAft>
              <a:spcPct val="35000"/>
            </a:spcAft>
            <a:buNone/>
          </a:pPr>
          <a:r>
            <a:rPr lang="en-US" sz="2600" b="1" kern="1200">
              <a:latin typeface="Dosis ExtraLight" panose="020B0604020202020204" charset="0"/>
            </a:rPr>
            <a:t>Food Production</a:t>
          </a:r>
        </a:p>
      </dsp:txBody>
      <dsp:txXfrm>
        <a:off x="1528180" y="35553"/>
        <a:ext cx="1780731" cy="1234073"/>
      </dsp:txXfrm>
    </dsp:sp>
    <dsp:sp modelId="{D5295180-7CBD-4333-99C8-0857B9052BBF}">
      <dsp:nvSpPr>
        <dsp:cNvPr id="0" name=""/>
        <dsp:cNvSpPr/>
      </dsp:nvSpPr>
      <dsp:spPr>
        <a:xfrm>
          <a:off x="1310670" y="-613"/>
          <a:ext cx="4631769" cy="4631769"/>
        </a:xfrm>
        <a:prstGeom prst="circularArrow">
          <a:avLst>
            <a:gd name="adj1" fmla="val 5196"/>
            <a:gd name="adj2" fmla="val 335575"/>
            <a:gd name="adj3" fmla="val 16654773"/>
            <a:gd name="adj4" fmla="val 15666535"/>
            <a:gd name="adj5" fmla="val 6061"/>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3DDBD6B-C36E-4069-AF67-3C23459BEFDD}">
      <dsp:nvSpPr>
        <dsp:cNvPr id="0" name=""/>
        <dsp:cNvSpPr/>
      </dsp:nvSpPr>
      <dsp:spPr>
        <a:xfrm>
          <a:off x="1067066" y="0"/>
          <a:ext cx="4403744" cy="4403744"/>
        </a:xfrm>
        <a:prstGeom prst="diamond">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20839D7-CD88-4981-90EB-F3139D710A9A}">
      <dsp:nvSpPr>
        <dsp:cNvPr id="0" name=""/>
        <dsp:cNvSpPr/>
      </dsp:nvSpPr>
      <dsp:spPr>
        <a:xfrm>
          <a:off x="1485422" y="418355"/>
          <a:ext cx="1717460" cy="171746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a:solidFill>
                <a:schemeClr val="bg2"/>
              </a:solidFill>
              <a:latin typeface="Dosis ExtraLight" panose="020B0604020202020204" charset="0"/>
            </a:rPr>
            <a:t>Burn Time</a:t>
          </a:r>
        </a:p>
      </dsp:txBody>
      <dsp:txXfrm>
        <a:off x="1569261" y="502194"/>
        <a:ext cx="1549782" cy="1549782"/>
      </dsp:txXfrm>
    </dsp:sp>
    <dsp:sp modelId="{183163D4-1EB0-485C-BBE5-5A41653FBFFD}">
      <dsp:nvSpPr>
        <dsp:cNvPr id="0" name=""/>
        <dsp:cNvSpPr/>
      </dsp:nvSpPr>
      <dsp:spPr>
        <a:xfrm>
          <a:off x="3297330" y="418355"/>
          <a:ext cx="1792787" cy="171746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a:solidFill>
                <a:schemeClr val="bg2"/>
              </a:solidFill>
              <a:latin typeface="Dosis ExtraLight" panose="020B0604020202020204" charset="0"/>
            </a:rPr>
            <a:t>Maintenance</a:t>
          </a:r>
        </a:p>
      </dsp:txBody>
      <dsp:txXfrm>
        <a:off x="3381169" y="502194"/>
        <a:ext cx="1625109" cy="1549782"/>
      </dsp:txXfrm>
    </dsp:sp>
    <dsp:sp modelId="{DA529E1D-5BEE-4DA9-81E0-AD124699897F}">
      <dsp:nvSpPr>
        <dsp:cNvPr id="0" name=""/>
        <dsp:cNvSpPr/>
      </dsp:nvSpPr>
      <dsp:spPr>
        <a:xfrm>
          <a:off x="1485422" y="2267928"/>
          <a:ext cx="1717460" cy="171746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a:solidFill>
                <a:schemeClr val="bg2"/>
              </a:solidFill>
              <a:latin typeface="Dosis ExtraLight" panose="020B0604020202020204" charset="0"/>
            </a:rPr>
            <a:t>Resources</a:t>
          </a:r>
        </a:p>
      </dsp:txBody>
      <dsp:txXfrm>
        <a:off x="1569261" y="2351767"/>
        <a:ext cx="1549782" cy="1549782"/>
      </dsp:txXfrm>
    </dsp:sp>
    <dsp:sp modelId="{B6E63C0D-AB2E-4621-821F-420B9590E486}">
      <dsp:nvSpPr>
        <dsp:cNvPr id="0" name=""/>
        <dsp:cNvSpPr/>
      </dsp:nvSpPr>
      <dsp:spPr>
        <a:xfrm>
          <a:off x="3334994" y="2267928"/>
          <a:ext cx="1717460" cy="171746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a:solidFill>
                <a:schemeClr val="bg2"/>
              </a:solidFill>
              <a:latin typeface="Dosis ExtraLight" panose="020B0604020202020204" charset="0"/>
            </a:rPr>
            <a:t>Awareness</a:t>
          </a:r>
        </a:p>
      </dsp:txBody>
      <dsp:txXfrm>
        <a:off x="3418833" y="2351767"/>
        <a:ext cx="1549782" cy="1549782"/>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6978C0D-4897-4696-8BDC-676EF15BBB54}">
      <dsp:nvSpPr>
        <dsp:cNvPr id="0" name=""/>
        <dsp:cNvSpPr/>
      </dsp:nvSpPr>
      <dsp:spPr>
        <a:xfrm>
          <a:off x="4218889" y="1111814"/>
          <a:ext cx="1840353" cy="1840694"/>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F5D46DC-C479-4949-AECF-5A0AF3BAF32B}">
      <dsp:nvSpPr>
        <dsp:cNvPr id="0" name=""/>
        <dsp:cNvSpPr/>
      </dsp:nvSpPr>
      <dsp:spPr>
        <a:xfrm>
          <a:off x="4279994" y="1173181"/>
          <a:ext cx="1718142" cy="1717959"/>
        </a:xfrm>
        <a:prstGeom prst="ellipse">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a:t>Increased Production</a:t>
          </a:r>
        </a:p>
      </dsp:txBody>
      <dsp:txXfrm>
        <a:off x="4525614" y="1418650"/>
        <a:ext cx="1226902" cy="1227021"/>
      </dsp:txXfrm>
    </dsp:sp>
    <dsp:sp modelId="{D3EC650F-E7F8-4D01-9466-4755847218DE}">
      <dsp:nvSpPr>
        <dsp:cNvPr id="0" name=""/>
        <dsp:cNvSpPr/>
      </dsp:nvSpPr>
      <dsp:spPr>
        <a:xfrm rot="2700000">
          <a:off x="2319047" y="1114039"/>
          <a:ext cx="1835921" cy="1835921"/>
        </a:xfrm>
        <a:prstGeom prst="teardrop">
          <a:avLst>
            <a:gd name="adj" fmla="val 10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D391B8E-805D-4083-8090-E10C6B6DC002}">
      <dsp:nvSpPr>
        <dsp:cNvPr id="0" name=""/>
        <dsp:cNvSpPr/>
      </dsp:nvSpPr>
      <dsp:spPr>
        <a:xfrm>
          <a:off x="2377936" y="1173181"/>
          <a:ext cx="1718142" cy="1717959"/>
        </a:xfrm>
        <a:prstGeom prst="ellipse">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a:t>Greenhouse</a:t>
          </a:r>
        </a:p>
      </dsp:txBody>
      <dsp:txXfrm>
        <a:off x="2623556" y="1418650"/>
        <a:ext cx="1226902" cy="1227021"/>
      </dsp:txXfrm>
    </dsp:sp>
    <dsp:sp modelId="{417E23D2-E9F6-4FA4-BBEA-96D8EF094A71}">
      <dsp:nvSpPr>
        <dsp:cNvPr id="0" name=""/>
        <dsp:cNvSpPr/>
      </dsp:nvSpPr>
      <dsp:spPr>
        <a:xfrm rot="2700000">
          <a:off x="416988" y="1114039"/>
          <a:ext cx="1835921" cy="1835921"/>
        </a:xfrm>
        <a:prstGeom prst="teardrop">
          <a:avLst>
            <a:gd name="adj" fmla="val 10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717962B-9373-4C13-9ED1-F394CCEA5B38}">
      <dsp:nvSpPr>
        <dsp:cNvPr id="0" name=""/>
        <dsp:cNvSpPr/>
      </dsp:nvSpPr>
      <dsp:spPr>
        <a:xfrm>
          <a:off x="475877" y="1173181"/>
          <a:ext cx="1718142" cy="1717959"/>
        </a:xfrm>
        <a:prstGeom prst="ellipse">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a:t>Heated Slurry</a:t>
          </a:r>
        </a:p>
      </dsp:txBody>
      <dsp:txXfrm>
        <a:off x="721498" y="1418650"/>
        <a:ext cx="1226902" cy="1227021"/>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E289B90-6708-44C2-8562-9B22AC1C35D1}">
      <dsp:nvSpPr>
        <dsp:cNvPr id="0" name=""/>
        <dsp:cNvSpPr/>
      </dsp:nvSpPr>
      <dsp:spPr>
        <a:xfrm>
          <a:off x="1583786" y="556017"/>
          <a:ext cx="3709292" cy="3709292"/>
        </a:xfrm>
        <a:prstGeom prst="blockArc">
          <a:avLst>
            <a:gd name="adj1" fmla="val 10800000"/>
            <a:gd name="adj2" fmla="val 16200000"/>
            <a:gd name="adj3" fmla="val 464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E332347E-6B00-435F-B9E8-8BD63A74968D}">
      <dsp:nvSpPr>
        <dsp:cNvPr id="0" name=""/>
        <dsp:cNvSpPr/>
      </dsp:nvSpPr>
      <dsp:spPr>
        <a:xfrm>
          <a:off x="1583786" y="556017"/>
          <a:ext cx="3709292" cy="3709292"/>
        </a:xfrm>
        <a:prstGeom prst="blockArc">
          <a:avLst>
            <a:gd name="adj1" fmla="val 5400000"/>
            <a:gd name="adj2" fmla="val 10800000"/>
            <a:gd name="adj3" fmla="val 464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BEA4F0AF-81B7-462A-A863-01B6DA942F3C}">
      <dsp:nvSpPr>
        <dsp:cNvPr id="0" name=""/>
        <dsp:cNvSpPr/>
      </dsp:nvSpPr>
      <dsp:spPr>
        <a:xfrm>
          <a:off x="1583786" y="556017"/>
          <a:ext cx="3709292" cy="3709292"/>
        </a:xfrm>
        <a:prstGeom prst="blockArc">
          <a:avLst>
            <a:gd name="adj1" fmla="val 0"/>
            <a:gd name="adj2" fmla="val 5400000"/>
            <a:gd name="adj3" fmla="val 464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321744B5-D2E8-483E-AE63-8841BC66DE0D}">
      <dsp:nvSpPr>
        <dsp:cNvPr id="0" name=""/>
        <dsp:cNvSpPr/>
      </dsp:nvSpPr>
      <dsp:spPr>
        <a:xfrm>
          <a:off x="1583786" y="556017"/>
          <a:ext cx="3709292" cy="3709292"/>
        </a:xfrm>
        <a:prstGeom prst="blockArc">
          <a:avLst>
            <a:gd name="adj1" fmla="val 16200000"/>
            <a:gd name="adj2" fmla="val 0"/>
            <a:gd name="adj3" fmla="val 464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AD650DC8-01E9-409B-AB10-3DC8B0885D2E}">
      <dsp:nvSpPr>
        <dsp:cNvPr id="0" name=""/>
        <dsp:cNvSpPr/>
      </dsp:nvSpPr>
      <dsp:spPr>
        <a:xfrm>
          <a:off x="2463069" y="1391060"/>
          <a:ext cx="1950726" cy="2039206"/>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1750" tIns="31750" rIns="31750" bIns="31750" numCol="1" spcCol="1270" anchor="ctr" anchorCtr="0">
          <a:noAutofit/>
        </a:bodyPr>
        <a:lstStyle/>
        <a:p>
          <a:pPr marL="0" lvl="0" indent="0" algn="ctr" defTabSz="1111250">
            <a:lnSpc>
              <a:spcPct val="90000"/>
            </a:lnSpc>
            <a:spcBef>
              <a:spcPct val="0"/>
            </a:spcBef>
            <a:spcAft>
              <a:spcPct val="35000"/>
            </a:spcAft>
            <a:buNone/>
          </a:pPr>
          <a:r>
            <a:rPr lang="en-US" sz="2500" kern="1200">
              <a:solidFill>
                <a:schemeClr val="tx1"/>
              </a:solidFill>
              <a:latin typeface="Dosis ExtraLight" panose="020B0604020202020204" charset="0"/>
            </a:rPr>
            <a:t>Suggested Uses</a:t>
          </a:r>
        </a:p>
      </dsp:txBody>
      <dsp:txXfrm>
        <a:off x="2748746" y="1689695"/>
        <a:ext cx="1379372" cy="1441936"/>
      </dsp:txXfrm>
    </dsp:sp>
    <dsp:sp modelId="{E22F55FD-69A2-4AFE-9704-CE8B0BEA1FBA}">
      <dsp:nvSpPr>
        <dsp:cNvPr id="0" name=""/>
        <dsp:cNvSpPr/>
      </dsp:nvSpPr>
      <dsp:spPr>
        <a:xfrm>
          <a:off x="2775489" y="1433"/>
          <a:ext cx="1325886" cy="1195224"/>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US" sz="2000" kern="1200">
              <a:solidFill>
                <a:schemeClr val="tx1"/>
              </a:solidFill>
              <a:latin typeface="Dosis ExtraLight" panose="020B0604020202020204" charset="0"/>
            </a:rPr>
            <a:t>Fertilizer</a:t>
          </a:r>
        </a:p>
      </dsp:txBody>
      <dsp:txXfrm>
        <a:off x="2969661" y="176470"/>
        <a:ext cx="937542" cy="845150"/>
      </dsp:txXfrm>
    </dsp:sp>
    <dsp:sp modelId="{B768C396-49AD-403D-8A87-1A2F3D0BD66F}">
      <dsp:nvSpPr>
        <dsp:cNvPr id="0" name=""/>
        <dsp:cNvSpPr/>
      </dsp:nvSpPr>
      <dsp:spPr>
        <a:xfrm>
          <a:off x="4652438" y="1813051"/>
          <a:ext cx="1195224" cy="1195224"/>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US" sz="2000" kern="1200">
              <a:solidFill>
                <a:schemeClr val="tx1"/>
              </a:solidFill>
              <a:latin typeface="Dosis ExtraLight" panose="020B0604020202020204" charset="0"/>
            </a:rPr>
            <a:t>Cooking</a:t>
          </a:r>
        </a:p>
      </dsp:txBody>
      <dsp:txXfrm>
        <a:off x="4827475" y="1988088"/>
        <a:ext cx="845150" cy="845150"/>
      </dsp:txXfrm>
    </dsp:sp>
    <dsp:sp modelId="{3DAB4012-5570-4E11-B739-9C40217BDB7E}">
      <dsp:nvSpPr>
        <dsp:cNvPr id="0" name=""/>
        <dsp:cNvSpPr/>
      </dsp:nvSpPr>
      <dsp:spPr>
        <a:xfrm>
          <a:off x="2840820" y="3624669"/>
          <a:ext cx="1195224" cy="1195224"/>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US" sz="2000" kern="1200">
              <a:solidFill>
                <a:schemeClr val="tx1"/>
              </a:solidFill>
              <a:latin typeface="Dosis ExtraLight" panose="020B0604020202020204" charset="0"/>
            </a:rPr>
            <a:t>Heating</a:t>
          </a:r>
        </a:p>
      </dsp:txBody>
      <dsp:txXfrm>
        <a:off x="3015857" y="3799706"/>
        <a:ext cx="845150" cy="845150"/>
      </dsp:txXfrm>
    </dsp:sp>
    <dsp:sp modelId="{4EB942B5-A92E-4FAB-AA48-6BEF57D70523}">
      <dsp:nvSpPr>
        <dsp:cNvPr id="0" name=""/>
        <dsp:cNvSpPr/>
      </dsp:nvSpPr>
      <dsp:spPr>
        <a:xfrm>
          <a:off x="1029202" y="1813051"/>
          <a:ext cx="1195224" cy="1195224"/>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US" sz="2000" kern="1200">
              <a:solidFill>
                <a:schemeClr val="tx1"/>
              </a:solidFill>
              <a:latin typeface="Dosis ExtraLight" panose="020B0604020202020204" charset="0"/>
            </a:rPr>
            <a:t>Lighting</a:t>
          </a:r>
        </a:p>
      </dsp:txBody>
      <dsp:txXfrm>
        <a:off x="1204239" y="1988088"/>
        <a:ext cx="845150" cy="845150"/>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8673ADE-1DCB-4C43-8836-D7CDC8B80D39}">
      <dsp:nvSpPr>
        <dsp:cNvPr id="0" name=""/>
        <dsp:cNvSpPr/>
      </dsp:nvSpPr>
      <dsp:spPr>
        <a:xfrm>
          <a:off x="2117" y="1658688"/>
          <a:ext cx="2579562" cy="1031824"/>
        </a:xfrm>
        <a:prstGeom prst="chevron">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6012" tIns="32004" rIns="32004" bIns="32004" numCol="1" spcCol="1270" anchor="ctr" anchorCtr="0">
          <a:noAutofit/>
        </a:bodyPr>
        <a:lstStyle/>
        <a:p>
          <a:pPr marL="0" lvl="0" indent="0" algn="ctr" defTabSz="889000">
            <a:lnSpc>
              <a:spcPct val="90000"/>
            </a:lnSpc>
            <a:spcBef>
              <a:spcPct val="0"/>
            </a:spcBef>
            <a:spcAft>
              <a:spcPct val="35000"/>
            </a:spcAft>
            <a:buNone/>
          </a:pPr>
          <a:r>
            <a:rPr lang="en-US" sz="2000" kern="1200">
              <a:solidFill>
                <a:schemeClr val="tx1"/>
              </a:solidFill>
              <a:latin typeface="Dosis ExtraLight" panose="020B0604020202020204" charset="0"/>
            </a:rPr>
            <a:t>Greenhouse</a:t>
          </a:r>
        </a:p>
      </dsp:txBody>
      <dsp:txXfrm>
        <a:off x="518029" y="1658688"/>
        <a:ext cx="1547738" cy="1031824"/>
      </dsp:txXfrm>
    </dsp:sp>
    <dsp:sp modelId="{90500E76-5A6F-4E55-A05A-4CD9FF6A9AB6}">
      <dsp:nvSpPr>
        <dsp:cNvPr id="0" name=""/>
        <dsp:cNvSpPr/>
      </dsp:nvSpPr>
      <dsp:spPr>
        <a:xfrm>
          <a:off x="2323723" y="1658688"/>
          <a:ext cx="2579562" cy="1031824"/>
        </a:xfrm>
        <a:prstGeom prst="chevron">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6012" tIns="32004" rIns="32004" bIns="32004" numCol="1" spcCol="1270" anchor="ctr" anchorCtr="0">
          <a:noAutofit/>
        </a:bodyPr>
        <a:lstStyle/>
        <a:p>
          <a:pPr marL="0" lvl="0" indent="0" algn="ctr" defTabSz="1066800">
            <a:lnSpc>
              <a:spcPct val="90000"/>
            </a:lnSpc>
            <a:spcBef>
              <a:spcPct val="0"/>
            </a:spcBef>
            <a:spcAft>
              <a:spcPct val="35000"/>
            </a:spcAft>
            <a:buNone/>
          </a:pPr>
          <a:r>
            <a:rPr lang="en-US" sz="2400" kern="1200">
              <a:solidFill>
                <a:schemeClr val="tx1"/>
              </a:solidFill>
              <a:latin typeface="Dosis ExtraLight" panose="020B0604020202020204" charset="0"/>
            </a:rPr>
            <a:t>NPK</a:t>
          </a:r>
        </a:p>
      </dsp:txBody>
      <dsp:txXfrm>
        <a:off x="2839635" y="1658688"/>
        <a:ext cx="1547738" cy="1031824"/>
      </dsp:txXfrm>
    </dsp:sp>
    <dsp:sp modelId="{4B5A4E2F-7E5A-4A29-A87F-B28EEE38D99B}">
      <dsp:nvSpPr>
        <dsp:cNvPr id="0" name=""/>
        <dsp:cNvSpPr/>
      </dsp:nvSpPr>
      <dsp:spPr>
        <a:xfrm>
          <a:off x="4645329" y="1658688"/>
          <a:ext cx="2579562" cy="1031824"/>
        </a:xfrm>
        <a:prstGeom prst="chevron">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6012" tIns="32004" rIns="32004" bIns="32004" numCol="1" spcCol="1270" anchor="ctr" anchorCtr="0">
          <a:noAutofit/>
        </a:bodyPr>
        <a:lstStyle/>
        <a:p>
          <a:pPr marL="0" lvl="0" indent="0" algn="ctr" defTabSz="1066800">
            <a:lnSpc>
              <a:spcPct val="90000"/>
            </a:lnSpc>
            <a:spcBef>
              <a:spcPct val="0"/>
            </a:spcBef>
            <a:spcAft>
              <a:spcPct val="35000"/>
            </a:spcAft>
            <a:buNone/>
          </a:pPr>
          <a:r>
            <a:rPr lang="en-US" sz="2400" kern="1200">
              <a:solidFill>
                <a:schemeClr val="tx1"/>
              </a:solidFill>
              <a:latin typeface="Dosis ExtraLight" panose="020B0604020202020204" charset="0"/>
            </a:rPr>
            <a:t>Auger</a:t>
          </a:r>
        </a:p>
      </dsp:txBody>
      <dsp:txXfrm>
        <a:off x="5161241" y="1658688"/>
        <a:ext cx="1547738" cy="1031824"/>
      </dsp:txXfrm>
    </dsp:sp>
  </dsp:spTree>
</dsp:drawing>
</file>

<file path=ppt/diagrams/layout1.xml><?xml version="1.0" encoding="utf-8"?>
<dgm:layoutDef xmlns:dgm="http://schemas.openxmlformats.org/drawingml/2006/diagram" xmlns:a="http://schemas.openxmlformats.org/drawingml/2006/main" uniqueId="urn:microsoft.com/office/officeart/2005/8/layout/hProcess4">
  <dgm:title val=""/>
  <dgm:desc val=""/>
  <dgm:catLst>
    <dgm:cat type="process"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composite"/>
    <dgm:shape xmlns:r="http://schemas.openxmlformats.org/officeDocument/2006/relationships" r:blip="">
      <dgm:adjLst/>
    </dgm:shape>
    <dgm:presOf/>
    <dgm:constrLst>
      <dgm:constr type="w" for="ch" forName="tSp" refType="w"/>
      <dgm:constr type="h" for="ch" forName="tSp" refType="h" fact="0.15"/>
      <dgm:constr type="l" for="ch" forName="tSp"/>
      <dgm:constr type="t" for="ch" forName="tSp"/>
      <dgm:constr type="w" for="ch" forName="bSp" refType="w"/>
      <dgm:constr type="h" for="ch" forName="bSp" refType="h" fact="0.15"/>
      <dgm:constr type="l" for="ch" forName="bSp"/>
      <dgm:constr type="t" for="ch" forName="bSp" refType="h" fact="0.85"/>
      <dgm:constr type="w" for="ch" forName="process" refType="w"/>
      <dgm:constr type="h" for="ch" forName="process" refType="h" fact="0.7"/>
      <dgm:constr type="l" for="ch" forName="process"/>
      <dgm:constr type="t" for="ch" forName="process" refType="h" fact="0.15"/>
    </dgm:constrLst>
    <dgm:ruleLst/>
    <dgm:layoutNode name="tSp">
      <dgm:alg type="sp"/>
      <dgm:shape xmlns:r="http://schemas.openxmlformats.org/officeDocument/2006/relationships" r:blip="">
        <dgm:adjLst/>
      </dgm:shape>
      <dgm:presOf/>
      <dgm:constrLst/>
      <dgm:ruleLst/>
    </dgm:layoutNode>
    <dgm:layoutNode name="bSp">
      <dgm:alg type="sp"/>
      <dgm:shape xmlns:r="http://schemas.openxmlformats.org/officeDocument/2006/relationships" r:blip="">
        <dgm:adjLst/>
      </dgm:shape>
      <dgm:presOf/>
      <dgm:constrLst/>
      <dgm:ruleLst/>
    </dgm:layoutNode>
    <dgm:layoutNode name="process">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composite1" refType="w"/>
        <dgm:constr type="w" for="ch" forName="composite2" refType="w" refFor="ch" refForName="composite1" op="equ"/>
        <dgm:constr type="h" for="ch" forName="composite1" refType="h"/>
        <dgm:constr type="h" for="ch" forName="composite2" refType="h" refFor="ch" refForName="composite1" op="equ"/>
        <dgm:constr type="primFontSz" for="des" forName="parentNode1" val="65"/>
        <dgm:constr type="primFontSz" for="des" forName="parentNode2" refType="primFontSz" refFor="des" refForName="parentNode1" op="equ"/>
        <dgm:constr type="secFontSz" for="des" forName="childNode1tx" val="65"/>
        <dgm:constr type="secFontSz" for="des" forName="childNode2tx" refType="secFontSz" refFor="des" refForName="childNode1tx" op="equ"/>
        <dgm:constr type="w" for="des" ptType="sibTrans" refType="w" refFor="ch" refForName="composite1" op="equ" fact="0.05"/>
      </dgm:constrLst>
      <dgm:ruleLst/>
      <dgm:forEach name="Name4" axis="ch" ptType="node" step="2">
        <dgm:layoutNode name="composite1">
          <dgm:alg type="composite">
            <dgm:param type="ar" val="0.943"/>
          </dgm:alg>
          <dgm:shape xmlns:r="http://schemas.openxmlformats.org/officeDocument/2006/relationships" r:blip="">
            <dgm:adjLst/>
          </dgm:shape>
          <dgm:presOf/>
          <dgm:choose name="Name5">
            <dgm:if name="Name6" func="var" arg="dir" op="equ" val="norm">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dgm:constr type="w" for="ch" forName="childNode1tx" refType="w" fact="0.9"/>
                <dgm:constr type="h" for="ch" forName="childNode1tx" refType="h" fact="0.55"/>
                <dgm:constr type="t" for="ch" forName="childNode1tx" refType="h" fact="0.15"/>
                <dgm:constr type="l" for="ch" forName="childNode1tx"/>
                <dgm:constr type="w" for="ch" forName="parentNode1" refType="w" fact="0.8"/>
                <dgm:constr type="h" for="ch" forName="parentNode1" refType="h" fact="0.3"/>
                <dgm:constr type="t" for="ch" forName="parentNode1" refType="h" fact="0.7"/>
                <dgm:constr type="l" for="ch" forName="parentNode1" refType="w" fact="0.2"/>
                <dgm:constr type="w" for="ch" forName="connSite1" refType="w" fact="0.01"/>
                <dgm:constr type="h" for="ch" forName="connSite1" refType="h" fact="0.01"/>
                <dgm:constr type="t" for="ch" forName="connSite1"/>
                <dgm:constr type="l" for="ch" forName="connSite1" refType="w" fact="0.35"/>
              </dgm:constrLst>
            </dgm:if>
            <dgm:else name="Name7">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refType="w" fact="0.1"/>
                <dgm:constr type="w" for="ch" forName="childNode1tx" refType="w" fact="0.9"/>
                <dgm:constr type="h" for="ch" forName="childNode1tx" refType="h" fact="0.55"/>
                <dgm:constr type="t" for="ch" forName="childNode1tx" refType="h" fact="0.15"/>
                <dgm:constr type="l" for="ch" forName="childNode1tx" refType="w" fact="0.1"/>
                <dgm:constr type="w" for="ch" forName="parentNode1" refType="w" fact="0.8"/>
                <dgm:constr type="h" for="ch" forName="parentNode1" refType="h" fact="0.3"/>
                <dgm:constr type="t" for="ch" forName="parentNode1" refType="h" fact="0.7"/>
                <dgm:constr type="l" for="ch" forName="parentNode1"/>
                <dgm:constr type="w" for="ch" forName="connSite1" refType="w" fact="0.01"/>
                <dgm:constr type="h" for="ch" forName="connSite1" refType="h" fact="0.01"/>
                <dgm:constr type="t" for="ch" forName="connSite1"/>
                <dgm:constr type="l" for="ch" forName="connSite1" refType="w" fact="0.65"/>
              </dgm:constrLst>
            </dgm:else>
          </dgm:choose>
          <dgm:ruleLst/>
          <dgm:layoutNode name="dummyNode1">
            <dgm:alg type="sp"/>
            <dgm:shape xmlns:r="http://schemas.openxmlformats.org/officeDocument/2006/relationships" type="rect" r:blip="" hideGeom="1">
              <dgm:adjLst/>
            </dgm:shape>
            <dgm:presOf/>
            <dgm:constrLst/>
            <dgm:ruleLst/>
          </dgm:layoutNode>
          <dgm:layoutNode name="childNode1"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1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1" styleLbl="node1">
            <dgm:varLst>
              <dgm:chMax val="1"/>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1" moveWith="childNode1">
            <dgm:alg type="sp"/>
            <dgm:shape xmlns:r="http://schemas.openxmlformats.org/officeDocument/2006/relationships" r:blip="">
              <dgm:adjLst/>
            </dgm:shape>
            <dgm:presOf/>
            <dgm:constrLst/>
            <dgm:ruleLst/>
          </dgm:layoutNode>
        </dgm:layoutNode>
        <dgm:forEach name="Name8" axis="followSib" ptType="sibTrans" cnt="1">
          <dgm:layoutNode name="Name9">
            <dgm:alg type="conn">
              <dgm:param type="connRout" val="curve"/>
              <dgm:param type="srcNode" val="parentNode1"/>
              <dgm:param type="dstNode" val="connSite2"/>
              <dgm:param type="begPts" val="bCtr"/>
              <dgm:param type="endPts" val="bCtr"/>
            </dgm:alg>
            <dgm:shape xmlns:r="http://schemas.openxmlformats.org/officeDocument/2006/relationships" type="conn" r:blip="" zOrderOff="-2">
              <dgm:adjLst/>
            </dgm:shape>
            <dgm:presOf axis="self"/>
            <dgm:choose name="Name10">
              <dgm:if name="Name11" func="var" arg="dir" op="equ" val="norm">
                <dgm:constrLst>
                  <dgm:constr type="h" refType="w" fact="0.35"/>
                  <dgm:constr type="wArH" refType="h"/>
                  <dgm:constr type="hArH" refType="h"/>
                  <dgm:constr type="connDist"/>
                  <dgm:constr type="diam" refType="connDist" fact="-1.15"/>
                  <dgm:constr type="begPad"/>
                  <dgm:constr type="endPad"/>
                </dgm:constrLst>
              </dgm:if>
              <dgm:else name="Name12">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name="Name13" axis="followSib" ptType="node" cnt="1">
          <dgm:layoutNode name="composite2">
            <dgm:alg type="composite">
              <dgm:param type="ar" val="0.943"/>
            </dgm:alg>
            <dgm:shape xmlns:r="http://schemas.openxmlformats.org/officeDocument/2006/relationships" r:blip="">
              <dgm:adjLst/>
            </dgm:shape>
            <dgm:presOf/>
            <dgm:choose name="Name14">
              <dgm:if name="Name15" func="var" arg="dir" op="equ" val="norm">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dgm:constr type="w" for="ch" forName="childNode2tx" refType="w" fact="0.9"/>
                  <dgm:constr type="h" for="ch" forName="childNode2tx" refType="h" fact="0.55"/>
                  <dgm:constr type="t" for="ch" forName="childNode2tx" refType="h" fact="0.3"/>
                  <dgm:constr type="l" for="ch" forName="childNode2tx"/>
                  <dgm:constr type="w" for="ch" forName="parentNode2" refType="w" fact="0.8"/>
                  <dgm:constr type="h" for="ch" forName="parentNode2" refType="h" fact="0.3"/>
                  <dgm:constr type="t" for="ch" forName="parentNode2"/>
                  <dgm:constr type="l" for="ch" forName="parentNode2" refType="w" fact="0.2"/>
                  <dgm:constr type="w" for="ch" forName="connSite2" refType="w" fact="0.01"/>
                  <dgm:constr type="h" for="ch" forName="connSite2" refType="h" fact="0.01"/>
                  <dgm:constr type="t" for="ch" forName="connSite2" refType="h" fact="0.99"/>
                  <dgm:constr type="l" for="ch" forName="connSite2" refType="w" fact="0.25"/>
                </dgm:constrLst>
              </dgm:if>
              <dgm:else name="Name16">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refType="w" fact="0.1"/>
                  <dgm:constr type="w" for="ch" forName="childNode2tx" refType="w" fact="0.9"/>
                  <dgm:constr type="h" for="ch" forName="childNode2tx" refType="h" fact="0.55"/>
                  <dgm:constr type="t" for="ch" forName="childNode2tx" refType="h" fact="0.3"/>
                  <dgm:constr type="l" for="ch" forName="childNode2tx" refType="w" fact="0.1"/>
                  <dgm:constr type="w" for="ch" forName="parentNode2" refType="w" fact="0.8"/>
                  <dgm:constr type="h" for="ch" forName="parentNode2" refType="h" fact="0.3"/>
                  <dgm:constr type="t" for="ch" forName="parentNode2"/>
                  <dgm:constr type="l" for="ch" forName="parentNode2"/>
                  <dgm:constr type="w" for="ch" forName="connSite2" refType="w" fact="0.01"/>
                  <dgm:constr type="h" for="ch" forName="connSite2" refType="h" fact="0.01"/>
                  <dgm:constr type="t" for="ch" forName="connSite2" refType="h" fact="0.99"/>
                  <dgm:constr type="l" for="ch" forName="connSite2" refType="w" fact="0.85"/>
                </dgm:constrLst>
              </dgm:else>
            </dgm:choose>
            <dgm:ruleLst/>
            <dgm:layoutNode name="dummyNode2">
              <dgm:alg type="sp"/>
              <dgm:shape xmlns:r="http://schemas.openxmlformats.org/officeDocument/2006/relationships" type="rect" r:blip="" hideGeom="1">
                <dgm:adjLst/>
              </dgm:shape>
              <dgm:presOf/>
              <dgm:constrLst/>
              <dgm:ruleLst/>
            </dgm:layoutNode>
            <dgm:layoutNode name="childNode2"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2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2" styleLbl="node1">
              <dgm:varLst>
                <dgm:chMax val="0"/>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2" moveWith="childNode2">
              <dgm:alg type="sp"/>
              <dgm:shape xmlns:r="http://schemas.openxmlformats.org/officeDocument/2006/relationships" r:blip="">
                <dgm:adjLst/>
              </dgm:shape>
              <dgm:presOf/>
              <dgm:constrLst/>
              <dgm:ruleLst/>
            </dgm:layoutNode>
          </dgm:layoutNode>
          <dgm:forEach name="Name17" axis="followSib" ptType="sibTrans" cnt="1">
            <dgm:layoutNode name="Name18">
              <dgm:alg type="conn">
                <dgm:param type="connRout" val="curve"/>
                <dgm:param type="srcNode" val="parentNode2"/>
                <dgm:param type="dstNode" val="connSite1"/>
                <dgm:param type="begPts" val="tCtr"/>
                <dgm:param type="endPts" val="tCtr"/>
              </dgm:alg>
              <dgm:shape xmlns:r="http://schemas.openxmlformats.org/officeDocument/2006/relationships" type="conn" r:blip="" zOrderOff="-2">
                <dgm:adjLst/>
              </dgm:shape>
              <dgm:presOf axis="self"/>
              <dgm:choose name="Name19">
                <dgm:if name="Name20" func="var" arg="dir" op="equ" val="norm">
                  <dgm:constrLst>
                    <dgm:constr type="h" refType="w" fact="0.35"/>
                    <dgm:constr type="wArH" refType="h"/>
                    <dgm:constr type="hArH" refType="h"/>
                    <dgm:constr type="connDist"/>
                    <dgm:constr type="diam" refType="connDist" fact="1.15"/>
                    <dgm:constr type="begPad"/>
                    <dgm:constr type="endPad"/>
                  </dgm:constrLst>
                </dgm:if>
                <dgm:else name="Name21">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hProcess4">
  <dgm:title val=""/>
  <dgm:desc val=""/>
  <dgm:catLst>
    <dgm:cat type="process"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composite"/>
    <dgm:shape xmlns:r="http://schemas.openxmlformats.org/officeDocument/2006/relationships" r:blip="">
      <dgm:adjLst/>
    </dgm:shape>
    <dgm:presOf/>
    <dgm:constrLst>
      <dgm:constr type="w" for="ch" forName="tSp" refType="w"/>
      <dgm:constr type="h" for="ch" forName="tSp" refType="h" fact="0.15"/>
      <dgm:constr type="l" for="ch" forName="tSp"/>
      <dgm:constr type="t" for="ch" forName="tSp"/>
      <dgm:constr type="w" for="ch" forName="bSp" refType="w"/>
      <dgm:constr type="h" for="ch" forName="bSp" refType="h" fact="0.15"/>
      <dgm:constr type="l" for="ch" forName="bSp"/>
      <dgm:constr type="t" for="ch" forName="bSp" refType="h" fact="0.85"/>
      <dgm:constr type="w" for="ch" forName="process" refType="w"/>
      <dgm:constr type="h" for="ch" forName="process" refType="h" fact="0.7"/>
      <dgm:constr type="l" for="ch" forName="process"/>
      <dgm:constr type="t" for="ch" forName="process" refType="h" fact="0.15"/>
    </dgm:constrLst>
    <dgm:ruleLst/>
    <dgm:layoutNode name="tSp">
      <dgm:alg type="sp"/>
      <dgm:shape xmlns:r="http://schemas.openxmlformats.org/officeDocument/2006/relationships" r:blip="">
        <dgm:adjLst/>
      </dgm:shape>
      <dgm:presOf/>
      <dgm:constrLst/>
      <dgm:ruleLst/>
    </dgm:layoutNode>
    <dgm:layoutNode name="bSp">
      <dgm:alg type="sp"/>
      <dgm:shape xmlns:r="http://schemas.openxmlformats.org/officeDocument/2006/relationships" r:blip="">
        <dgm:adjLst/>
      </dgm:shape>
      <dgm:presOf/>
      <dgm:constrLst/>
      <dgm:ruleLst/>
    </dgm:layoutNode>
    <dgm:layoutNode name="process">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composite1" refType="w"/>
        <dgm:constr type="w" for="ch" forName="composite2" refType="w" refFor="ch" refForName="composite1" op="equ"/>
        <dgm:constr type="h" for="ch" forName="composite1" refType="h"/>
        <dgm:constr type="h" for="ch" forName="composite2" refType="h" refFor="ch" refForName="composite1" op="equ"/>
        <dgm:constr type="primFontSz" for="des" forName="parentNode1" val="65"/>
        <dgm:constr type="primFontSz" for="des" forName="parentNode2" refType="primFontSz" refFor="des" refForName="parentNode1" op="equ"/>
        <dgm:constr type="secFontSz" for="des" forName="childNode1tx" val="65"/>
        <dgm:constr type="secFontSz" for="des" forName="childNode2tx" refType="secFontSz" refFor="des" refForName="childNode1tx" op="equ"/>
        <dgm:constr type="w" for="des" ptType="sibTrans" refType="w" refFor="ch" refForName="composite1" op="equ" fact="0.05"/>
      </dgm:constrLst>
      <dgm:ruleLst/>
      <dgm:forEach name="Name4" axis="ch" ptType="node" step="2">
        <dgm:layoutNode name="composite1">
          <dgm:alg type="composite">
            <dgm:param type="ar" val="0.943"/>
          </dgm:alg>
          <dgm:shape xmlns:r="http://schemas.openxmlformats.org/officeDocument/2006/relationships" r:blip="">
            <dgm:adjLst/>
          </dgm:shape>
          <dgm:presOf/>
          <dgm:choose name="Name5">
            <dgm:if name="Name6" func="var" arg="dir" op="equ" val="norm">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dgm:constr type="w" for="ch" forName="childNode1tx" refType="w" fact="0.9"/>
                <dgm:constr type="h" for="ch" forName="childNode1tx" refType="h" fact="0.55"/>
                <dgm:constr type="t" for="ch" forName="childNode1tx" refType="h" fact="0.15"/>
                <dgm:constr type="l" for="ch" forName="childNode1tx"/>
                <dgm:constr type="w" for="ch" forName="parentNode1" refType="w" fact="0.8"/>
                <dgm:constr type="h" for="ch" forName="parentNode1" refType="h" fact="0.3"/>
                <dgm:constr type="t" for="ch" forName="parentNode1" refType="h" fact="0.7"/>
                <dgm:constr type="l" for="ch" forName="parentNode1" refType="w" fact="0.2"/>
                <dgm:constr type="w" for="ch" forName="connSite1" refType="w" fact="0.01"/>
                <dgm:constr type="h" for="ch" forName="connSite1" refType="h" fact="0.01"/>
                <dgm:constr type="t" for="ch" forName="connSite1"/>
                <dgm:constr type="l" for="ch" forName="connSite1" refType="w" fact="0.35"/>
              </dgm:constrLst>
            </dgm:if>
            <dgm:else name="Name7">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refType="w" fact="0.1"/>
                <dgm:constr type="w" for="ch" forName="childNode1tx" refType="w" fact="0.9"/>
                <dgm:constr type="h" for="ch" forName="childNode1tx" refType="h" fact="0.55"/>
                <dgm:constr type="t" for="ch" forName="childNode1tx" refType="h" fact="0.15"/>
                <dgm:constr type="l" for="ch" forName="childNode1tx" refType="w" fact="0.1"/>
                <dgm:constr type="w" for="ch" forName="parentNode1" refType="w" fact="0.8"/>
                <dgm:constr type="h" for="ch" forName="parentNode1" refType="h" fact="0.3"/>
                <dgm:constr type="t" for="ch" forName="parentNode1" refType="h" fact="0.7"/>
                <dgm:constr type="l" for="ch" forName="parentNode1"/>
                <dgm:constr type="w" for="ch" forName="connSite1" refType="w" fact="0.01"/>
                <dgm:constr type="h" for="ch" forName="connSite1" refType="h" fact="0.01"/>
                <dgm:constr type="t" for="ch" forName="connSite1"/>
                <dgm:constr type="l" for="ch" forName="connSite1" refType="w" fact="0.65"/>
              </dgm:constrLst>
            </dgm:else>
          </dgm:choose>
          <dgm:ruleLst/>
          <dgm:layoutNode name="dummyNode1">
            <dgm:alg type="sp"/>
            <dgm:shape xmlns:r="http://schemas.openxmlformats.org/officeDocument/2006/relationships" type="rect" r:blip="" hideGeom="1">
              <dgm:adjLst/>
            </dgm:shape>
            <dgm:presOf/>
            <dgm:constrLst/>
            <dgm:ruleLst/>
          </dgm:layoutNode>
          <dgm:layoutNode name="childNode1"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1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1" styleLbl="node1">
            <dgm:varLst>
              <dgm:chMax val="1"/>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1" moveWith="childNode1">
            <dgm:alg type="sp"/>
            <dgm:shape xmlns:r="http://schemas.openxmlformats.org/officeDocument/2006/relationships" r:blip="">
              <dgm:adjLst/>
            </dgm:shape>
            <dgm:presOf/>
            <dgm:constrLst/>
            <dgm:ruleLst/>
          </dgm:layoutNode>
        </dgm:layoutNode>
        <dgm:forEach name="Name8" axis="followSib" ptType="sibTrans" cnt="1">
          <dgm:layoutNode name="Name9">
            <dgm:alg type="conn">
              <dgm:param type="connRout" val="curve"/>
              <dgm:param type="srcNode" val="parentNode1"/>
              <dgm:param type="dstNode" val="connSite2"/>
              <dgm:param type="begPts" val="bCtr"/>
              <dgm:param type="endPts" val="bCtr"/>
            </dgm:alg>
            <dgm:shape xmlns:r="http://schemas.openxmlformats.org/officeDocument/2006/relationships" type="conn" r:blip="" zOrderOff="-2">
              <dgm:adjLst/>
            </dgm:shape>
            <dgm:presOf axis="self"/>
            <dgm:choose name="Name10">
              <dgm:if name="Name11" func="var" arg="dir" op="equ" val="norm">
                <dgm:constrLst>
                  <dgm:constr type="h" refType="w" fact="0.35"/>
                  <dgm:constr type="wArH" refType="h"/>
                  <dgm:constr type="hArH" refType="h"/>
                  <dgm:constr type="connDist"/>
                  <dgm:constr type="diam" refType="connDist" fact="-1.15"/>
                  <dgm:constr type="begPad"/>
                  <dgm:constr type="endPad"/>
                </dgm:constrLst>
              </dgm:if>
              <dgm:else name="Name12">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name="Name13" axis="followSib" ptType="node" cnt="1">
          <dgm:layoutNode name="composite2">
            <dgm:alg type="composite">
              <dgm:param type="ar" val="0.943"/>
            </dgm:alg>
            <dgm:shape xmlns:r="http://schemas.openxmlformats.org/officeDocument/2006/relationships" r:blip="">
              <dgm:adjLst/>
            </dgm:shape>
            <dgm:presOf/>
            <dgm:choose name="Name14">
              <dgm:if name="Name15" func="var" arg="dir" op="equ" val="norm">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dgm:constr type="w" for="ch" forName="childNode2tx" refType="w" fact="0.9"/>
                  <dgm:constr type="h" for="ch" forName="childNode2tx" refType="h" fact="0.55"/>
                  <dgm:constr type="t" for="ch" forName="childNode2tx" refType="h" fact="0.3"/>
                  <dgm:constr type="l" for="ch" forName="childNode2tx"/>
                  <dgm:constr type="w" for="ch" forName="parentNode2" refType="w" fact="0.8"/>
                  <dgm:constr type="h" for="ch" forName="parentNode2" refType="h" fact="0.3"/>
                  <dgm:constr type="t" for="ch" forName="parentNode2"/>
                  <dgm:constr type="l" for="ch" forName="parentNode2" refType="w" fact="0.2"/>
                  <dgm:constr type="w" for="ch" forName="connSite2" refType="w" fact="0.01"/>
                  <dgm:constr type="h" for="ch" forName="connSite2" refType="h" fact="0.01"/>
                  <dgm:constr type="t" for="ch" forName="connSite2" refType="h" fact="0.99"/>
                  <dgm:constr type="l" for="ch" forName="connSite2" refType="w" fact="0.25"/>
                </dgm:constrLst>
              </dgm:if>
              <dgm:else name="Name16">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refType="w" fact="0.1"/>
                  <dgm:constr type="w" for="ch" forName="childNode2tx" refType="w" fact="0.9"/>
                  <dgm:constr type="h" for="ch" forName="childNode2tx" refType="h" fact="0.55"/>
                  <dgm:constr type="t" for="ch" forName="childNode2tx" refType="h" fact="0.3"/>
                  <dgm:constr type="l" for="ch" forName="childNode2tx" refType="w" fact="0.1"/>
                  <dgm:constr type="w" for="ch" forName="parentNode2" refType="w" fact="0.8"/>
                  <dgm:constr type="h" for="ch" forName="parentNode2" refType="h" fact="0.3"/>
                  <dgm:constr type="t" for="ch" forName="parentNode2"/>
                  <dgm:constr type="l" for="ch" forName="parentNode2"/>
                  <dgm:constr type="w" for="ch" forName="connSite2" refType="w" fact="0.01"/>
                  <dgm:constr type="h" for="ch" forName="connSite2" refType="h" fact="0.01"/>
                  <dgm:constr type="t" for="ch" forName="connSite2" refType="h" fact="0.99"/>
                  <dgm:constr type="l" for="ch" forName="connSite2" refType="w" fact="0.85"/>
                </dgm:constrLst>
              </dgm:else>
            </dgm:choose>
            <dgm:ruleLst/>
            <dgm:layoutNode name="dummyNode2">
              <dgm:alg type="sp"/>
              <dgm:shape xmlns:r="http://schemas.openxmlformats.org/officeDocument/2006/relationships" type="rect" r:blip="" hideGeom="1">
                <dgm:adjLst/>
              </dgm:shape>
              <dgm:presOf/>
              <dgm:constrLst/>
              <dgm:ruleLst/>
            </dgm:layoutNode>
            <dgm:layoutNode name="childNode2"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2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2" styleLbl="node1">
              <dgm:varLst>
                <dgm:chMax val="0"/>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2" moveWith="childNode2">
              <dgm:alg type="sp"/>
              <dgm:shape xmlns:r="http://schemas.openxmlformats.org/officeDocument/2006/relationships" r:blip="">
                <dgm:adjLst/>
              </dgm:shape>
              <dgm:presOf/>
              <dgm:constrLst/>
              <dgm:ruleLst/>
            </dgm:layoutNode>
          </dgm:layoutNode>
          <dgm:forEach name="Name17" axis="followSib" ptType="sibTrans" cnt="1">
            <dgm:layoutNode name="Name18">
              <dgm:alg type="conn">
                <dgm:param type="connRout" val="curve"/>
                <dgm:param type="srcNode" val="parentNode2"/>
                <dgm:param type="dstNode" val="connSite1"/>
                <dgm:param type="begPts" val="tCtr"/>
                <dgm:param type="endPts" val="tCtr"/>
              </dgm:alg>
              <dgm:shape xmlns:r="http://schemas.openxmlformats.org/officeDocument/2006/relationships" type="conn" r:blip="" zOrderOff="-2">
                <dgm:adjLst/>
              </dgm:shape>
              <dgm:presOf axis="self"/>
              <dgm:choose name="Name19">
                <dgm:if name="Name20" func="var" arg="dir" op="equ" val="norm">
                  <dgm:constrLst>
                    <dgm:constr type="h" refType="w" fact="0.35"/>
                    <dgm:constr type="wArH" refType="h"/>
                    <dgm:constr type="hArH" refType="h"/>
                    <dgm:constr type="connDist"/>
                    <dgm:constr type="diam" refType="connDist" fact="1.15"/>
                    <dgm:constr type="begPad"/>
                    <dgm:constr type="endPad"/>
                  </dgm:constrLst>
                </dgm:if>
                <dgm:else name="Name21">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matrix3">
  <dgm:title val=""/>
  <dgm:desc val=""/>
  <dgm:catLst>
    <dgm:cat type="matrix" pri="1000"/>
    <dgm:cat type="convert" pri="18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w" for="ch" forName="diamond" refType="w"/>
          <dgm:constr type="h" for="ch" forName="diamond" refType="h"/>
          <dgm:constr type="w" for="ch" forName="quad1" refType="w" fact="0.39"/>
          <dgm:constr type="h" for="ch" forName="quad1" refType="h" fact="0.39"/>
          <dgm:constr type="ctrX" for="ch" forName="quad1" refType="w" fact="0.29"/>
          <dgm:constr type="ctrY" for="ch" forName="quad1" refType="h" fact="0.29"/>
          <dgm:constr type="w" for="ch" forName="quad2" refType="w" fact="0.39"/>
          <dgm:constr type="h" for="ch" forName="quad2" refType="h" fact="0.39"/>
          <dgm:constr type="ctrX" for="ch" forName="quad2" refType="w" fact="0.71"/>
          <dgm:constr type="ctrY" for="ch" forName="quad2" refType="h" fact="0.29"/>
          <dgm:constr type="w" for="ch" forName="quad3" refType="w" fact="0.39"/>
          <dgm:constr type="h" for="ch" forName="quad3" refType="h" fact="0.39"/>
          <dgm:constr type="ctrX" for="ch" forName="quad3" refType="w" fact="0.29"/>
          <dgm:constr type="ctrY" for="ch" forName="quad3" refType="h" fact="0.71"/>
          <dgm:constr type="w" for="ch" forName="quad4" refType="w" fact="0.39"/>
          <dgm:constr type="h" for="ch" forName="quad4" refType="h" fact="0.39"/>
          <dgm:constr type="ctrX" for="ch" forName="quad4" refType="w" fact="0.71"/>
          <dgm:constr type="ctrY" for="ch" forName="quad4" refType="h" fact="0.71"/>
          <dgm:constr type="primFontSz" for="des" ptType="node" op="equ" val="65"/>
        </dgm:constrLst>
      </dgm:if>
      <dgm:else name="Name2">
        <dgm:constrLst>
          <dgm:constr type="w" for="ch" forName="diamond" refType="w"/>
          <dgm:constr type="h" for="ch" forName="diamond" refType="h"/>
          <dgm:constr type="w" for="ch" forName="quad1" refType="w" fact="0.39"/>
          <dgm:constr type="h" for="ch" forName="quad1" refType="h" fact="0.39"/>
          <dgm:constr type="ctrX" for="ch" forName="quad1" refType="w" fact="0.71"/>
          <dgm:constr type="ctrY" for="ch" forName="quad1" refType="h" fact="0.29"/>
          <dgm:constr type="w" for="ch" forName="quad2" refType="w" fact="0.39"/>
          <dgm:constr type="h" for="ch" forName="quad2" refType="h" fact="0.39"/>
          <dgm:constr type="ctrX" for="ch" forName="quad2" refType="w" fact="0.29"/>
          <dgm:constr type="ctrY" for="ch" forName="quad2" refType="h" fact="0.29"/>
          <dgm:constr type="w" for="ch" forName="quad3" refType="w" fact="0.39"/>
          <dgm:constr type="h" for="ch" forName="quad3" refType="h" fact="0.39"/>
          <dgm:constr type="ctrX" for="ch" forName="quad3" refType="w" fact="0.71"/>
          <dgm:constr type="ctrY" for="ch" forName="quad3" refType="h" fact="0.71"/>
          <dgm:constr type="w" for="ch" forName="quad4" refType="w" fact="0.39"/>
          <dgm:constr type="h" for="ch" forName="quad4" refType="h" fact="0.39"/>
          <dgm:constr type="ctrX" for="ch" forName="quad4" refType="w" fact="0.29"/>
          <dgm:constr type="ctrY" for="ch" forName="quad4" refType="h" fact="0.71"/>
          <dgm:constr type="primFontSz" for="des" ptType="node" op="equ" val="65"/>
        </dgm:constrLst>
      </dgm:else>
    </dgm:choose>
    <dgm:ruleLst/>
    <dgm:choose name="Name3">
      <dgm:if name="Name4" axis="ch" ptType="node" func="cnt" op="gte" val="1">
        <dgm:layoutNode name="diamond" styleLbl="bgShp">
          <dgm:alg type="sp"/>
          <dgm:shape xmlns:r="http://schemas.openxmlformats.org/officeDocument/2006/relationships" type="diamond" r:blip="">
            <dgm:adjLst/>
          </dgm:shape>
          <dgm:presOf/>
          <dgm:constrLst>
            <dgm:constr type="w" refType="h" op="equ"/>
          </dgm:constrLst>
          <dgm:ruleLst/>
        </dgm:layoutNode>
        <dgm:layoutNode name="quad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layout5.xml><?xml version="1.0" encoding="utf-8"?>
<dgm:layoutDef xmlns:dgm="http://schemas.openxmlformats.org/drawingml/2006/diagram" xmlns:a="http://schemas.openxmlformats.org/drawingml/2006/main" uniqueId="urn:microsoft.com/office/officeart/2011/layout/CircleProcess">
  <dgm:title val="Circle Process"/>
  <dgm:desc val="Use to show sequential steps in a process. Limited to eleven Level 1 shapes with an unlimited number of Level 2 shapes. Works best with small amounts of text. Unused text does not appear, but remains available if you switch layouts."/>
  <dgm:catLst>
    <dgm:cat type="process" pri="8500"/>
    <dgm:cat type="officeonline" pri="85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11"/>
      <dgm:chPref val="11"/>
      <dgm:dir/>
      <dgm:resizeHandles/>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5"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Parent2" refType="w" fact="0.6249"/>
              <dgm:constr type="t" for="ch" forName="Parent2" refType="h" fact="0.2022"/>
              <dgm:constr type="w" for="ch" forName="Parent2" refType="w" fact="0.3001"/>
              <dgm:constr type="h" for="ch" forName="Parent2" refType="h" fact="0.3799"/>
              <dgm:constr type="l" for="ch" forName="Parent1" refType="w" fact="0.1597"/>
              <dgm:constr type="t" for="ch" forName="Parent1" refType="h" fact="0.2022"/>
              <dgm:constr type="w" for="ch" forName="Parent1" refType="w" fact="0.3001"/>
              <dgm:constr type="h" for="ch" forName="Parent1" refType="h" fact="0.3799"/>
              <dgm:constr type="l" for="ch" forName="Accent2" refType="w" fact="0.5498"/>
              <dgm:constr type="t" for="ch" forName="Accent2" refType="h" fact="0.1072"/>
              <dgm:constr type="w" for="ch" forName="Accent2" refType="w" fact="0.4502"/>
              <dgm:constr type="h" for="ch" forName="Accent2" refType="h" fact="0.5699"/>
              <dgm:constr type="l" for="ch" forName="ParentBackground2" refType="w" fact="0.5648"/>
              <dgm:constr type="t" for="ch" forName="ParentBackground2" refType="h" fact="0.1262"/>
              <dgm:constr type="w" for="ch" forName="ParentBackground2" refType="w" fact="0.4201"/>
              <dgm:constr type="h" for="ch" forName="ParentBackground2" refType="h" fact="0.5319"/>
              <dgm:constr type="l" for="ch" forName="Child2" refType="w" fact="0.5648"/>
              <dgm:constr type="t" for="ch" forName="Child2" refType="h" fact="0.6876"/>
              <dgm:constr type="w" for="ch" forName="Child2" refType="w" fact="0.4201"/>
              <dgm:constr type="h" for="ch" forName="Child2" refType="h" fact="0.3124"/>
              <dgm:constr type="l" for="ch" forName="Accent1" refType="w" fact="-0.0086"/>
              <dgm:constr type="t" for="ch" forName="Accent1" refType="h" fact="-0.0109"/>
              <dgm:constr type="w" for="ch" forName="Accent1" refType="w" fact="0.6367"/>
              <dgm:constr type="h" for="ch" forName="Accent1" refType="h" fact="0.806"/>
              <dgm:constr type="l" for="ch" forName="ParentBackground1" refType="w" fact="0.0997"/>
              <dgm:constr type="t" for="ch" forName="ParentBackground1" refType="h" fact="0.1262"/>
              <dgm:constr type="w" for="ch" forName="ParentBackground1" refType="w" fact="0.4201"/>
              <dgm:constr type="h" for="ch" forName="ParentBackground1" refType="h" fact="0.5319"/>
              <dgm:constr type="l" for="ch" forName="Child1" refType="w" fact="0.0997"/>
              <dgm:constr type="t" for="ch" forName="Child1" refType="h" fact="0.6876"/>
              <dgm:constr type="w" for="ch" forName="Child1" refType="w" fact="0.4201"/>
              <dgm:constr type="h" for="ch" forName="Child1" refType="h" fact="0.3124"/>
            </dgm:constrLst>
          </dgm:if>
          <dgm:if name="Name6"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Parent3" refType="w" fact="0.744"/>
              <dgm:constr type="t" for="ch" forName="Parent3" refType="h" fact="0.2022"/>
              <dgm:constr type="w" for="ch" forName="Parent3" refType="w" fact="0.2048"/>
              <dgm:constr type="h" for="ch" forName="Parent3" refType="h" fact="0.3799"/>
              <dgm:constr type="l" for="ch" forName="Parent2" refType="w" fact="0.4265"/>
              <dgm:constr type="t" for="ch" forName="Parent2" refType="h" fact="0.2022"/>
              <dgm:constr type="w" for="ch" forName="Parent2" refType="w" fact="0.2048"/>
              <dgm:constr type="h" for="ch" forName="Parent2" refType="h" fact="0.3799"/>
              <dgm:constr type="l" for="ch" forName="Parent1" refType="w" fact="0.109"/>
              <dgm:constr type="t" for="ch" forName="Parent1" refType="h" fact="0.2022"/>
              <dgm:constr type="w" for="ch" forName="Parent1" refType="w" fact="0.2048"/>
              <dgm:constr type="h" for="ch" forName="Parent1" refType="h" fact="0.3799"/>
              <dgm:constr type="l" for="ch" forName="Accent3" refType="w" fact="0.6928"/>
              <dgm:constr type="t" for="ch" forName="Accent3" refType="h" fact="0.1072"/>
              <dgm:constr type="w" for="ch" forName="Accent3" refType="w" fact="0.3072"/>
              <dgm:constr type="h" for="ch" forName="Accent3" refType="h" fact="0.5699"/>
              <dgm:constr type="l" for="ch" forName="ParentBackground3" refType="w" fact="0.703"/>
              <dgm:constr type="t" for="ch" forName="ParentBackground3" refType="h" fact="0.1262"/>
              <dgm:constr type="w" for="ch" forName="ParentBackground3" refType="w" fact="0.2868"/>
              <dgm:constr type="h" for="ch" forName="ParentBackground3" refType="h" fact="0.5319"/>
              <dgm:constr type="l" for="ch" forName="Child3" refType="w" fact="0.703"/>
              <dgm:constr type="t" for="ch" forName="Child3" refType="h" fact="0.6876"/>
              <dgm:constr type="w" for="ch" forName="Child3" refType="w" fact="0.2868"/>
              <dgm:constr type="h" for="ch" forName="Child3" refType="h" fact="0.3124"/>
              <dgm:constr type="l" for="ch" forName="Accent2" refType="w" fact="0.3122"/>
              <dgm:constr type="t" for="ch" forName="Accent2" refType="h" fact="-0.0109"/>
              <dgm:constr type="w" for="ch" forName="Accent2" refType="w" fact="0.4334"/>
              <dgm:constr type="h" for="ch" forName="Accent2" refType="h" fact="0.806"/>
              <dgm:constr type="l" for="ch" forName="ParentBackground2" refType="w" fact="0.3855"/>
              <dgm:constr type="t" for="ch" forName="ParentBackground2" refType="h" fact="0.1262"/>
              <dgm:constr type="w" for="ch" forName="ParentBackground2" refType="w" fact="0.2868"/>
              <dgm:constr type="h" for="ch" forName="ParentBackground2" refType="h" fact="0.5319"/>
              <dgm:constr type="l" for="ch" forName="Child2" refType="w" fact="0.3855"/>
              <dgm:constr type="t" for="ch" forName="Child2" refType="h" fact="0.6876"/>
              <dgm:constr type="w" for="ch" forName="Child2" refType="w" fact="0.2868"/>
              <dgm:constr type="h" for="ch" forName="Child2" refType="h" fact="0.3124"/>
              <dgm:constr type="l" for="ch" forName="Accent1" refType="w" fact="-0.0053"/>
              <dgm:constr type="t" for="ch" forName="Accent1" refType="h" fact="-0.0109"/>
              <dgm:constr type="w" for="ch" forName="Accent1" refType="w" fact="0.4334"/>
              <dgm:constr type="h" for="ch" forName="Accent1" refType="h" fact="0.806"/>
              <dgm:constr type="l" for="ch" forName="ParentBackground1" refType="w" fact="0.068"/>
              <dgm:constr type="t" for="ch" forName="ParentBackground1" refType="h" fact="0.1262"/>
              <dgm:constr type="w" for="ch" forName="ParentBackground1" refType="w" fact="0.2868"/>
              <dgm:constr type="h" for="ch" forName="ParentBackground1" refType="h" fact="0.5319"/>
              <dgm:constr type="l" for="ch" forName="Child1" refType="w" fact="0.068"/>
              <dgm:constr type="t" for="ch" forName="Child1" refType="h" fact="0.6876"/>
              <dgm:constr type="w" for="ch" forName="Child1" refType="w" fact="0.2868"/>
              <dgm:constr type="h" for="ch" forName="Child1" refType="h" fact="0.3124"/>
            </dgm:constrLst>
          </dgm:if>
          <dgm:if name="Name7"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Parent4" refType="w" fact="0.8057"/>
              <dgm:constr type="t" for="ch" forName="Parent4" refType="h" fact="0.2022"/>
              <dgm:constr type="w" for="ch" forName="Parent4" refType="w" fact="0.1555"/>
              <dgm:constr type="h" for="ch" forName="Parent4" refType="h" fact="0.3799"/>
              <dgm:constr type="l" for="ch" forName="Parent3" refType="w" fact="0.5647"/>
              <dgm:constr type="t" for="ch" forName="Parent3" refType="h" fact="0.2022"/>
              <dgm:constr type="w" for="ch" forName="Parent3" refType="w" fact="0.1555"/>
              <dgm:constr type="h" for="ch" forName="Parent3" refType="h" fact="0.3799"/>
              <dgm:constr type="l" for="ch" forName="Parent2" refType="w" fact="0.3237"/>
              <dgm:constr type="t" for="ch" forName="Parent2" refType="h" fact="0.2022"/>
              <dgm:constr type="w" for="ch" forName="Parent2" refType="w" fact="0.1555"/>
              <dgm:constr type="h" for="ch" forName="Parent2" refType="h" fact="0.3799"/>
              <dgm:constr type="l" for="ch" forName="Parent1" refType="w" fact="0.0827"/>
              <dgm:constr type="t" for="ch" forName="Parent1" refType="h" fact="0.2022"/>
              <dgm:constr type="w" for="ch" forName="Parent1" refType="w" fact="0.1555"/>
              <dgm:constr type="h" for="ch" forName="Parent1" refType="h" fact="0.3799"/>
              <dgm:constr type="l" for="ch" forName="Accent4" refType="w" fact="0.7668"/>
              <dgm:constr type="t" for="ch" forName="Accent4" refType="h" fact="0.1072"/>
              <dgm:constr type="w" for="ch" forName="Accent4" refType="w" fact="0.2332"/>
              <dgm:constr type="h" for="ch" forName="Accent4" refType="h" fact="0.5699"/>
              <dgm:constr type="l" for="ch" forName="ParentBackground4" refType="w" fact="0.7746"/>
              <dgm:constr type="t" for="ch" forName="ParentBackground4" refType="h" fact="0.1262"/>
              <dgm:constr type="w" for="ch" forName="ParentBackground4" refType="w" fact="0.2177"/>
              <dgm:constr type="h" for="ch" forName="ParentBackground4" refType="h" fact="0.5319"/>
              <dgm:constr type="l" for="ch" forName="Child4" refType="w" fact="0.7746"/>
              <dgm:constr type="t" for="ch" forName="Child4" refType="h" fact="0.6876"/>
              <dgm:constr type="w" for="ch" forName="Child4" refType="w" fact="0.2177"/>
              <dgm:constr type="h" for="ch" forName="Child4" refType="h" fact="0.3124"/>
              <dgm:constr type="l" for="ch" forName="Accent3" refType="w" fact="0.4765"/>
              <dgm:constr type="t" for="ch" forName="Accent3" refType="h" fact="-0.0109"/>
              <dgm:constr type="w" for="ch" forName="Accent3" refType="w" fact="0.3298"/>
              <dgm:constr type="h" for="ch" forName="Accent3" refType="h" fact="0.806"/>
              <dgm:constr type="l" for="ch" forName="ParentBackground3" refType="w" fact="0.5336"/>
              <dgm:constr type="t" for="ch" forName="ParentBackground3" refType="h" fact="0.1262"/>
              <dgm:constr type="w" for="ch" forName="ParentBackground3" refType="w" fact="0.2177"/>
              <dgm:constr type="h" for="ch" forName="ParentBackground3" refType="h" fact="0.5319"/>
              <dgm:constr type="l" for="ch" forName="Child3" refType="w" fact="0.5336"/>
              <dgm:constr type="t" for="ch" forName="Child3" refType="h" fact="0.6876"/>
              <dgm:constr type="w" for="ch" forName="Child3" refType="w" fact="0.2177"/>
              <dgm:constr type="h" for="ch" forName="Child3" refType="h" fact="0.3124"/>
              <dgm:constr type="l" for="ch" forName="Accent2" refType="w" fact="0.2365"/>
              <dgm:constr type="t" for="ch" forName="Accent2" refType="h" fact="-0.0109"/>
              <dgm:constr type="w" for="ch" forName="Accent2" refType="w" fact="0.3298"/>
              <dgm:constr type="h" for="ch" forName="Accent2" refType="h" fact="0.806"/>
              <dgm:constr type="l" for="ch" forName="ParentBackground2" refType="w" fact="0.2926"/>
              <dgm:constr type="t" for="ch" forName="ParentBackground2" refType="h" fact="0.1262"/>
              <dgm:constr type="w" for="ch" forName="ParentBackground2" refType="w" fact="0.2177"/>
              <dgm:constr type="h" for="ch" forName="ParentBackground2" refType="h" fact="0.5319"/>
              <dgm:constr type="l" for="ch" forName="Child2" refType="w" fact="0.2926"/>
              <dgm:constr type="t" for="ch" forName="Child2" refType="h" fact="0.6876"/>
              <dgm:constr type="w" for="ch" forName="Child2" refType="w" fact="0.2177"/>
              <dgm:constr type="h" for="ch" forName="Child2" refType="h" fact="0.3124"/>
              <dgm:constr type="l" for="ch" forName="Accent1" refType="w" fact="-0.0045"/>
              <dgm:constr type="t" for="ch" forName="Accent1" refType="h" fact="-0.0109"/>
              <dgm:constr type="w" for="ch" forName="Accent1" refType="w" fact="0.3298"/>
              <dgm:constr type="h" for="ch" forName="Accent1" refType="h" fact="0.806"/>
              <dgm:constr type="l" for="ch" forName="ParentBackground1" refType="w" fact="0.0516"/>
              <dgm:constr type="t" for="ch" forName="ParentBackground1" refType="h" fact="0.1262"/>
              <dgm:constr type="w" for="ch" forName="ParentBackground1" refType="w" fact="0.2177"/>
              <dgm:constr type="h" for="ch" forName="ParentBackground1" refType="h" fact="0.5319"/>
              <dgm:constr type="l" for="ch" forName="Child1" refType="w" fact="0.0516"/>
              <dgm:constr type="t" for="ch" forName="Child1" refType="h" fact="0.6876"/>
              <dgm:constr type="w" for="ch" forName="Child1" refType="w" fact="0.2177"/>
              <dgm:constr type="h" for="ch" forName="Child1" refType="h" fact="0.3124"/>
            </dgm:constrLst>
          </dgm:if>
          <dgm:if name="Name8"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Parent5" refType="w" fact="0.8434"/>
              <dgm:constr type="t" for="ch" forName="Parent5" refType="h" fact="0.2022"/>
              <dgm:constr type="w" for="ch" forName="Parent5" refType="w" fact="0.1253"/>
              <dgm:constr type="h" for="ch" forName="Parent5" refType="h" fact="0.3799"/>
              <dgm:constr type="l" for="ch" forName="Parent4" refType="w" fact="0.6492"/>
              <dgm:constr type="t" for="ch" forName="Parent4" refType="h" fact="0.2022"/>
              <dgm:constr type="w" for="ch" forName="Parent4" refType="w" fact="0.1253"/>
              <dgm:constr type="h" for="ch" forName="Parent4" refType="h" fact="0.3799"/>
              <dgm:constr type="l" for="ch" forName="Parent3" refType="w" fact="0.455"/>
              <dgm:constr type="t" for="ch" forName="Parent3" refType="h" fact="0.2022"/>
              <dgm:constr type="w" for="ch" forName="Parent3" refType="w" fact="0.1253"/>
              <dgm:constr type="h" for="ch" forName="Parent3" refType="h" fact="0.3799"/>
              <dgm:constr type="l" for="ch" forName="Parent2" refType="w" fact="0.2609"/>
              <dgm:constr type="t" for="ch" forName="Parent2" refType="h" fact="0.2022"/>
              <dgm:constr type="w" for="ch" forName="Parent2" refType="w" fact="0.1253"/>
              <dgm:constr type="h" for="ch" forName="Parent2" refType="h" fact="0.3799"/>
              <dgm:constr type="l" for="ch" forName="Parent1" refType="w" fact="0.0667"/>
              <dgm:constr type="t" for="ch" forName="Parent1" refType="h" fact="0.2022"/>
              <dgm:constr type="w" for="ch" forName="Parent1" refType="w" fact="0.1253"/>
              <dgm:constr type="h" for="ch" forName="Parent1" refType="h" fact="0.3799"/>
              <dgm:constr type="l" for="ch" forName="Accent5" refType="w" fact="0.8121"/>
              <dgm:constr type="t" for="ch" forName="Accent5" refType="h" fact="0.1072"/>
              <dgm:constr type="w" for="ch" forName="Accent5" refType="w" fact="0.1879"/>
              <dgm:constr type="h" for="ch" forName="Accent5" refType="h" fact="0.5699"/>
              <dgm:constr type="l" for="ch" forName="ParentBackground5" refType="w" fact="0.8183"/>
              <dgm:constr type="t" for="ch" forName="ParentBackground5" refType="h" fact="0.1262"/>
              <dgm:constr type="w" for="ch" forName="ParentBackground5" refType="w" fact="0.1754"/>
              <dgm:constr type="h" for="ch" forName="ParentBackground5" refType="h" fact="0.5319"/>
              <dgm:constr type="l" for="ch" forName="Child5" refType="w" fact="0.8183"/>
              <dgm:constr type="t" for="ch" forName="Child5" refType="h" fact="0.6876"/>
              <dgm:constr type="w" for="ch" forName="Child5" refType="w" fact="0.1754"/>
              <dgm:constr type="h" for="ch" forName="Child5" refType="h" fact="0.3124"/>
              <dgm:constr type="l" for="ch" forName="Accent4" refType="w" fact="0.5789"/>
              <dgm:constr type="t" for="ch" forName="Accent4" refType="h" fact="-0.0109"/>
              <dgm:constr type="w" for="ch" forName="Accent4" refType="w" fact="0.2657"/>
              <dgm:constr type="h" for="ch" forName="Accent4" refType="h" fact="0.806"/>
              <dgm:constr type="l" for="ch" forName="ParentBackground4" refType="w" fact="0.6242"/>
              <dgm:constr type="t" for="ch" forName="ParentBackground4" refType="h" fact="0.1262"/>
              <dgm:constr type="w" for="ch" forName="ParentBackground4" refType="w" fact="0.1754"/>
              <dgm:constr type="h" for="ch" forName="ParentBackground4" refType="h" fact="0.5319"/>
              <dgm:constr type="l" for="ch" forName="Child4" refType="w" fact="0.6242"/>
              <dgm:constr type="t" for="ch" forName="Child4" refType="h" fact="0.6876"/>
              <dgm:constr type="w" for="ch" forName="Child4" refType="w" fact="0.1754"/>
              <dgm:constr type="h" for="ch" forName="Child4" refType="h" fact="0.3124"/>
              <dgm:constr type="l" for="ch" forName="Accent3" refType="w" fact="0.3848"/>
              <dgm:constr type="t" for="ch" forName="Accent3" refType="h" fact="-0.0109"/>
              <dgm:constr type="w" for="ch" forName="Accent3" refType="w" fact="0.2657"/>
              <dgm:constr type="h" for="ch" forName="Accent3" refType="h" fact="0.806"/>
              <dgm:constr type="l" for="ch" forName="ParentBackground3" refType="w" fact="0.43"/>
              <dgm:constr type="t" for="ch" forName="ParentBackground3" refType="h" fact="0.1262"/>
              <dgm:constr type="w" for="ch" forName="ParentBackground3" refType="w" fact="0.1754"/>
              <dgm:constr type="h" for="ch" forName="ParentBackground3" refType="h" fact="0.5319"/>
              <dgm:constr type="l" for="ch" forName="Child3" refType="w" fact="0.43"/>
              <dgm:constr type="t" for="ch" forName="Child3" refType="h" fact="0.6876"/>
              <dgm:constr type="w" for="ch" forName="Child3" refType="w" fact="0.1754"/>
              <dgm:constr type="h" for="ch" forName="Child3" refType="h" fact="0.3124"/>
              <dgm:constr type="l" for="ch" forName="Accent2" refType="w" fact="0.1906"/>
              <dgm:constr type="t" for="ch" forName="Accent2" refType="h" fact="-0.0109"/>
              <dgm:constr type="w" for="ch" forName="Accent2" refType="w" fact="0.2657"/>
              <dgm:constr type="h" for="ch" forName="Accent2" refType="h" fact="0.806"/>
              <dgm:constr type="l" for="ch" forName="ParentBackground2" refType="w" fact="0.2358"/>
              <dgm:constr type="t" for="ch" forName="ParentBackground2" refType="h" fact="0.1262"/>
              <dgm:constr type="w" for="ch" forName="ParentBackground2" refType="w" fact="0.1754"/>
              <dgm:constr type="h" for="ch" forName="ParentBackground2" refType="h" fact="0.5319"/>
              <dgm:constr type="l" for="ch" forName="Child2" refType="w" fact="0.2358"/>
              <dgm:constr type="t" for="ch" forName="Child2" refType="h" fact="0.6876"/>
              <dgm:constr type="w" for="ch" forName="Child2" refType="w" fact="0.1754"/>
              <dgm:constr type="h" for="ch" forName="Child2" refType="h" fact="0.3124"/>
              <dgm:constr type="l" for="ch" forName="Accent1" refType="w" fact="-0.0036"/>
              <dgm:constr type="t" for="ch" forName="Accent1" refType="h" fact="-0.0109"/>
              <dgm:constr type="w" for="ch" forName="Accent1" refType="w" fact="0.2657"/>
              <dgm:constr type="h" for="ch" forName="Accent1" refType="h" fact="0.806"/>
              <dgm:constr type="l" for="ch" forName="ParentBackground1" refType="w" fact="0.0416"/>
              <dgm:constr type="t" for="ch" forName="ParentBackground1" refType="h" fact="0.1262"/>
              <dgm:constr type="w" for="ch" forName="ParentBackground1" refType="w" fact="0.1754"/>
              <dgm:constr type="h" for="ch" forName="ParentBackground1" refType="h" fact="0.5319"/>
              <dgm:constr type="l" for="ch" forName="Child1" refType="w" fact="0.0416"/>
              <dgm:constr type="t" for="ch" forName="Child1" refType="h" fact="0.6876"/>
              <dgm:constr type="w" for="ch" forName="Child1" refType="w" fact="0.1754"/>
              <dgm:constr type="h" for="ch" forName="Child1" refType="h" fact="0.3124"/>
            </dgm:constrLst>
          </dgm:if>
          <dgm:if name="Name9"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Parent6" refType="w" fact="0.8689"/>
              <dgm:constr type="t" for="ch" forName="Parent6" refType="h" fact="0.2022"/>
              <dgm:constr type="w" for="ch" forName="Parent6" refType="w" fact="0.1049"/>
              <dgm:constr type="h" for="ch" forName="Parent6" refType="h" fact="0.3799"/>
              <dgm:constr type="l" for="ch" forName="Parent5" refType="w" fact="0.7063"/>
              <dgm:constr type="t" for="ch" forName="Parent5" refType="h" fact="0.2022"/>
              <dgm:constr type="w" for="ch" forName="Parent5" refType="w" fact="0.1049"/>
              <dgm:constr type="h" for="ch" forName="Parent5" refType="h" fact="0.3799"/>
              <dgm:constr type="l" for="ch" forName="Parent4" refType="w" fact="0.5437"/>
              <dgm:constr type="t" for="ch" forName="Parent4" refType="h" fact="0.2022"/>
              <dgm:constr type="w" for="ch" forName="Parent4" refType="w" fact="0.1049"/>
              <dgm:constr type="h" for="ch" forName="Parent4" refType="h" fact="0.3799"/>
              <dgm:constr type="l" for="ch" forName="Parent3" refType="w" fact="0.381"/>
              <dgm:constr type="t" for="ch" forName="Parent3" refType="h" fact="0.2022"/>
              <dgm:constr type="w" for="ch" forName="Parent3" refType="w" fact="0.1049"/>
              <dgm:constr type="h" for="ch" forName="Parent3" refType="h" fact="0.3799"/>
              <dgm:constr type="l" for="ch" forName="Parent2" refType="w" fact="0.2184"/>
              <dgm:constr type="t" for="ch" forName="Parent2" refType="h" fact="0.2022"/>
              <dgm:constr type="w" for="ch" forName="Parent2" refType="w" fact="0.1049"/>
              <dgm:constr type="h" for="ch" forName="Parent2" refType="h" fact="0.3799"/>
              <dgm:constr type="l" for="ch" forName="Parent1" refType="w" fact="0.0558"/>
              <dgm:constr type="t" for="ch" forName="Parent1" refType="h" fact="0.2022"/>
              <dgm:constr type="w" for="ch" forName="Parent1" refType="w" fact="0.1049"/>
              <dgm:constr type="h" for="ch" forName="Parent1" refType="h" fact="0.3799"/>
              <dgm:constr type="l" for="ch" forName="Accent6" refType="w" fact="0.8426"/>
              <dgm:constr type="t" for="ch" forName="Accent6" refType="h" fact="0.1072"/>
              <dgm:constr type="w" for="ch" forName="Accent6" refType="w" fact="0.1574"/>
              <dgm:constr type="h" for="ch" forName="Accent6" refType="h" fact="0.5699"/>
              <dgm:constr type="l" for="ch" forName="ParentBackground6" refType="w" fact="0.8479"/>
              <dgm:constr type="t" for="ch" forName="ParentBackground6" refType="h" fact="0.1262"/>
              <dgm:constr type="w" for="ch" forName="ParentBackground6" refType="w" fact="0.1469"/>
              <dgm:constr type="h" for="ch" forName="ParentBackground6" refType="h" fact="0.5319"/>
              <dgm:constr type="l" for="ch" forName="Child6" refType="w" fact="0.8479"/>
              <dgm:constr type="t" for="ch" forName="Child6" refType="h" fact="0.6876"/>
              <dgm:constr type="w" for="ch" forName="Child6" refType="w" fact="0.1469"/>
              <dgm:constr type="h" for="ch" forName="Child6" refType="h" fact="0.3124"/>
              <dgm:constr type="l" for="ch" forName="Accent5" refType="w" fact="0.6474"/>
              <dgm:constr type="t" for="ch" forName="Accent5" refType="h" fact="-0.0109"/>
              <dgm:constr type="w" for="ch" forName="Accent5" refType="w" fact="0.2226"/>
              <dgm:constr type="h" for="ch" forName="Accent5" refType="h" fact="0.806"/>
              <dgm:constr type="l" for="ch" forName="ParentBackground5" refType="w" fact="0.6853"/>
              <dgm:constr type="t" for="ch" forName="ParentBackground5" refType="h" fact="0.1262"/>
              <dgm:constr type="w" for="ch" forName="ParentBackground5" refType="w" fact="0.1469"/>
              <dgm:constr type="h" for="ch" forName="ParentBackground5" refType="h" fact="0.5319"/>
              <dgm:constr type="l" for="ch" forName="Child5" refType="w" fact="0.6853"/>
              <dgm:constr type="t" for="ch" forName="Child5" refType="h" fact="0.6876"/>
              <dgm:constr type="w" for="ch" forName="Child5" refType="w" fact="0.1469"/>
              <dgm:constr type="h" for="ch" forName="Child5" refType="h" fact="0.3124"/>
              <dgm:constr type="l" for="ch" forName="Accent4" refType="w" fact="0.4848"/>
              <dgm:constr type="t" for="ch" forName="Accent4" refType="h" fact="-0.0109"/>
              <dgm:constr type="w" for="ch" forName="Accent4" refType="w" fact="0.2226"/>
              <dgm:constr type="h" for="ch" forName="Accent4" refType="h" fact="0.806"/>
              <dgm:constr type="l" for="ch" forName="ParentBackground4" refType="w" fact="0.5227"/>
              <dgm:constr type="t" for="ch" forName="ParentBackground4" refType="h" fact="0.1262"/>
              <dgm:constr type="w" for="ch" forName="ParentBackground4" refType="w" fact="0.1469"/>
              <dgm:constr type="h" for="ch" forName="ParentBackground4" refType="h" fact="0.5319"/>
              <dgm:constr type="l" for="ch" forName="Child4" refType="w" fact="0.5227"/>
              <dgm:constr type="t" for="ch" forName="Child4" refType="h" fact="0.6876"/>
              <dgm:constr type="w" for="ch" forName="Child4" refType="w" fact="0.1469"/>
              <dgm:constr type="h" for="ch" forName="Child4" refType="h" fact="0.3124"/>
              <dgm:constr type="l" for="ch" forName="Accent3" refType="w" fact="0.3222"/>
              <dgm:constr type="t" for="ch" forName="Accent3" refType="h" fact="-0.0109"/>
              <dgm:constr type="w" for="ch" forName="Accent3" refType="w" fact="0.2226"/>
              <dgm:constr type="h" for="ch" forName="Accent3" refType="h" fact="0.806"/>
              <dgm:constr type="l" for="ch" forName="ParentBackground3" refType="w" fact="0.3601"/>
              <dgm:constr type="t" for="ch" forName="ParentBackground3" refType="h" fact="0.1262"/>
              <dgm:constr type="w" for="ch" forName="ParentBackground3" refType="w" fact="0.1469"/>
              <dgm:constr type="h" for="ch" forName="ParentBackground3" refType="h" fact="0.5319"/>
              <dgm:constr type="l" for="ch" forName="Child3" refType="w" fact="0.3601"/>
              <dgm:constr type="t" for="ch" forName="Child3" refType="h" fact="0.6876"/>
              <dgm:constr type="w" for="ch" forName="Child3" refType="w" fact="0.1469"/>
              <dgm:constr type="h" for="ch" forName="Child3" refType="h" fact="0.3124"/>
              <dgm:constr type="l" for="ch" forName="Accent2" refType="w" fact="0.1596"/>
              <dgm:constr type="t" for="ch" forName="Accent2" refType="h" fact="-0.0109"/>
              <dgm:constr type="w" for="ch" forName="Accent2" refType="w" fact="0.2226"/>
              <dgm:constr type="h" for="ch" forName="Accent2" refType="h" fact="0.806"/>
              <dgm:constr type="l" for="ch" forName="ParentBackground2" refType="w" fact="0.1975"/>
              <dgm:constr type="t" for="ch" forName="ParentBackground2" refType="h" fact="0.1262"/>
              <dgm:constr type="w" for="ch" forName="ParentBackground2" refType="w" fact="0.1469"/>
              <dgm:constr type="h" for="ch" forName="ParentBackground2" refType="h" fact="0.5319"/>
              <dgm:constr type="l" for="ch" forName="Child2" refType="w" fact="0.1975"/>
              <dgm:constr type="t" for="ch" forName="Child2" refType="h" fact="0.6876"/>
              <dgm:constr type="w" for="ch" forName="Child2" refType="w" fact="0.1469"/>
              <dgm:constr type="h" for="ch" forName="Child2" refType="h" fact="0.3124"/>
              <dgm:constr type="l" for="ch" forName="Accent1" refType="w" fact="-0.003"/>
              <dgm:constr type="t" for="ch" forName="Accent1" refType="h" fact="-0.0109"/>
              <dgm:constr type="w" for="ch" forName="Accent1" refType="w" fact="0.2226"/>
              <dgm:constr type="h" for="ch" forName="Accent1" refType="h" fact="0.806"/>
              <dgm:constr type="l" for="ch" forName="ParentBackground1" refType="w" fact="0.0348"/>
              <dgm:constr type="t" for="ch" forName="ParentBackground1" refType="h" fact="0.1262"/>
              <dgm:constr type="w" for="ch" forName="ParentBackground1" refType="w" fact="0.1469"/>
              <dgm:constr type="h" for="ch" forName="ParentBackground1" refType="h" fact="0.5319"/>
              <dgm:constr type="l" for="ch" forName="Child1" refType="w" fact="0.0348"/>
              <dgm:constr type="t" for="ch" forName="Child1" refType="h" fact="0.6876"/>
              <dgm:constr type="w" for="ch" forName="Child1" refType="w" fact="0.1469"/>
              <dgm:constr type="h" for="ch" forName="Child1" refType="h" fact="0.3124"/>
            </dgm:constrLst>
          </dgm:if>
          <dgm:if name="Name10"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Parent7" refType="w" fact="0.8872"/>
              <dgm:constr type="t" for="ch" forName="Parent7" refType="h" fact="0.2022"/>
              <dgm:constr type="w" for="ch" forName="Parent7" refType="w" fact="0.0902"/>
              <dgm:constr type="h" for="ch" forName="Parent7" refType="h" fact="0.3799"/>
              <dgm:constr type="l" for="ch" forName="Parent6" refType="w" fact="0.7473"/>
              <dgm:constr type="t" for="ch" forName="Parent6" refType="h" fact="0.2022"/>
              <dgm:constr type="w" for="ch" forName="Parent6" refType="w" fact="0.0902"/>
              <dgm:constr type="h" for="ch" forName="Parent6" refType="h" fact="0.3799"/>
              <dgm:constr type="l" for="ch" forName="Parent5" refType="w" fact="0.6075"/>
              <dgm:constr type="t" for="ch" forName="Parent5" refType="h" fact="0.2022"/>
              <dgm:constr type="w" for="ch" forName="Parent5" refType="w" fact="0.0902"/>
              <dgm:constr type="h" for="ch" forName="Parent5" refType="h" fact="0.3799"/>
              <dgm:constr type="l" for="ch" forName="Parent4" refType="w" fact="0.4676"/>
              <dgm:constr type="t" for="ch" forName="Parent4" refType="h" fact="0.2022"/>
              <dgm:constr type="w" for="ch" forName="Parent4" refType="w" fact="0.0902"/>
              <dgm:constr type="h" for="ch" forName="Parent4" refType="h" fact="0.3799"/>
              <dgm:constr type="l" for="ch" forName="Parent3" refType="w" fact="0.3277"/>
              <dgm:constr type="t" for="ch" forName="Parent3" refType="h" fact="0.2022"/>
              <dgm:constr type="w" for="ch" forName="Parent3" refType="w" fact="0.0902"/>
              <dgm:constr type="h" for="ch" forName="Parent3" refType="h" fact="0.3799"/>
              <dgm:constr type="l" for="ch" forName="Parent2" refType="w" fact="0.1879"/>
              <dgm:constr type="t" for="ch" forName="Parent2" refType="h" fact="0.2022"/>
              <dgm:constr type="w" for="ch" forName="Parent2" refType="w" fact="0.0902"/>
              <dgm:constr type="h" for="ch" forName="Parent2" refType="h" fact="0.3799"/>
              <dgm:constr type="l" for="ch" forName="Parent1" refType="w" fact="0.048"/>
              <dgm:constr type="t" for="ch" forName="Parent1" refType="h" fact="0.2022"/>
              <dgm:constr type="w" for="ch" forName="Parent1" refType="w" fact="0.0902"/>
              <dgm:constr type="h" for="ch" forName="Parent1" refType="h" fact="0.3799"/>
              <dgm:constr type="l" for="ch" forName="Accent7" refType="w" fact="0.8646"/>
              <dgm:constr type="t" for="ch" forName="Accent7" refType="h" fact="0.1072"/>
              <dgm:constr type="w" for="ch" forName="Accent7" refType="w" fact="0.1354"/>
              <dgm:constr type="h" for="ch" forName="Accent7" refType="h" fact="0.5699"/>
              <dgm:constr type="l" for="ch" forName="ParentBackground7" refType="w" fact="0.8692"/>
              <dgm:constr type="t" for="ch" forName="ParentBackground7" refType="h" fact="0.1262"/>
              <dgm:constr type="w" for="ch" forName="ParentBackground7" refType="w" fact="0.1263"/>
              <dgm:constr type="h" for="ch" forName="ParentBackground7" refType="h" fact="0.5319"/>
              <dgm:constr type="l" for="ch" forName="Child7" refType="w" fact="0.8692"/>
              <dgm:constr type="t" for="ch" forName="Child7" refType="h" fact="0.6876"/>
              <dgm:constr type="w" for="ch" forName="Child7" refType="w" fact="0.1263"/>
              <dgm:constr type="h" for="ch" forName="Child7" refType="h" fact="0.3124"/>
              <dgm:constr type="l" for="ch" forName="Accent6" refType="w" fact="0.6967"/>
              <dgm:constr type="t" for="ch" forName="Accent6" refType="h" fact="-0.0109"/>
              <dgm:constr type="w" for="ch" forName="Accent6" refType="w" fact="0.1915"/>
              <dgm:constr type="h" for="ch" forName="Accent6" refType="h" fact="0.806"/>
              <dgm:constr type="l" for="ch" forName="ParentBackground6" refType="w" fact="0.7293"/>
              <dgm:constr type="t" for="ch" forName="ParentBackground6" refType="h" fact="0.1262"/>
              <dgm:constr type="w" for="ch" forName="ParentBackground6" refType="w" fact="0.1263"/>
              <dgm:constr type="h" for="ch" forName="ParentBackground6" refType="h" fact="0.5319"/>
              <dgm:constr type="l" for="ch" forName="Child6" refType="w" fact="0.7293"/>
              <dgm:constr type="t" for="ch" forName="Child6" refType="h" fact="0.6876"/>
              <dgm:constr type="w" for="ch" forName="Child6" refType="w" fact="0.1263"/>
              <dgm:constr type="h" for="ch" forName="Child6" refType="h" fact="0.3124"/>
              <dgm:constr type="l" for="ch" forName="Accent5" refType="w" fact="0.5569"/>
              <dgm:constr type="t" for="ch" forName="Accent5" refType="h" fact="-0.0109"/>
              <dgm:constr type="w" for="ch" forName="Accent5" refType="w" fact="0.1915"/>
              <dgm:constr type="h" for="ch" forName="Accent5" refType="h" fact="0.806"/>
              <dgm:constr type="l" for="ch" forName="ParentBackground5" refType="w" fact="0.5894"/>
              <dgm:constr type="t" for="ch" forName="ParentBackground5" refType="h" fact="0.1262"/>
              <dgm:constr type="w" for="ch" forName="ParentBackground5" refType="w" fact="0.1263"/>
              <dgm:constr type="h" for="ch" forName="ParentBackground5" refType="h" fact="0.5319"/>
              <dgm:constr type="l" for="ch" forName="Child5" refType="w" fact="0.5894"/>
              <dgm:constr type="t" for="ch" forName="Child5" refType="h" fact="0.6876"/>
              <dgm:constr type="w" for="ch" forName="Child5" refType="w" fact="0.1263"/>
              <dgm:constr type="h" for="ch" forName="Child5" refType="h" fact="0.3124"/>
              <dgm:constr type="l" for="ch" forName="Accent4" refType="w" fact="0.417"/>
              <dgm:constr type="t" for="ch" forName="Accent4" refType="h" fact="-0.0109"/>
              <dgm:constr type="w" for="ch" forName="Accent4" refType="w" fact="0.1915"/>
              <dgm:constr type="h" for="ch" forName="Accent4" refType="h" fact="0.806"/>
              <dgm:constr type="l" for="ch" forName="ParentBackground4" refType="w" fact="0.4496"/>
              <dgm:constr type="t" for="ch" forName="ParentBackground4" refType="h" fact="0.1262"/>
              <dgm:constr type="w" for="ch" forName="ParentBackground4" refType="w" fact="0.1263"/>
              <dgm:constr type="h" for="ch" forName="ParentBackground4" refType="h" fact="0.5319"/>
              <dgm:constr type="l" for="ch" forName="Child4" refType="w" fact="0.4496"/>
              <dgm:constr type="t" for="ch" forName="Child4" refType="h" fact="0.6876"/>
              <dgm:constr type="w" for="ch" forName="Child4" refType="w" fact="0.1263"/>
              <dgm:constr type="h" for="ch" forName="Child4" refType="h" fact="0.3124"/>
              <dgm:constr type="l" for="ch" forName="Accent3" refType="w" fact="0.2771"/>
              <dgm:constr type="t" for="ch" forName="Accent3" refType="h" fact="-0.0109"/>
              <dgm:constr type="w" for="ch" forName="Accent3" refType="w" fact="0.1915"/>
              <dgm:constr type="h" for="ch" forName="Accent3" refType="h" fact="0.806"/>
              <dgm:constr type="l" for="ch" forName="ParentBackground3" refType="w" fact="0.3097"/>
              <dgm:constr type="t" for="ch" forName="ParentBackground3" refType="h" fact="0.1262"/>
              <dgm:constr type="w" for="ch" forName="ParentBackground3" refType="w" fact="0.1263"/>
              <dgm:constr type="h" for="ch" forName="ParentBackground3" refType="h" fact="0.5319"/>
              <dgm:constr type="l" for="ch" forName="Child3" refType="w" fact="0.3097"/>
              <dgm:constr type="t" for="ch" forName="Child3" refType="h" fact="0.6876"/>
              <dgm:constr type="w" for="ch" forName="Child3" refType="w" fact="0.1263"/>
              <dgm:constr type="h" for="ch" forName="Child3" refType="h" fact="0.3124"/>
              <dgm:constr type="l" for="ch" forName="Accent2" refType="w" fact="0.1373"/>
              <dgm:constr type="t" for="ch" forName="Accent2" refType="h" fact="-0.0109"/>
              <dgm:constr type="w" for="ch" forName="Accent2" refType="w" fact="0.1915"/>
              <dgm:constr type="h" for="ch" forName="Accent2" refType="h" fact="0.806"/>
              <dgm:constr type="l" for="ch" forName="ParentBackground2" refType="w" fact="0.1698"/>
              <dgm:constr type="t" for="ch" forName="ParentBackground2" refType="h" fact="0.1262"/>
              <dgm:constr type="w" for="ch" forName="ParentBackground2" refType="w" fact="0.1263"/>
              <dgm:constr type="h" for="ch" forName="ParentBackground2" refType="h" fact="0.5319"/>
              <dgm:constr type="l" for="ch" forName="Child2" refType="w" fact="0.1698"/>
              <dgm:constr type="t" for="ch" forName="Child2" refType="h" fact="0.6876"/>
              <dgm:constr type="w" for="ch" forName="Child2" refType="w" fact="0.1263"/>
              <dgm:constr type="h" for="ch" forName="Child2" refType="h" fact="0.3124"/>
              <dgm:constr type="l" for="ch" forName="Accent1" refType="w" fact="-0.0026"/>
              <dgm:constr type="t" for="ch" forName="Accent1" refType="h" fact="-0.0109"/>
              <dgm:constr type="w" for="ch" forName="Accent1" refType="w" fact="0.1915"/>
              <dgm:constr type="h" for="ch" forName="Accent1" refType="h" fact="0.806"/>
              <dgm:constr type="l" for="ch" forName="ParentBackground1" refType="w" fact="0.03"/>
              <dgm:constr type="t" for="ch" forName="ParentBackground1" refType="h" fact="0.1262"/>
              <dgm:constr type="w" for="ch" forName="ParentBackground1" refType="w" fact="0.1263"/>
              <dgm:constr type="h" for="ch" forName="ParentBackground1" refType="h" fact="0.5319"/>
              <dgm:constr type="l" for="ch" forName="Child1" refType="w" fact="0.03"/>
              <dgm:constr type="t" for="ch" forName="Child1" refType="h" fact="0.6876"/>
              <dgm:constr type="w" for="ch" forName="Child1" refType="w" fact="0.1263"/>
              <dgm:constr type="h" for="ch" forName="Child1" refType="h" fact="0.3124"/>
            </dgm:constrLst>
          </dgm:if>
          <dgm:if name="Name11"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l" for="ch" forName="Parent8" refType="w" fact="0.901"/>
              <dgm:constr type="t" for="ch" forName="Parent8" refType="h" fact="0.2022"/>
              <dgm:constr type="w" for="ch" forName="Parent8" refType="w" fact="0.0792"/>
              <dgm:constr type="h" for="ch" forName="Parent8" refType="h" fact="0.3799"/>
              <dgm:constr type="l" for="ch" forName="Parent7" refType="w" fact="0.7783"/>
              <dgm:constr type="t" for="ch" forName="Parent7" refType="h" fact="0.2022"/>
              <dgm:constr type="w" for="ch" forName="Parent7" refType="w" fact="0.0792"/>
              <dgm:constr type="h" for="ch" forName="Parent7" refType="h" fact="0.3799"/>
              <dgm:constr type="l" for="ch" forName="Parent6" refType="w" fact="0.6556"/>
              <dgm:constr type="t" for="ch" forName="Parent6" refType="h" fact="0.2022"/>
              <dgm:constr type="w" for="ch" forName="Parent6" refType="w" fact="0.0792"/>
              <dgm:constr type="h" for="ch" forName="Parent6" refType="h" fact="0.3799"/>
              <dgm:constr type="l" for="ch" forName="Parent5" refType="w" fact="0.5329"/>
              <dgm:constr type="t" for="ch" forName="Parent5" refType="h" fact="0.2022"/>
              <dgm:constr type="w" for="ch" forName="Parent5" refType="w" fact="0.0792"/>
              <dgm:constr type="h" for="ch" forName="Parent5" refType="h" fact="0.3799"/>
              <dgm:constr type="l" for="ch" forName="Parent4" refType="w" fact="0.4102"/>
              <dgm:constr type="t" for="ch" forName="Parent4" refType="h" fact="0.2022"/>
              <dgm:constr type="w" for="ch" forName="Parent4" refType="w" fact="0.0792"/>
              <dgm:constr type="h" for="ch" forName="Parent4" refType="h" fact="0.3799"/>
              <dgm:constr type="l" for="ch" forName="Parent3" refType="w" fact="0.2875"/>
              <dgm:constr type="t" for="ch" forName="Parent3" refType="h" fact="0.2022"/>
              <dgm:constr type="w" for="ch" forName="Parent3" refType="w" fact="0.0792"/>
              <dgm:constr type="h" for="ch" forName="Parent3" refType="h" fact="0.3799"/>
              <dgm:constr type="l" for="ch" forName="Parent2" refType="w" fact="0.1648"/>
              <dgm:constr type="t" for="ch" forName="Parent2" refType="h" fact="0.2022"/>
              <dgm:constr type="w" for="ch" forName="Parent2" refType="w" fact="0.0792"/>
              <dgm:constr type="h" for="ch" forName="Parent2" refType="h" fact="0.3799"/>
              <dgm:constr type="l" for="ch" forName="Parent1" refType="w" fact="0.0421"/>
              <dgm:constr type="t" for="ch" forName="Parent1" refType="h" fact="0.2022"/>
              <dgm:constr type="w" for="ch" forName="Parent1" refType="w" fact="0.0792"/>
              <dgm:constr type="h" for="ch" forName="Parent1" refType="h" fact="0.3799"/>
              <dgm:constr type="l" for="ch" forName="Accent8" refType="w" fact="0.8813"/>
              <dgm:constr type="t" for="ch" forName="Accent8" refType="h" fact="0.1072"/>
              <dgm:constr type="w" for="ch" forName="Accent8" refType="w" fact="0.1187"/>
              <dgm:constr type="h" for="ch" forName="Accent8" refType="h" fact="0.5699"/>
              <dgm:constr type="l" for="ch" forName="ParentBackground8" refType="w" fact="0.8852"/>
              <dgm:constr type="t" for="ch" forName="ParentBackground8" refType="h" fact="0.1262"/>
              <dgm:constr type="w" for="ch" forName="ParentBackground8" refType="w" fact="0.1108"/>
              <dgm:constr type="h" for="ch" forName="ParentBackground8" refType="h" fact="0.5319"/>
              <dgm:constr type="l" for="ch" forName="Child8" refType="w" fact="0.8852"/>
              <dgm:constr type="t" for="ch" forName="Child8" refType="h" fact="0.6876"/>
              <dgm:constr type="w" for="ch" forName="Child8" refType="w" fact="0.1108"/>
              <dgm:constr type="h" for="ch" forName="Child8" refType="h" fact="0.3124"/>
              <dgm:constr type="l" for="ch" forName="Accent7" refType="w" fact="0.7339"/>
              <dgm:constr type="t" for="ch" forName="Accent7" refType="h" fact="-0.0109"/>
              <dgm:constr type="w" for="ch" forName="Accent7" refType="w" fact="0.1679"/>
              <dgm:constr type="h" for="ch" forName="Accent7" refType="h" fact="0.806"/>
              <dgm:constr type="l" for="ch" forName="ParentBackground7" refType="w" fact="0.7625"/>
              <dgm:constr type="t" for="ch" forName="ParentBackground7" refType="h" fact="0.1262"/>
              <dgm:constr type="w" for="ch" forName="ParentBackground7" refType="w" fact="0.1108"/>
              <dgm:constr type="h" for="ch" forName="ParentBackground7" refType="h" fact="0.5319"/>
              <dgm:constr type="l" for="ch" forName="Child7" refType="w" fact="0.7625"/>
              <dgm:constr type="t" for="ch" forName="Child7" refType="h" fact="0.6876"/>
              <dgm:constr type="w" for="ch" forName="Child7" refType="w" fact="0.1108"/>
              <dgm:constr type="h" for="ch" forName="Child7" refType="h" fact="0.3124"/>
              <dgm:constr type="l" for="ch" forName="Accent6" refType="w" fact="0.6112"/>
              <dgm:constr type="t" for="ch" forName="Accent6" refType="h" fact="-0.0109"/>
              <dgm:constr type="w" for="ch" forName="Accent6" refType="w" fact="0.1679"/>
              <dgm:constr type="h" for="ch" forName="Accent6" refType="h" fact="0.806"/>
              <dgm:constr type="l" for="ch" forName="ParentBackground6" refType="w" fact="0.6398"/>
              <dgm:constr type="t" for="ch" forName="ParentBackground6" refType="h" fact="0.1262"/>
              <dgm:constr type="w" for="ch" forName="ParentBackground6" refType="w" fact="0.1108"/>
              <dgm:constr type="h" for="ch" forName="ParentBackground6" refType="h" fact="0.5319"/>
              <dgm:constr type="l" for="ch" forName="Child6" refType="w" fact="0.6398"/>
              <dgm:constr type="t" for="ch" forName="Child6" refType="h" fact="0.6876"/>
              <dgm:constr type="w" for="ch" forName="Child6" refType="w" fact="0.1108"/>
              <dgm:constr type="h" for="ch" forName="Child6" refType="h" fact="0.3124"/>
              <dgm:constr type="l" for="ch" forName="Accent5" refType="w" fact="0.4885"/>
              <dgm:constr type="t" for="ch" forName="Accent5" refType="h" fact="-0.0109"/>
              <dgm:constr type="w" for="ch" forName="Accent5" refType="w" fact="0.1679"/>
              <dgm:constr type="h" for="ch" forName="Accent5" refType="h" fact="0.806"/>
              <dgm:constr type="l" for="ch" forName="ParentBackground5" refType="w" fact="0.5171"/>
              <dgm:constr type="t" for="ch" forName="ParentBackground5" refType="h" fact="0.1262"/>
              <dgm:constr type="w" for="ch" forName="ParentBackground5" refType="w" fact="0.1108"/>
              <dgm:constr type="h" for="ch" forName="ParentBackground5" refType="h" fact="0.5319"/>
              <dgm:constr type="l" for="ch" forName="Child5" refType="w" fact="0.5171"/>
              <dgm:constr type="t" for="ch" forName="Child5" refType="h" fact="0.6876"/>
              <dgm:constr type="w" for="ch" forName="Child5" refType="w" fact="0.1108"/>
              <dgm:constr type="h" for="ch" forName="Child5" refType="h" fact="0.3124"/>
              <dgm:constr type="l" for="ch" forName="Accent4" refType="w" fact="0.3658"/>
              <dgm:constr type="t" for="ch" forName="Accent4" refType="h" fact="-0.0109"/>
              <dgm:constr type="w" for="ch" forName="Accent4" refType="w" fact="0.1679"/>
              <dgm:constr type="h" for="ch" forName="Accent4" refType="h" fact="0.806"/>
              <dgm:constr type="l" for="ch" forName="ParentBackground4" refType="w" fact="0.3944"/>
              <dgm:constr type="t" for="ch" forName="ParentBackground4" refType="h" fact="0.1262"/>
              <dgm:constr type="w" for="ch" forName="ParentBackground4" refType="w" fact="0.1108"/>
              <dgm:constr type="h" for="ch" forName="ParentBackground4" refType="h" fact="0.5319"/>
              <dgm:constr type="l" for="ch" forName="Child4" refType="w" fact="0.3944"/>
              <dgm:constr type="t" for="ch" forName="Child4" refType="h" fact="0.6876"/>
              <dgm:constr type="w" for="ch" forName="Child4" refType="w" fact="0.1108"/>
              <dgm:constr type="h" for="ch" forName="Child4" refType="h" fact="0.3124"/>
              <dgm:constr type="l" for="ch" forName="Accent3" refType="w" fact="0.2431"/>
              <dgm:constr type="t" for="ch" forName="Accent3" refType="h" fact="-0.0109"/>
              <dgm:constr type="w" for="ch" forName="Accent3" refType="w" fact="0.1679"/>
              <dgm:constr type="h" for="ch" forName="Accent3" refType="h" fact="0.806"/>
              <dgm:constr type="l" for="ch" forName="ParentBackground3" refType="w" fact="0.2717"/>
              <dgm:constr type="t" for="ch" forName="ParentBackground3" refType="h" fact="0.1262"/>
              <dgm:constr type="w" for="ch" forName="ParentBackground3" refType="w" fact="0.1108"/>
              <dgm:constr type="h" for="ch" forName="ParentBackground3" refType="h" fact="0.5319"/>
              <dgm:constr type="l" for="ch" forName="Child3" refType="w" fact="0.2717"/>
              <dgm:constr type="t" for="ch" forName="Child3" refType="h" fact="0.6876"/>
              <dgm:constr type="w" for="ch" forName="Child3" refType="w" fact="0.1108"/>
              <dgm:constr type="h" for="ch" forName="Child3" refType="h" fact="0.3124"/>
              <dgm:constr type="l" for="ch" forName="Accent2" refType="w" fact="0.1204"/>
              <dgm:constr type="t" for="ch" forName="Accent2" refType="h" fact="-0.0109"/>
              <dgm:constr type="w" for="ch" forName="Accent2" refType="w" fact="0.1679"/>
              <dgm:constr type="h" for="ch" forName="Accent2" refType="h" fact="0.806"/>
              <dgm:constr type="l" for="ch" forName="ParentBackground2" refType="w" fact="0.149"/>
              <dgm:constr type="t" for="ch" forName="ParentBackground2" refType="h" fact="0.1262"/>
              <dgm:constr type="w" for="ch" forName="ParentBackground2" refType="w" fact="0.1108"/>
              <dgm:constr type="h" for="ch" forName="ParentBackground2" refType="h" fact="0.5319"/>
              <dgm:constr type="l" for="ch" forName="Child2" refType="w" fact="0.149"/>
              <dgm:constr type="t" for="ch" forName="Child2" refType="h" fact="0.6876"/>
              <dgm:constr type="w" for="ch" forName="Child2" refType="w" fact="0.1108"/>
              <dgm:constr type="h" for="ch" forName="Child2" refType="h" fact="0.3124"/>
              <dgm:constr type="l" for="ch" forName="Accent1" refType="w" fact="-0.0023"/>
              <dgm:constr type="t" for="ch" forName="Accent1" refType="h" fact="-0.0109"/>
              <dgm:constr type="w" for="ch" forName="Accent1" refType="w" fact="0.1679"/>
              <dgm:constr type="h" for="ch" forName="Accent1" refType="h" fact="0.806"/>
              <dgm:constr type="l" for="ch" forName="ParentBackground1" refType="w" fact="0.0263"/>
              <dgm:constr type="t" for="ch" forName="ParentBackground1" refType="h" fact="0.1262"/>
              <dgm:constr type="w" for="ch" forName="ParentBackground1" refType="w" fact="0.1108"/>
              <dgm:constr type="h" for="ch" forName="ParentBackground1" refType="h" fact="0.5319"/>
              <dgm:constr type="l" for="ch" forName="Child1" refType="w" fact="0.0263"/>
              <dgm:constr type="t" for="ch" forName="Child1" refType="h" fact="0.6876"/>
              <dgm:constr type="w" for="ch" forName="Child1" refType="w" fact="0.1108"/>
              <dgm:constr type="h" for="ch" forName="Child1" refType="h" fact="0.3124"/>
            </dgm:constrLst>
          </dgm:if>
          <dgm:if name="Name12"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l" for="ch" forName="Parent9" refType="w" fact="0.9119"/>
              <dgm:constr type="t" for="ch" forName="Parent9" refType="h" fact="0.2022"/>
              <dgm:constr type="w" for="ch" forName="Parent9" refType="w" fact="0.0705"/>
              <dgm:constr type="h" for="ch" forName="Parent9" refType="h" fact="0.3799"/>
              <dgm:constr type="l" for="ch" forName="Parent8" refType="w" fact="0.8026"/>
              <dgm:constr type="t" for="ch" forName="Parent8" refType="h" fact="0.2022"/>
              <dgm:constr type="w" for="ch" forName="Parent8" refType="w" fact="0.0705"/>
              <dgm:constr type="h" for="ch" forName="Parent8" refType="h" fact="0.3799"/>
              <dgm:constr type="l" for="ch" forName="Parent7" refType="w" fact="0.6933"/>
              <dgm:constr type="t" for="ch" forName="Parent7" refType="h" fact="0.2022"/>
              <dgm:constr type="w" for="ch" forName="Parent7" refType="w" fact="0.0705"/>
              <dgm:constr type="h" for="ch" forName="Parent7" refType="h" fact="0.3799"/>
              <dgm:constr type="l" for="ch" forName="Parent6" refType="w" fact="0.584"/>
              <dgm:constr type="t" for="ch" forName="Parent6" refType="h" fact="0.2022"/>
              <dgm:constr type="w" for="ch" forName="Parent6" refType="w" fact="0.0705"/>
              <dgm:constr type="h" for="ch" forName="Parent6" refType="h" fact="0.3799"/>
              <dgm:constr type="l" for="ch" forName="Parent5" refType="w" fact="0.4747"/>
              <dgm:constr type="t" for="ch" forName="Parent5" refType="h" fact="0.2022"/>
              <dgm:constr type="w" for="ch" forName="Parent5" refType="w" fact="0.0705"/>
              <dgm:constr type="h" for="ch" forName="Parent5" refType="h" fact="0.3799"/>
              <dgm:constr type="l" for="ch" forName="Parent4" refType="w" fact="0.3654"/>
              <dgm:constr type="t" for="ch" forName="Parent4" refType="h" fact="0.2022"/>
              <dgm:constr type="w" for="ch" forName="Parent4" refType="w" fact="0.0705"/>
              <dgm:constr type="h" for="ch" forName="Parent4" refType="h" fact="0.3799"/>
              <dgm:constr type="l" for="ch" forName="Parent3" refType="w" fact="0.2561"/>
              <dgm:constr type="t" for="ch" forName="Parent3" refType="h" fact="0.2022"/>
              <dgm:constr type="w" for="ch" forName="Parent3" refType="w" fact="0.0705"/>
              <dgm:constr type="h" for="ch" forName="Parent3" refType="h" fact="0.3799"/>
              <dgm:constr type="l" for="ch" forName="Parent2" refType="w" fact="0.1468"/>
              <dgm:constr type="t" for="ch" forName="Parent2" refType="h" fact="0.2022"/>
              <dgm:constr type="w" for="ch" forName="Parent2" refType="w" fact="0.0705"/>
              <dgm:constr type="h" for="ch" forName="Parent2" refType="h" fact="0.3799"/>
              <dgm:constr type="l" for="ch" forName="Parent1" refType="w" fact="0.0375"/>
              <dgm:constr type="t" for="ch" forName="Parent1" refType="h" fact="0.2022"/>
              <dgm:constr type="w" for="ch" forName="Parent1" refType="w" fact="0.0705"/>
              <dgm:constr type="h" for="ch" forName="Parent1" refType="h" fact="0.3799"/>
              <dgm:constr type="l" for="ch" forName="Accent9" refType="w" fact="0.8942"/>
              <dgm:constr type="t" for="ch" forName="Accent9" refType="h" fact="0.1072"/>
              <dgm:constr type="w" for="ch" forName="Accent9" refType="w" fact="0.1058"/>
              <dgm:constr type="h" for="ch" forName="Accent9" refType="h" fact="0.5699"/>
              <dgm:constr type="l" for="ch" forName="ParentBackground9" refType="w" fact="0.8978"/>
              <dgm:constr type="t" for="ch" forName="ParentBackground9" refType="h" fact="0.1262"/>
              <dgm:constr type="w" for="ch" forName="ParentBackground9" refType="w" fact="0.0987"/>
              <dgm:constr type="h" for="ch" forName="ParentBackground9" refType="h" fact="0.5319"/>
              <dgm:constr type="l" for="ch" forName="Child9" refType="w" fact="0.8978"/>
              <dgm:constr type="t" for="ch" forName="Child9" refType="h" fact="0.6876"/>
              <dgm:constr type="w" for="ch" forName="Child9" refType="w" fact="0.0987"/>
              <dgm:constr type="h" for="ch" forName="Child9" refType="h" fact="0.3124"/>
              <dgm:constr type="l" for="ch" forName="Accent8" refType="w" fact="0.763"/>
              <dgm:constr type="t" for="ch" forName="Accent8" refType="h" fact="-0.0109"/>
              <dgm:constr type="w" for="ch" forName="Accent8" refType="w" fact="0.1496"/>
              <dgm:constr type="h" for="ch" forName="Accent8" refType="h" fact="0.806"/>
              <dgm:constr type="l" for="ch" forName="ParentBackground8" refType="w" fact="0.7885"/>
              <dgm:constr type="t" for="ch" forName="ParentBackground8" refType="h" fact="0.1262"/>
              <dgm:constr type="w" for="ch" forName="ParentBackground8" refType="w" fact="0.0987"/>
              <dgm:constr type="h" for="ch" forName="ParentBackground8" refType="h" fact="0.5319"/>
              <dgm:constr type="l" for="ch" forName="Child8" refType="w" fact="0.7885"/>
              <dgm:constr type="t" for="ch" forName="Child8" refType="h" fact="0.6876"/>
              <dgm:constr type="w" for="ch" forName="Child8" refType="w" fact="0.0987"/>
              <dgm:constr type="h" for="ch" forName="Child8" refType="h" fact="0.3124"/>
              <dgm:constr type="l" for="ch" forName="Accent7" refType="w" fact="0.6538"/>
              <dgm:constr type="t" for="ch" forName="Accent7" refType="h" fact="-0.0109"/>
              <dgm:constr type="w" for="ch" forName="Accent7" refType="w" fact="0.1496"/>
              <dgm:constr type="h" for="ch" forName="Accent7" refType="h" fact="0.806"/>
              <dgm:constr type="l" for="ch" forName="ParentBackground7" refType="w" fact="0.6792"/>
              <dgm:constr type="t" for="ch" forName="ParentBackground7" refType="h" fact="0.1262"/>
              <dgm:constr type="w" for="ch" forName="ParentBackground7" refType="w" fact="0.0987"/>
              <dgm:constr type="h" for="ch" forName="ParentBackground7" refType="h" fact="0.5319"/>
              <dgm:constr type="l" for="ch" forName="Child7" refType="w" fact="0.6792"/>
              <dgm:constr type="t" for="ch" forName="Child7" refType="h" fact="0.6876"/>
              <dgm:constr type="w" for="ch" forName="Child7" refType="w" fact="0.0987"/>
              <dgm:constr type="h" for="ch" forName="Child7" refType="h" fact="0.3124"/>
              <dgm:constr type="l" for="ch" forName="Accent6" refType="w" fact="0.5445"/>
              <dgm:constr type="t" for="ch" forName="Accent6" refType="h" fact="-0.0109"/>
              <dgm:constr type="w" for="ch" forName="Accent6" refType="w" fact="0.1496"/>
              <dgm:constr type="h" for="ch" forName="Accent6" refType="h" fact="0.806"/>
              <dgm:constr type="l" for="ch" forName="ParentBackground6" refType="w" fact="0.5699"/>
              <dgm:constr type="t" for="ch" forName="ParentBackground6" refType="h" fact="0.1262"/>
              <dgm:constr type="w" for="ch" forName="ParentBackground6" refType="w" fact="0.0987"/>
              <dgm:constr type="h" for="ch" forName="ParentBackground6" refType="h" fact="0.5319"/>
              <dgm:constr type="l" for="ch" forName="Child6" refType="w" fact="0.5699"/>
              <dgm:constr type="t" for="ch" forName="Child6" refType="h" fact="0.6876"/>
              <dgm:constr type="w" for="ch" forName="Child6" refType="w" fact="0.0987"/>
              <dgm:constr type="h" for="ch" forName="Child6" refType="h" fact="0.3124"/>
              <dgm:constr type="l" for="ch" forName="Accent5" refType="w" fact="0.4352"/>
              <dgm:constr type="t" for="ch" forName="Accent5" refType="h" fact="-0.0109"/>
              <dgm:constr type="w" for="ch" forName="Accent5" refType="w" fact="0.1496"/>
              <dgm:constr type="h" for="ch" forName="Accent5" refType="h" fact="0.806"/>
              <dgm:constr type="l" for="ch" forName="ParentBackground5" refType="w" fact="0.4606"/>
              <dgm:constr type="t" for="ch" forName="ParentBackground5" refType="h" fact="0.1262"/>
              <dgm:constr type="w" for="ch" forName="ParentBackground5" refType="w" fact="0.0987"/>
              <dgm:constr type="h" for="ch" forName="ParentBackground5" refType="h" fact="0.5319"/>
              <dgm:constr type="l" for="ch" forName="Child5" refType="w" fact="0.4606"/>
              <dgm:constr type="t" for="ch" forName="Child5" refType="h" fact="0.6876"/>
              <dgm:constr type="w" for="ch" forName="Child5" refType="w" fact="0.0987"/>
              <dgm:constr type="h" for="ch" forName="Child5" refType="h" fact="0.3124"/>
              <dgm:constr type="l" for="ch" forName="Accent4" refType="w" fact="0.3259"/>
              <dgm:constr type="t" for="ch" forName="Accent4" refType="h" fact="-0.0109"/>
              <dgm:constr type="w" for="ch" forName="Accent4" refType="w" fact="0.1496"/>
              <dgm:constr type="h" for="ch" forName="Accent4" refType="h" fact="0.806"/>
              <dgm:constr type="l" for="ch" forName="ParentBackground4" refType="w" fact="0.3513"/>
              <dgm:constr type="t" for="ch" forName="ParentBackground4" refType="h" fact="0.1262"/>
              <dgm:constr type="w" for="ch" forName="ParentBackground4" refType="w" fact="0.0987"/>
              <dgm:constr type="h" for="ch" forName="ParentBackground4" refType="h" fact="0.5319"/>
              <dgm:constr type="l" for="ch" forName="Child4" refType="w" fact="0.3513"/>
              <dgm:constr type="t" for="ch" forName="Child4" refType="h" fact="0.6876"/>
              <dgm:constr type="w" for="ch" forName="Child4" refType="w" fact="0.0987"/>
              <dgm:constr type="h" for="ch" forName="Child4" refType="h" fact="0.3124"/>
              <dgm:constr type="l" for="ch" forName="Accent3" refType="w" fact="0.2166"/>
              <dgm:constr type="t" for="ch" forName="Accent3" refType="h" fact="-0.0109"/>
              <dgm:constr type="w" for="ch" forName="Accent3" refType="w" fact="0.1496"/>
              <dgm:constr type="h" for="ch" forName="Accent3" refType="h" fact="0.806"/>
              <dgm:constr type="l" for="ch" forName="ParentBackground3" refType="w" fact="0.242"/>
              <dgm:constr type="t" for="ch" forName="ParentBackground3" refType="h" fact="0.1262"/>
              <dgm:constr type="w" for="ch" forName="ParentBackground3" refType="w" fact="0.0987"/>
              <dgm:constr type="h" for="ch" forName="ParentBackground3" refType="h" fact="0.5319"/>
              <dgm:constr type="l" for="ch" forName="Child3" refType="w" fact="0.242"/>
              <dgm:constr type="t" for="ch" forName="Child3" refType="h" fact="0.6876"/>
              <dgm:constr type="w" for="ch" forName="Child3" refType="w" fact="0.0987"/>
              <dgm:constr type="h" for="ch" forName="Child3" refType="h" fact="0.3124"/>
              <dgm:constr type="l" for="ch" forName="Accent2" refType="w" fact="0.1073"/>
              <dgm:constr type="t" for="ch" forName="Accent2" refType="h" fact="-0.0109"/>
              <dgm:constr type="w" for="ch" forName="Accent2" refType="w" fact="0.1496"/>
              <dgm:constr type="h" for="ch" forName="Accent2" refType="h" fact="0.806"/>
              <dgm:constr type="l" for="ch" forName="ParentBackground2" refType="w" fact="0.1327"/>
              <dgm:constr type="t" for="ch" forName="ParentBackground2" refType="h" fact="0.1262"/>
              <dgm:constr type="w" for="ch" forName="ParentBackground2" refType="w" fact="0.0987"/>
              <dgm:constr type="h" for="ch" forName="ParentBackground2" refType="h" fact="0.5319"/>
              <dgm:constr type="l" for="ch" forName="Child2" refType="w" fact="0.1327"/>
              <dgm:constr type="t" for="ch" forName="Child2" refType="h" fact="0.6876"/>
              <dgm:constr type="w" for="ch" forName="Child2" refType="w" fact="0.0987"/>
              <dgm:constr type="h" for="ch" forName="Child2" refType="h" fact="0.3124"/>
              <dgm:constr type="l" for="ch" forName="Accent1" refType="w" fact="-0.002"/>
              <dgm:constr type="t" for="ch" forName="Accent1" refType="h" fact="-0.0109"/>
              <dgm:constr type="w" for="ch" forName="Accent1" refType="w" fact="0.1496"/>
              <dgm:constr type="h" for="ch" forName="Accent1" refType="h" fact="0.806"/>
              <dgm:constr type="l" for="ch" forName="ParentBackground1" refType="w" fact="0.0234"/>
              <dgm:constr type="t" for="ch" forName="ParentBackground1" refType="h" fact="0.1262"/>
              <dgm:constr type="w" for="ch" forName="ParentBackground1" refType="w" fact="0.0987"/>
              <dgm:constr type="h" for="ch" forName="ParentBackground1" refType="h" fact="0.5319"/>
              <dgm:constr type="l" for="ch" forName="Child1" refType="w" fact="0.0234"/>
              <dgm:constr type="t" for="ch" forName="Child1" refType="h" fact="0.6876"/>
              <dgm:constr type="w" for="ch" forName="Child1" refType="w" fact="0.0987"/>
              <dgm:constr type="h" for="ch" forName="Child1" refType="h" fact="0.3124"/>
            </dgm:constrLst>
          </dgm:if>
          <dgm:if name="Name13"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l" for="ch" forName="Parent10" refType="w" fact="0.9205"/>
              <dgm:constr type="t" for="ch" forName="Parent10" refType="h" fact="0.2022"/>
              <dgm:constr type="w" for="ch" forName="Parent10" refType="w" fact="0.0636"/>
              <dgm:constr type="h" for="ch" forName="Parent10" refType="h" fact="0.3799"/>
              <dgm:constr type="l" for="ch" forName="Parent9" refType="w" fact="0.822"/>
              <dgm:constr type="t" for="ch" forName="Parent9" refType="h" fact="0.2022"/>
              <dgm:constr type="w" for="ch" forName="Parent9" refType="w" fact="0.0636"/>
              <dgm:constr type="h" for="ch" forName="Parent9" refType="h" fact="0.3799"/>
              <dgm:constr type="l" for="ch" forName="Parent8" refType="w" fact="0.7235"/>
              <dgm:constr type="t" for="ch" forName="Parent8" refType="h" fact="0.2022"/>
              <dgm:constr type="w" for="ch" forName="Parent8" refType="w" fact="0.0636"/>
              <dgm:constr type="h" for="ch" forName="Parent8" refType="h" fact="0.3799"/>
              <dgm:constr type="l" for="ch" forName="Parent7" refType="w" fact="0.625"/>
              <dgm:constr type="t" for="ch" forName="Parent7" refType="h" fact="0.2022"/>
              <dgm:constr type="w" for="ch" forName="Parent7" refType="w" fact="0.0636"/>
              <dgm:constr type="h" for="ch" forName="Parent7" refType="h" fact="0.3799"/>
              <dgm:constr type="l" for="ch" forName="Parent6" refType="w" fact="0.5264"/>
              <dgm:constr type="t" for="ch" forName="Parent6" refType="h" fact="0.2022"/>
              <dgm:constr type="w" for="ch" forName="Parent6" refType="w" fact="0.0636"/>
              <dgm:constr type="h" for="ch" forName="Parent6" refType="h" fact="0.3799"/>
              <dgm:constr type="l" for="ch" forName="Parent5" refType="w" fact="0.4279"/>
              <dgm:constr type="t" for="ch" forName="Parent5" refType="h" fact="0.2022"/>
              <dgm:constr type="w" for="ch" forName="Parent5" refType="w" fact="0.0636"/>
              <dgm:constr type="h" for="ch" forName="Parent5" refType="h" fact="0.3799"/>
              <dgm:constr type="l" for="ch" forName="Parent4" refType="w" fact="0.3294"/>
              <dgm:constr type="t" for="ch" forName="Parent4" refType="h" fact="0.2022"/>
              <dgm:constr type="w" for="ch" forName="Parent4" refType="w" fact="0.0636"/>
              <dgm:constr type="h" for="ch" forName="Parent4" refType="h" fact="0.3799"/>
              <dgm:constr type="l" for="ch" forName="Parent3" refType="w" fact="0.2309"/>
              <dgm:constr type="t" for="ch" forName="Parent3" refType="h" fact="0.2022"/>
              <dgm:constr type="w" for="ch" forName="Parent3" refType="w" fact="0.0636"/>
              <dgm:constr type="h" for="ch" forName="Parent3" refType="h" fact="0.3799"/>
              <dgm:constr type="l" for="ch" forName="Parent2" refType="w" fact="0.1324"/>
              <dgm:constr type="t" for="ch" forName="Parent2" refType="h" fact="0.2022"/>
              <dgm:constr type="w" for="ch" forName="Parent2" refType="w" fact="0.0636"/>
              <dgm:constr type="h" for="ch" forName="Parent2" refType="h" fact="0.3799"/>
              <dgm:constr type="l" for="ch" forName="Parent1" refType="w" fact="0.0338"/>
              <dgm:constr type="t" for="ch" forName="Parent1" refType="h" fact="0.2022"/>
              <dgm:constr type="w" for="ch" forName="Parent1" refType="w" fact="0.0636"/>
              <dgm:constr type="h" for="ch" forName="Parent1" refType="h" fact="0.3799"/>
              <dgm:constr type="l" for="ch" forName="Accent10" refType="w" fact="0.9047"/>
              <dgm:constr type="t" for="ch" forName="Accent10" refType="h" fact="0.1072"/>
              <dgm:constr type="w" for="ch" forName="Accent10" refType="w" fact="0.0953"/>
              <dgm:constr type="h" for="ch" forName="Accent10" refType="h" fact="0.5699"/>
              <dgm:constr type="l" for="ch" forName="ParentBackground10" refType="w" fact="0.9078"/>
              <dgm:constr type="t" for="ch" forName="ParentBackground10" refType="h" fact="0.1262"/>
              <dgm:constr type="w" for="ch" forName="ParentBackground10" refType="w" fact="0.089"/>
              <dgm:constr type="h" for="ch" forName="ParentBackground10" refType="h" fact="0.5319"/>
              <dgm:constr type="l" for="ch" forName="Child10" refType="w" fact="0.9078"/>
              <dgm:constr type="t" for="ch" forName="Child10" refType="h" fact="0.6876"/>
              <dgm:constr type="w" for="ch" forName="Child10" refType="w" fact="0.089"/>
              <dgm:constr type="h" for="ch" forName="Child10" refType="h" fact="0.3124"/>
              <dgm:constr type="l" for="ch" forName="Accent9" refType="w" fact="0.7864"/>
              <dgm:constr type="t" for="ch" forName="Accent9" refType="h" fact="-0.0109"/>
              <dgm:constr type="w" for="ch" forName="Accent9" refType="w" fact="0.1348"/>
              <dgm:constr type="h" for="ch" forName="Accent9" refType="h" fact="0.806"/>
              <dgm:constr type="l" for="ch" forName="ParentBackground9" refType="w" fact="0.8093"/>
              <dgm:constr type="t" for="ch" forName="ParentBackground9" refType="h" fact="0.1262"/>
              <dgm:constr type="w" for="ch" forName="ParentBackground9" refType="w" fact="0.089"/>
              <dgm:constr type="h" for="ch" forName="ParentBackground9" refType="h" fact="0.5319"/>
              <dgm:constr type="l" for="ch" forName="Child9" refType="w" fact="0.8093"/>
              <dgm:constr type="t" for="ch" forName="Child9" refType="h" fact="0.6876"/>
              <dgm:constr type="w" for="ch" forName="Child9" refType="w" fact="0.089"/>
              <dgm:constr type="h" for="ch" forName="Child9" refType="h" fact="0.3124"/>
              <dgm:constr type="l" for="ch" forName="Accent8" refType="w" fact="0.6879"/>
              <dgm:constr type="t" for="ch" forName="Accent8" refType="h" fact="-0.0109"/>
              <dgm:constr type="w" for="ch" forName="Accent8" refType="w" fact="0.1348"/>
              <dgm:constr type="h" for="ch" forName="Accent8" refType="h" fact="0.806"/>
              <dgm:constr type="l" for="ch" forName="ParentBackground8" refType="w" fact="0.7108"/>
              <dgm:constr type="t" for="ch" forName="ParentBackground8" refType="h" fact="0.1262"/>
              <dgm:constr type="w" for="ch" forName="ParentBackground8" refType="w" fact="0.089"/>
              <dgm:constr type="h" for="ch" forName="ParentBackground8" refType="h" fact="0.5319"/>
              <dgm:constr type="l" for="ch" forName="Child8" refType="w" fact="0.7108"/>
              <dgm:constr type="t" for="ch" forName="Child8" refType="h" fact="0.6876"/>
              <dgm:constr type="w" for="ch" forName="Child8" refType="w" fact="0.089"/>
              <dgm:constr type="h" for="ch" forName="Child8" refType="h" fact="0.3124"/>
              <dgm:constr type="l" for="ch" forName="Accent7" refType="w" fact="0.5893"/>
              <dgm:constr type="t" for="ch" forName="Accent7" refType="h" fact="-0.0109"/>
              <dgm:constr type="w" for="ch" forName="Accent7" refType="w" fact="0.1348"/>
              <dgm:constr type="h" for="ch" forName="Accent7" refType="h" fact="0.806"/>
              <dgm:constr type="l" for="ch" forName="ParentBackground7" refType="w" fact="0.6123"/>
              <dgm:constr type="t" for="ch" forName="ParentBackground7" refType="h" fact="0.1262"/>
              <dgm:constr type="w" for="ch" forName="ParentBackground7" refType="w" fact="0.089"/>
              <dgm:constr type="h" for="ch" forName="ParentBackground7" refType="h" fact="0.5319"/>
              <dgm:constr type="l" for="ch" forName="Child7" refType="w" fact="0.6123"/>
              <dgm:constr type="t" for="ch" forName="Child7" refType="h" fact="0.6876"/>
              <dgm:constr type="w" for="ch" forName="Child7" refType="w" fact="0.089"/>
              <dgm:constr type="h" for="ch" forName="Child7" refType="h" fact="0.3124"/>
              <dgm:constr type="l" for="ch" forName="Accent6" refType="w" fact="0.4908"/>
              <dgm:constr type="t" for="ch" forName="Accent6" refType="h" fact="-0.0109"/>
              <dgm:constr type="w" for="ch" forName="Accent6" refType="w" fact="0.1348"/>
              <dgm:constr type="h" for="ch" forName="Accent6" refType="h" fact="0.806"/>
              <dgm:constr type="l" for="ch" forName="ParentBackground6" refType="w" fact="0.5137"/>
              <dgm:constr type="t" for="ch" forName="ParentBackground6" refType="h" fact="0.1262"/>
              <dgm:constr type="w" for="ch" forName="ParentBackground6" refType="w" fact="0.089"/>
              <dgm:constr type="h" for="ch" forName="ParentBackground6" refType="h" fact="0.5319"/>
              <dgm:constr type="l" for="ch" forName="Child6" refType="w" fact="0.5137"/>
              <dgm:constr type="t" for="ch" forName="Child6" refType="h" fact="0.6876"/>
              <dgm:constr type="w" for="ch" forName="Child6" refType="w" fact="0.089"/>
              <dgm:constr type="h" for="ch" forName="Child6" refType="h" fact="0.3124"/>
              <dgm:constr type="l" for="ch" forName="Accent5" refType="w" fact="0.3923"/>
              <dgm:constr type="t" for="ch" forName="Accent5" refType="h" fact="-0.0109"/>
              <dgm:constr type="w" for="ch" forName="Accent5" refType="w" fact="0.1348"/>
              <dgm:constr type="h" for="ch" forName="Accent5" refType="h" fact="0.806"/>
              <dgm:constr type="l" for="ch" forName="ParentBackground5" refType="w" fact="0.4152"/>
              <dgm:constr type="t" for="ch" forName="ParentBackground5" refType="h" fact="0.1262"/>
              <dgm:constr type="w" for="ch" forName="ParentBackground5" refType="w" fact="0.089"/>
              <dgm:constr type="h" for="ch" forName="ParentBackground5" refType="h" fact="0.5319"/>
              <dgm:constr type="l" for="ch" forName="Child5" refType="w" fact="0.4152"/>
              <dgm:constr type="t" for="ch" forName="Child5" refType="h" fact="0.6876"/>
              <dgm:constr type="w" for="ch" forName="Child5" refType="w" fact="0.089"/>
              <dgm:constr type="h" for="ch" forName="Child5" refType="h" fact="0.3124"/>
              <dgm:constr type="l" for="ch" forName="Accent4" refType="w" fact="0.2938"/>
              <dgm:constr type="t" for="ch" forName="Accent4" refType="h" fact="-0.0109"/>
              <dgm:constr type="w" for="ch" forName="Accent4" refType="w" fact="0.1348"/>
              <dgm:constr type="h" for="ch" forName="Accent4" refType="h" fact="0.806"/>
              <dgm:constr type="l" for="ch" forName="ParentBackground4" refType="w" fact="0.3167"/>
              <dgm:constr type="t" for="ch" forName="ParentBackground4" refType="h" fact="0.1262"/>
              <dgm:constr type="w" for="ch" forName="ParentBackground4" refType="w" fact="0.089"/>
              <dgm:constr type="h" for="ch" forName="ParentBackground4" refType="h" fact="0.5319"/>
              <dgm:constr type="l" for="ch" forName="Child4" refType="w" fact="0.3167"/>
              <dgm:constr type="t" for="ch" forName="Child4" refType="h" fact="0.6876"/>
              <dgm:constr type="w" for="ch" forName="Child4" refType="w" fact="0.089"/>
              <dgm:constr type="h" for="ch" forName="Child4" refType="h" fact="0.3124"/>
              <dgm:constr type="l" for="ch" forName="Accent3" refType="w" fact="0.1952"/>
              <dgm:constr type="t" for="ch" forName="Accent3" refType="h" fact="-0.0109"/>
              <dgm:constr type="w" for="ch" forName="Accent3" refType="w" fact="0.1348"/>
              <dgm:constr type="h" for="ch" forName="Accent3" refType="h" fact="0.806"/>
              <dgm:constr type="l" for="ch" forName="ParentBackground3" refType="w" fact="0.2182"/>
              <dgm:constr type="t" for="ch" forName="ParentBackground3" refType="h" fact="0.1262"/>
              <dgm:constr type="w" for="ch" forName="ParentBackground3" refType="w" fact="0.089"/>
              <dgm:constr type="h" for="ch" forName="ParentBackground3" refType="h" fact="0.5319"/>
              <dgm:constr type="l" for="ch" forName="Child3" refType="w" fact="0.2182"/>
              <dgm:constr type="t" for="ch" forName="Child3" refType="h" fact="0.6876"/>
              <dgm:constr type="w" for="ch" forName="Child3" refType="w" fact="0.089"/>
              <dgm:constr type="h" for="ch" forName="Child3" refType="h" fact="0.3124"/>
              <dgm:constr type="l" for="ch" forName="Accent2" refType="w" fact="0.0967"/>
              <dgm:constr type="t" for="ch" forName="Accent2" refType="h" fact="-0.0109"/>
              <dgm:constr type="w" for="ch" forName="Accent2" refType="w" fact="0.1348"/>
              <dgm:constr type="h" for="ch" forName="Accent2" refType="h" fact="0.806"/>
              <dgm:constr type="l" for="ch" forName="ParentBackground2" refType="w" fact="0.1196"/>
              <dgm:constr type="t" for="ch" forName="ParentBackground2" refType="h" fact="0.1262"/>
              <dgm:constr type="w" for="ch" forName="ParentBackground2" refType="w" fact="0.089"/>
              <dgm:constr type="h" for="ch" forName="ParentBackground2" refType="h" fact="0.5319"/>
              <dgm:constr type="l" for="ch" forName="Child2" refType="w" fact="0.1196"/>
              <dgm:constr type="t" for="ch" forName="Child2" refType="h" fact="0.6876"/>
              <dgm:constr type="w" for="ch" forName="Child2" refType="w" fact="0.089"/>
              <dgm:constr type="h" for="ch" forName="Child2" refType="h" fact="0.3124"/>
              <dgm:constr type="l" for="ch" forName="Accent1" refType="w" fact="-0.0018"/>
              <dgm:constr type="t" for="ch" forName="Accent1" refType="h" fact="-0.0109"/>
              <dgm:constr type="w" for="ch" forName="Accent1" refType="w" fact="0.1348"/>
              <dgm:constr type="h" for="ch" forName="Accent1" refType="h" fact="0.806"/>
              <dgm:constr type="l" for="ch" forName="ParentBackground1" refType="w" fact="0.0211"/>
              <dgm:constr type="t" for="ch" forName="ParentBackground1" refType="h" fact="0.1262"/>
              <dgm:constr type="w" for="ch" forName="ParentBackground1" refType="w" fact="0.089"/>
              <dgm:constr type="h" for="ch" forName="ParentBackground1" refType="h" fact="0.5319"/>
              <dgm:constr type="l" for="ch" forName="Child1" refType="w" fact="0.0211"/>
              <dgm:constr type="t" for="ch" forName="Child1" refType="h" fact="0.6876"/>
              <dgm:constr type="w" for="ch" forName="Child1" refType="w" fact="0.089"/>
              <dgm:constr type="h" for="ch" forName="Child1" refType="h" fact="0.3124"/>
            </dgm:constrLst>
          </dgm:if>
          <dgm:else name="Name14">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l" for="ch" forName="Parent11" refType="w" fact="0.9277"/>
              <dgm:constr type="t" for="ch" forName="Parent11" refType="h" fact="0.2022"/>
              <dgm:constr type="w" for="ch" forName="Parent11" refType="w" fact="0.0579"/>
              <dgm:constr type="h" for="ch" forName="Parent11" refType="h" fact="0.3799"/>
              <dgm:constr type="l" for="ch" forName="Parent10" refType="w" fact="0.838"/>
              <dgm:constr type="t" for="ch" forName="Parent10" refType="h" fact="0.2022"/>
              <dgm:constr type="w" for="ch" forName="Parent10" refType="w" fact="0.0579"/>
              <dgm:constr type="h" for="ch" forName="Parent10" refType="h" fact="0.3799"/>
              <dgm:constr type="l" for="ch" forName="Parent9" refType="w" fact="0.7483"/>
              <dgm:constr type="t" for="ch" forName="Parent9" refType="h" fact="0.2022"/>
              <dgm:constr type="w" for="ch" forName="Parent9" refType="w" fact="0.0579"/>
              <dgm:constr type="h" for="ch" forName="Parent9" refType="h" fact="0.3799"/>
              <dgm:constr type="l" for="ch" forName="Parent8" refType="w" fact="0.6586"/>
              <dgm:constr type="t" for="ch" forName="Parent8" refType="h" fact="0.2022"/>
              <dgm:constr type="w" for="ch" forName="Parent8" refType="w" fact="0.0579"/>
              <dgm:constr type="h" for="ch" forName="Parent8" refType="h" fact="0.3799"/>
              <dgm:constr type="l" for="ch" forName="Parent7" refType="w" fact="0.5689"/>
              <dgm:constr type="t" for="ch" forName="Parent7" refType="h" fact="0.2022"/>
              <dgm:constr type="w" for="ch" forName="Parent7" refType="w" fact="0.0579"/>
              <dgm:constr type="h" for="ch" forName="Parent7" refType="h" fact="0.3799"/>
              <dgm:constr type="l" for="ch" forName="Parent6" refType="w" fact="0.4792"/>
              <dgm:constr type="t" for="ch" forName="Parent6" refType="h" fact="0.2022"/>
              <dgm:constr type="w" for="ch" forName="Parent6" refType="w" fact="0.0579"/>
              <dgm:constr type="h" for="ch" forName="Parent6" refType="h" fact="0.3799"/>
              <dgm:constr type="l" for="ch" forName="Parent5" refType="w" fact="0.3895"/>
              <dgm:constr type="t" for="ch" forName="Parent5" refType="h" fact="0.2022"/>
              <dgm:constr type="w" for="ch" forName="Parent5" refType="w" fact="0.0579"/>
              <dgm:constr type="h" for="ch" forName="Parent5" refType="h" fact="0.3799"/>
              <dgm:constr type="l" for="ch" forName="Parent4" refType="w" fact="0.2999"/>
              <dgm:constr type="t" for="ch" forName="Parent4" refType="h" fact="0.2022"/>
              <dgm:constr type="w" for="ch" forName="Parent4" refType="w" fact="0.0579"/>
              <dgm:constr type="h" for="ch" forName="Parent4" refType="h" fact="0.3799"/>
              <dgm:constr type="l" for="ch" forName="Parent3" refType="w" fact="0.2102"/>
              <dgm:constr type="t" for="ch" forName="Parent3" refType="h" fact="0.2022"/>
              <dgm:constr type="w" for="ch" forName="Parent3" refType="w" fact="0.0579"/>
              <dgm:constr type="h" for="ch" forName="Parent3" refType="h" fact="0.3799"/>
              <dgm:constr type="l" for="ch" forName="Parent2" refType="w" fact="0.1205"/>
              <dgm:constr type="t" for="ch" forName="Parent2" refType="h" fact="0.2022"/>
              <dgm:constr type="w" for="ch" forName="Parent2" refType="w" fact="0.0579"/>
              <dgm:constr type="h" for="ch" forName="Parent2" refType="h" fact="0.3799"/>
              <dgm:constr type="l" for="ch" forName="Parent1" refType="w" fact="0.0308"/>
              <dgm:constr type="t" for="ch" forName="Parent1" refType="h" fact="0.2022"/>
              <dgm:constr type="w" for="ch" forName="Parent1" refType="w" fact="0.0579"/>
              <dgm:constr type="h" for="ch" forName="Parent1" refType="h" fact="0.3799"/>
              <dgm:constr type="l" for="ch" forName="Accent11" refType="w" fact="0.9132"/>
              <dgm:constr type="t" for="ch" forName="Accent11" refType="h" fact="0.1072"/>
              <dgm:constr type="w" for="ch" forName="Accent11" refType="w" fact="0.0868"/>
              <dgm:constr type="h" for="ch" forName="Accent11" refType="h" fact="0.5699"/>
              <dgm:constr type="l" for="ch" forName="ParentBackground11" refType="w" fact="0.9161"/>
              <dgm:constr type="t" for="ch" forName="ParentBackground11" refType="h" fact="0.1262"/>
              <dgm:constr type="w" for="ch" forName="ParentBackground11" refType="w" fact="0.081"/>
              <dgm:constr type="h" for="ch" forName="ParentBackground11" refType="h" fact="0.5319"/>
              <dgm:constr type="l" for="ch" forName="Child11" refType="w" fact="0.9161"/>
              <dgm:constr type="t" for="ch" forName="Child11" refType="h" fact="0.6876"/>
              <dgm:constr type="w" for="ch" forName="Child11" refType="w" fact="0.081"/>
              <dgm:constr type="h" for="ch" forName="Child11" refType="h" fact="0.3124"/>
              <dgm:constr type="l" for="ch" forName="Accent10" refType="w" fact="0.8055"/>
              <dgm:constr type="t" for="ch" forName="Accent10" refType="h" fact="-0.0109"/>
              <dgm:constr type="w" for="ch" forName="Accent10" refType="w" fact="0.1228"/>
              <dgm:constr type="h" for="ch" forName="Accent10" refType="h" fact="0.806"/>
              <dgm:constr type="l" for="ch" forName="ParentBackground10" refType="w" fact="0.8264"/>
              <dgm:constr type="t" for="ch" forName="ParentBackground10" refType="h" fact="0.1262"/>
              <dgm:constr type="w" for="ch" forName="ParentBackground10" refType="w" fact="0.081"/>
              <dgm:constr type="h" for="ch" forName="ParentBackground10" refType="h" fact="0.5319"/>
              <dgm:constr type="l" for="ch" forName="Child10" refType="w" fact="0.8264"/>
              <dgm:constr type="t" for="ch" forName="Child10" refType="h" fact="0.6876"/>
              <dgm:constr type="w" for="ch" forName="Child10" refType="w" fact="0.081"/>
              <dgm:constr type="h" for="ch" forName="Child10" refType="h" fact="0.3124"/>
              <dgm:constr type="l" for="ch" forName="Accent9" refType="w" fact="0.7158"/>
              <dgm:constr type="t" for="ch" forName="Accent9" refType="h" fact="-0.0109"/>
              <dgm:constr type="w" for="ch" forName="Accent9" refType="w" fact="0.1228"/>
              <dgm:constr type="h" for="ch" forName="Accent9" refType="h" fact="0.806"/>
              <dgm:constr type="l" for="ch" forName="ParentBackground9" refType="w" fact="0.7367"/>
              <dgm:constr type="t" for="ch" forName="ParentBackground9" refType="h" fact="0.1262"/>
              <dgm:constr type="w" for="ch" forName="ParentBackground9" refType="w" fact="0.081"/>
              <dgm:constr type="h" for="ch" forName="ParentBackground9" refType="h" fact="0.5319"/>
              <dgm:constr type="l" for="ch" forName="Child9" refType="w" fact="0.7367"/>
              <dgm:constr type="t" for="ch" forName="Child9" refType="h" fact="0.6876"/>
              <dgm:constr type="w" for="ch" forName="Child9" refType="w" fact="0.081"/>
              <dgm:constr type="h" for="ch" forName="Child9" refType="h" fact="0.3124"/>
              <dgm:constr type="l" for="ch" forName="Accent8" refType="w" fact="0.6261"/>
              <dgm:constr type="t" for="ch" forName="Accent8" refType="h" fact="-0.0109"/>
              <dgm:constr type="w" for="ch" forName="Accent8" refType="w" fact="0.1228"/>
              <dgm:constr type="h" for="ch" forName="Accent8" refType="h" fact="0.806"/>
              <dgm:constr type="l" for="ch" forName="ParentBackground8" refType="w" fact="0.647"/>
              <dgm:constr type="t" for="ch" forName="ParentBackground8" refType="h" fact="0.1262"/>
              <dgm:constr type="w" for="ch" forName="ParentBackground8" refType="w" fact="0.081"/>
              <dgm:constr type="h" for="ch" forName="ParentBackground8" refType="h" fact="0.5319"/>
              <dgm:constr type="l" for="ch" forName="Child8" refType="w" fact="0.647"/>
              <dgm:constr type="t" for="ch" forName="Child8" refType="h" fact="0.6876"/>
              <dgm:constr type="w" for="ch" forName="Child8" refType="w" fact="0.081"/>
              <dgm:constr type="h" for="ch" forName="Child8" refType="h" fact="0.3124"/>
              <dgm:constr type="l" for="ch" forName="Accent7" refType="w" fact="0.5364"/>
              <dgm:constr type="t" for="ch" forName="Accent7" refType="h" fact="-0.0109"/>
              <dgm:constr type="w" for="ch" forName="Accent7" refType="w" fact="0.1228"/>
              <dgm:constr type="h" for="ch" forName="Accent7" refType="h" fact="0.806"/>
              <dgm:constr type="l" for="ch" forName="ParentBackground7" refType="w" fact="0.5573"/>
              <dgm:constr type="t" for="ch" forName="ParentBackground7" refType="h" fact="0.1262"/>
              <dgm:constr type="w" for="ch" forName="ParentBackground7" refType="w" fact="0.081"/>
              <dgm:constr type="h" for="ch" forName="ParentBackground7" refType="h" fact="0.5319"/>
              <dgm:constr type="l" for="ch" forName="Child7" refType="w" fact="0.5573"/>
              <dgm:constr type="t" for="ch" forName="Child7" refType="h" fact="0.6876"/>
              <dgm:constr type="w" for="ch" forName="Child7" refType="w" fact="0.081"/>
              <dgm:constr type="h" for="ch" forName="Child7" refType="h" fact="0.3124"/>
              <dgm:constr type="l" for="ch" forName="Accent6" refType="w" fact="0.4467"/>
              <dgm:constr type="t" for="ch" forName="Accent6" refType="h" fact="-0.0109"/>
              <dgm:constr type="w" for="ch" forName="Accent6" refType="w" fact="0.1228"/>
              <dgm:constr type="h" for="ch" forName="Accent6" refType="h" fact="0.806"/>
              <dgm:constr type="l" for="ch" forName="ParentBackground6" refType="w" fact="0.4677"/>
              <dgm:constr type="t" for="ch" forName="ParentBackground6" refType="h" fact="0.1262"/>
              <dgm:constr type="w" for="ch" forName="ParentBackground6" refType="w" fact="0.081"/>
              <dgm:constr type="h" for="ch" forName="ParentBackground6" refType="h" fact="0.5319"/>
              <dgm:constr type="l" for="ch" forName="Child6" refType="w" fact="0.4677"/>
              <dgm:constr type="t" for="ch" forName="Child6" refType="h" fact="0.6876"/>
              <dgm:constr type="w" for="ch" forName="Child6" refType="w" fact="0.081"/>
              <dgm:constr type="h" for="ch" forName="Child6" refType="h" fact="0.3124"/>
              <dgm:constr type="l" for="ch" forName="Accent5" refType="w" fact="0.3571"/>
              <dgm:constr type="t" for="ch" forName="Accent5" refType="h" fact="-0.0109"/>
              <dgm:constr type="w" for="ch" forName="Accent5" refType="w" fact="0.1228"/>
              <dgm:constr type="h" for="ch" forName="Accent5" refType="h" fact="0.806"/>
              <dgm:constr type="l" for="ch" forName="ParentBackground5" refType="w" fact="0.378"/>
              <dgm:constr type="t" for="ch" forName="ParentBackground5" refType="h" fact="0.1262"/>
              <dgm:constr type="w" for="ch" forName="ParentBackground5" refType="w" fact="0.081"/>
              <dgm:constr type="h" for="ch" forName="ParentBackground5" refType="h" fact="0.5319"/>
              <dgm:constr type="l" for="ch" forName="Child5" refType="w" fact="0.378"/>
              <dgm:constr type="t" for="ch" forName="Child5" refType="h" fact="0.6876"/>
              <dgm:constr type="w" for="ch" forName="Child5" refType="w" fact="0.081"/>
              <dgm:constr type="h" for="ch" forName="Child5" refType="h" fact="0.3124"/>
              <dgm:constr type="l" for="ch" forName="Accent4" refType="w" fact="0.2674"/>
              <dgm:constr type="t" for="ch" forName="Accent4" refType="h" fact="-0.0109"/>
              <dgm:constr type="w" for="ch" forName="Accent4" refType="w" fact="0.1228"/>
              <dgm:constr type="h" for="ch" forName="Accent4" refType="h" fact="0.806"/>
              <dgm:constr type="l" for="ch" forName="ParentBackground4" refType="w" fact="0.2883"/>
              <dgm:constr type="t" for="ch" forName="ParentBackground4" refType="h" fact="0.1262"/>
              <dgm:constr type="w" for="ch" forName="ParentBackground4" refType="w" fact="0.081"/>
              <dgm:constr type="h" for="ch" forName="ParentBackground4" refType="h" fact="0.5319"/>
              <dgm:constr type="l" for="ch" forName="Child4" refType="w" fact="0.2883"/>
              <dgm:constr type="t" for="ch" forName="Child4" refType="h" fact="0.6876"/>
              <dgm:constr type="w" for="ch" forName="Child4" refType="w" fact="0.081"/>
              <dgm:constr type="h" for="ch" forName="Child4" refType="h" fact="0.3124"/>
              <dgm:constr type="l" for="ch" forName="Accent3" refType="w" fact="0.1777"/>
              <dgm:constr type="t" for="ch" forName="Accent3" refType="h" fact="-0.0109"/>
              <dgm:constr type="w" for="ch" forName="Accent3" refType="w" fact="0.1228"/>
              <dgm:constr type="h" for="ch" forName="Accent3" refType="h" fact="0.806"/>
              <dgm:constr type="l" for="ch" forName="ParentBackground3" refType="w" fact="0.1986"/>
              <dgm:constr type="t" for="ch" forName="ParentBackground3" refType="h" fact="0.1262"/>
              <dgm:constr type="w" for="ch" forName="ParentBackground3" refType="w" fact="0.081"/>
              <dgm:constr type="h" for="ch" forName="ParentBackground3" refType="h" fact="0.5319"/>
              <dgm:constr type="l" for="ch" forName="Child3" refType="w" fact="0.1986"/>
              <dgm:constr type="t" for="ch" forName="Child3" refType="h" fact="0.6876"/>
              <dgm:constr type="w" for="ch" forName="Child3" refType="w" fact="0.081"/>
              <dgm:constr type="h" for="ch" forName="Child3" refType="h" fact="0.3124"/>
              <dgm:constr type="l" for="ch" forName="Accent2" refType="w" fact="0.088"/>
              <dgm:constr type="t" for="ch" forName="Accent2" refType="h" fact="-0.0109"/>
              <dgm:constr type="w" for="ch" forName="Accent2" refType="w" fact="0.1228"/>
              <dgm:constr type="h" for="ch" forName="Accent2" refType="h" fact="0.806"/>
              <dgm:constr type="l" for="ch" forName="ParentBackground2" refType="w" fact="0.1089"/>
              <dgm:constr type="t" for="ch" forName="ParentBackground2" refType="h" fact="0.1262"/>
              <dgm:constr type="w" for="ch" forName="ParentBackground2" refType="w" fact="0.081"/>
              <dgm:constr type="h" for="ch" forName="ParentBackground2" refType="h" fact="0.5319"/>
              <dgm:constr type="l" for="ch" forName="Child2" refType="w" fact="0.1089"/>
              <dgm:constr type="t" for="ch" forName="Child2" refType="h" fact="0.6876"/>
              <dgm:constr type="w" for="ch" forName="Child2" refType="w" fact="0.081"/>
              <dgm:constr type="h" for="ch" forName="Child2" refType="h" fact="0.3124"/>
              <dgm:constr type="l" for="ch" forName="Accent1" refType="w" fact="-0.0017"/>
              <dgm:constr type="t" for="ch" forName="Accent1" refType="h" fact="-0.0109"/>
              <dgm:constr type="w" for="ch" forName="Accent1" refType="w" fact="0.1228"/>
              <dgm:constr type="h" for="ch" forName="Accent1" refType="h" fact="0.806"/>
              <dgm:constr type="l" for="ch" forName="ParentBackground1" refType="w" fact="0.0192"/>
              <dgm:constr type="t" for="ch" forName="ParentBackground1" refType="h" fact="0.1262"/>
              <dgm:constr type="w" for="ch" forName="ParentBackground1" refType="w" fact="0.081"/>
              <dgm:constr type="h" for="ch" forName="ParentBackground1" refType="h" fact="0.5319"/>
              <dgm:constr type="l" for="ch" forName="Child1" refType="w" fact="0.0192"/>
              <dgm:constr type="t" for="ch" forName="Child1" refType="h" fact="0.6876"/>
              <dgm:constr type="w" for="ch" forName="Child1" refType="w" fact="0.081"/>
              <dgm:constr type="h" for="ch" forName="Child1" refType="h" fact="0.3124"/>
            </dgm:constrLst>
          </dgm:else>
        </dgm:choose>
      </dgm:if>
      <dgm:else name="Name15">
        <dgm:choose name="Name16">
          <dgm:if name="Name17"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18"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r" for="ch" forName="Parent2" refType="w" fact="0.3751"/>
              <dgm:constr type="t" for="ch" forName="Parent2" refType="h" fact="0.2022"/>
              <dgm:constr type="w" for="ch" forName="Parent2" refType="w" fact="0.3001"/>
              <dgm:constr type="h" for="ch" forName="Parent2" refType="h" fact="0.3799"/>
              <dgm:constr type="r" for="ch" forName="Parent1" refType="w" fact="0.8403"/>
              <dgm:constr type="t" for="ch" forName="Parent1" refType="h" fact="0.2022"/>
              <dgm:constr type="w" for="ch" forName="Parent1" refType="w" fact="0.3001"/>
              <dgm:constr type="h" for="ch" forName="Parent1" refType="h" fact="0.3799"/>
              <dgm:constr type="r" for="ch" forName="Accent2" refType="w" fact="0.4502"/>
              <dgm:constr type="t" for="ch" forName="Accent2" refType="h" fact="0.1072"/>
              <dgm:constr type="w" for="ch" forName="Accent2" refType="w" fact="0.4502"/>
              <dgm:constr type="h" for="ch" forName="Accent2" refType="h" fact="0.5699"/>
              <dgm:constr type="r" for="ch" forName="ParentBackground2" refType="w" fact="0.4352"/>
              <dgm:constr type="t" for="ch" forName="ParentBackground2" refType="h" fact="0.1262"/>
              <dgm:constr type="w" for="ch" forName="ParentBackground2" refType="w" fact="0.4201"/>
              <dgm:constr type="h" for="ch" forName="ParentBackground2" refType="h" fact="0.5319"/>
              <dgm:constr type="r" for="ch" forName="Child2" refType="w" fact="0.4352"/>
              <dgm:constr type="t" for="ch" forName="Child2" refType="h" fact="0.6876"/>
              <dgm:constr type="w" for="ch" forName="Child2" refType="w" fact="0.4201"/>
              <dgm:constr type="h" for="ch" forName="Child2" refType="h" fact="0.3124"/>
              <dgm:constr type="r" for="ch" forName="Accent1" refType="w" fact="1.0086"/>
              <dgm:constr type="t" for="ch" forName="Accent1" refType="h" fact="-0.0109"/>
              <dgm:constr type="w" for="ch" forName="Accent1" refType="w" fact="0.6367"/>
              <dgm:constr type="h" for="ch" forName="Accent1" refType="h" fact="0.806"/>
              <dgm:constr type="r" for="ch" forName="ParentBackground1" refType="w" fact="0.9003"/>
              <dgm:constr type="t" for="ch" forName="ParentBackground1" refType="h" fact="0.1262"/>
              <dgm:constr type="w" for="ch" forName="ParentBackground1" refType="w" fact="0.4201"/>
              <dgm:constr type="h" for="ch" forName="ParentBackground1" refType="h" fact="0.5319"/>
              <dgm:constr type="r" for="ch" forName="Child1" refType="w" fact="0.9003"/>
              <dgm:constr type="t" for="ch" forName="Child1" refType="h" fact="0.6876"/>
              <dgm:constr type="w" for="ch" forName="Child1" refType="w" fact="0.4201"/>
              <dgm:constr type="h" for="ch" forName="Child1" refType="h" fact="0.3124"/>
            </dgm:constrLst>
          </dgm:if>
          <dgm:if name="Name19"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r" for="ch" forName="Parent3" refType="w" fact="0.256"/>
              <dgm:constr type="t" for="ch" forName="Parent3" refType="h" fact="0.2022"/>
              <dgm:constr type="w" for="ch" forName="Parent3" refType="w" fact="0.2048"/>
              <dgm:constr type="h" for="ch" forName="Parent3" refType="h" fact="0.3799"/>
              <dgm:constr type="r" for="ch" forName="Parent2" refType="w" fact="0.5735"/>
              <dgm:constr type="t" for="ch" forName="Parent2" refType="h" fact="0.2022"/>
              <dgm:constr type="w" for="ch" forName="Parent2" refType="w" fact="0.2048"/>
              <dgm:constr type="h" for="ch" forName="Parent2" refType="h" fact="0.3799"/>
              <dgm:constr type="r" for="ch" forName="Parent1" refType="w" fact="0.891"/>
              <dgm:constr type="t" for="ch" forName="Parent1" refType="h" fact="0.2022"/>
              <dgm:constr type="w" for="ch" forName="Parent1" refType="w" fact="0.2048"/>
              <dgm:constr type="h" for="ch" forName="Parent1" refType="h" fact="0.3799"/>
              <dgm:constr type="r" for="ch" forName="Accent3" refType="w" fact="0.3072"/>
              <dgm:constr type="t" for="ch" forName="Accent3" refType="h" fact="0.1072"/>
              <dgm:constr type="w" for="ch" forName="Accent3" refType="w" fact="0.3072"/>
              <dgm:constr type="h" for="ch" forName="Accent3" refType="h" fact="0.5699"/>
              <dgm:constr type="r" for="ch" forName="ParentBackground3" refType="w" fact="0.297"/>
              <dgm:constr type="t" for="ch" forName="ParentBackground3" refType="h" fact="0.1262"/>
              <dgm:constr type="w" for="ch" forName="ParentBackground3" refType="w" fact="0.2868"/>
              <dgm:constr type="h" for="ch" forName="ParentBackground3" refType="h" fact="0.5319"/>
              <dgm:constr type="r" for="ch" forName="Child3" refType="w" fact="0.297"/>
              <dgm:constr type="t" for="ch" forName="Child3" refType="h" fact="0.6876"/>
              <dgm:constr type="w" for="ch" forName="Child3" refType="w" fact="0.2868"/>
              <dgm:constr type="h" for="ch" forName="Child3" refType="h" fact="0.3124"/>
              <dgm:constr type="r" for="ch" forName="Accent2" refType="w" fact="0.6878"/>
              <dgm:constr type="t" for="ch" forName="Accent2" refType="h" fact="-0.0109"/>
              <dgm:constr type="w" for="ch" forName="Accent2" refType="w" fact="0.4334"/>
              <dgm:constr type="h" for="ch" forName="Accent2" refType="h" fact="0.806"/>
              <dgm:constr type="r" for="ch" forName="ParentBackground2" refType="w" fact="0.6145"/>
              <dgm:constr type="t" for="ch" forName="ParentBackground2" refType="h" fact="0.1262"/>
              <dgm:constr type="w" for="ch" forName="ParentBackground2" refType="w" fact="0.2868"/>
              <dgm:constr type="h" for="ch" forName="ParentBackground2" refType="h" fact="0.5319"/>
              <dgm:constr type="r" for="ch" forName="Child2" refType="w" fact="0.6145"/>
              <dgm:constr type="t" for="ch" forName="Child2" refType="h" fact="0.6876"/>
              <dgm:constr type="w" for="ch" forName="Child2" refType="w" fact="0.2868"/>
              <dgm:constr type="h" for="ch" forName="Child2" refType="h" fact="0.3124"/>
              <dgm:constr type="r" for="ch" forName="Accent1" refType="w" fact="1.0053"/>
              <dgm:constr type="t" for="ch" forName="Accent1" refType="h" fact="-0.0109"/>
              <dgm:constr type="w" for="ch" forName="Accent1" refType="w" fact="0.4334"/>
              <dgm:constr type="h" for="ch" forName="Accent1" refType="h" fact="0.806"/>
              <dgm:constr type="r" for="ch" forName="ParentBackground1" refType="w" fact="0.932"/>
              <dgm:constr type="t" for="ch" forName="ParentBackground1" refType="h" fact="0.1262"/>
              <dgm:constr type="w" for="ch" forName="ParentBackground1" refType="w" fact="0.2868"/>
              <dgm:constr type="h" for="ch" forName="ParentBackground1" refType="h" fact="0.5319"/>
              <dgm:constr type="r" for="ch" forName="Child1" refType="w" fact="0.932"/>
              <dgm:constr type="t" for="ch" forName="Child1" refType="h" fact="0.6876"/>
              <dgm:constr type="w" for="ch" forName="Child1" refType="w" fact="0.2868"/>
              <dgm:constr type="h" for="ch" forName="Child1" refType="h" fact="0.3124"/>
            </dgm:constrLst>
          </dgm:if>
          <dgm:if name="Name20"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Parent4" refType="w" fact="0.1943"/>
              <dgm:constr type="t" for="ch" forName="Parent4" refType="h" fact="0.2022"/>
              <dgm:constr type="w" for="ch" forName="Parent4" refType="w" fact="0.1555"/>
              <dgm:constr type="h" for="ch" forName="Parent4" refType="h" fact="0.3799"/>
              <dgm:constr type="r" for="ch" forName="Parent3" refType="w" fact="0.4353"/>
              <dgm:constr type="t" for="ch" forName="Parent3" refType="h" fact="0.2022"/>
              <dgm:constr type="w" for="ch" forName="Parent3" refType="w" fact="0.1555"/>
              <dgm:constr type="h" for="ch" forName="Parent3" refType="h" fact="0.3799"/>
              <dgm:constr type="r" for="ch" forName="Parent2" refType="w" fact="0.6763"/>
              <dgm:constr type="t" for="ch" forName="Parent2" refType="h" fact="0.2022"/>
              <dgm:constr type="w" for="ch" forName="Parent2" refType="w" fact="0.1555"/>
              <dgm:constr type="h" for="ch" forName="Parent2" refType="h" fact="0.3799"/>
              <dgm:constr type="r" for="ch" forName="Parent1" refType="w" fact="0.9173"/>
              <dgm:constr type="t" for="ch" forName="Parent1" refType="h" fact="0.2022"/>
              <dgm:constr type="w" for="ch" forName="Parent1" refType="w" fact="0.1555"/>
              <dgm:constr type="h" for="ch" forName="Parent1" refType="h" fact="0.3799"/>
              <dgm:constr type="r" for="ch" forName="Accent4" refType="w" fact="0.2332"/>
              <dgm:constr type="t" for="ch" forName="Accent4" refType="h" fact="0.1072"/>
              <dgm:constr type="w" for="ch" forName="Accent4" refType="w" fact="0.2332"/>
              <dgm:constr type="h" for="ch" forName="Accent4" refType="h" fact="0.5699"/>
              <dgm:constr type="r" for="ch" forName="ParentBackground4" refType="w" fact="0.2254"/>
              <dgm:constr type="t" for="ch" forName="ParentBackground4" refType="h" fact="0.1262"/>
              <dgm:constr type="w" for="ch" forName="ParentBackground4" refType="w" fact="0.2177"/>
              <dgm:constr type="h" for="ch" forName="ParentBackground4" refType="h" fact="0.5319"/>
              <dgm:constr type="r" for="ch" forName="Child4" refType="w" fact="0.2254"/>
              <dgm:constr type="t" for="ch" forName="Child4" refType="h" fact="0.6876"/>
              <dgm:constr type="w" for="ch" forName="Child4" refType="w" fact="0.2177"/>
              <dgm:constr type="h" for="ch" forName="Child4" refType="h" fact="0.3124"/>
              <dgm:constr type="r" for="ch" forName="Accent3" refType="w" fact="0.5235"/>
              <dgm:constr type="t" for="ch" forName="Accent3" refType="h" fact="-0.0109"/>
              <dgm:constr type="w" for="ch" forName="Accent3" refType="w" fact="0.3298"/>
              <dgm:constr type="h" for="ch" forName="Accent3" refType="h" fact="0.806"/>
              <dgm:constr type="r" for="ch" forName="ParentBackground3" refType="w" fact="0.4664"/>
              <dgm:constr type="t" for="ch" forName="ParentBackground3" refType="h" fact="0.1262"/>
              <dgm:constr type="w" for="ch" forName="ParentBackground3" refType="w" fact="0.2177"/>
              <dgm:constr type="h" for="ch" forName="ParentBackground3" refType="h" fact="0.5319"/>
              <dgm:constr type="r" for="ch" forName="Child3" refType="w" fact="0.4664"/>
              <dgm:constr type="t" for="ch" forName="Child3" refType="h" fact="0.6876"/>
              <dgm:constr type="w" for="ch" forName="Child3" refType="w" fact="0.2177"/>
              <dgm:constr type="h" for="ch" forName="Child3" refType="h" fact="0.3124"/>
              <dgm:constr type="r" for="ch" forName="Accent2" refType="w" fact="0.7635"/>
              <dgm:constr type="t" for="ch" forName="Accent2" refType="h" fact="-0.0109"/>
              <dgm:constr type="w" for="ch" forName="Accent2" refType="w" fact="0.3298"/>
              <dgm:constr type="h" for="ch" forName="Accent2" refType="h" fact="0.806"/>
              <dgm:constr type="r" for="ch" forName="ParentBackground2" refType="w" fact="0.7074"/>
              <dgm:constr type="t" for="ch" forName="ParentBackground2" refType="h" fact="0.1262"/>
              <dgm:constr type="w" for="ch" forName="ParentBackground2" refType="w" fact="0.2177"/>
              <dgm:constr type="h" for="ch" forName="ParentBackground2" refType="h" fact="0.5319"/>
              <dgm:constr type="r" for="ch" forName="Child2" refType="w" fact="0.7074"/>
              <dgm:constr type="t" for="ch" forName="Child2" refType="h" fact="0.6876"/>
              <dgm:constr type="w" for="ch" forName="Child2" refType="w" fact="0.2177"/>
              <dgm:constr type="h" for="ch" forName="Child2" refType="h" fact="0.3124"/>
              <dgm:constr type="r" for="ch" forName="Accent1" refType="w" fact="1.0045"/>
              <dgm:constr type="t" for="ch" forName="Accent1" refType="h" fact="-0.0109"/>
              <dgm:constr type="w" for="ch" forName="Accent1" refType="w" fact="0.3298"/>
              <dgm:constr type="h" for="ch" forName="Accent1" refType="h" fact="0.806"/>
              <dgm:constr type="r" for="ch" forName="ParentBackground1" refType="w" fact="0.9484"/>
              <dgm:constr type="t" for="ch" forName="ParentBackground1" refType="h" fact="0.1262"/>
              <dgm:constr type="w" for="ch" forName="ParentBackground1" refType="w" fact="0.2177"/>
              <dgm:constr type="h" for="ch" forName="ParentBackground1" refType="h" fact="0.5319"/>
              <dgm:constr type="r" for="ch" forName="Child1" refType="w" fact="0.9484"/>
              <dgm:constr type="t" for="ch" forName="Child1" refType="h" fact="0.6876"/>
              <dgm:constr type="w" for="ch" forName="Child1" refType="w" fact="0.2177"/>
              <dgm:constr type="h" for="ch" forName="Child1" refType="h" fact="0.3124"/>
            </dgm:constrLst>
          </dgm:if>
          <dgm:if name="Name21"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Parent5" refType="w" fact="0.1566"/>
              <dgm:constr type="t" for="ch" forName="Parent5" refType="h" fact="0.2022"/>
              <dgm:constr type="w" for="ch" forName="Parent5" refType="w" fact="0.1253"/>
              <dgm:constr type="h" for="ch" forName="Parent5" refType="h" fact="0.3799"/>
              <dgm:constr type="r" for="ch" forName="Parent4" refType="w" fact="0.3508"/>
              <dgm:constr type="t" for="ch" forName="Parent4" refType="h" fact="0.2022"/>
              <dgm:constr type="w" for="ch" forName="Parent4" refType="w" fact="0.1253"/>
              <dgm:constr type="h" for="ch" forName="Parent4" refType="h" fact="0.3799"/>
              <dgm:constr type="r" for="ch" forName="Parent3" refType="w" fact="0.545"/>
              <dgm:constr type="t" for="ch" forName="Parent3" refType="h" fact="0.2022"/>
              <dgm:constr type="w" for="ch" forName="Parent3" refType="w" fact="0.1253"/>
              <dgm:constr type="h" for="ch" forName="Parent3" refType="h" fact="0.3799"/>
              <dgm:constr type="r" for="ch" forName="Parent2" refType="w" fact="0.7391"/>
              <dgm:constr type="t" for="ch" forName="Parent2" refType="h" fact="0.2022"/>
              <dgm:constr type="w" for="ch" forName="Parent2" refType="w" fact="0.1253"/>
              <dgm:constr type="h" for="ch" forName="Parent2" refType="h" fact="0.3799"/>
              <dgm:constr type="r" for="ch" forName="Parent1" refType="w" fact="0.9333"/>
              <dgm:constr type="t" for="ch" forName="Parent1" refType="h" fact="0.2022"/>
              <dgm:constr type="w" for="ch" forName="Parent1" refType="w" fact="0.1253"/>
              <dgm:constr type="h" for="ch" forName="Parent1" refType="h" fact="0.3799"/>
              <dgm:constr type="r" for="ch" forName="Accent5" refType="w" fact="0.1879"/>
              <dgm:constr type="t" for="ch" forName="Accent5" refType="h" fact="0.1072"/>
              <dgm:constr type="w" for="ch" forName="Accent5" refType="w" fact="0.1879"/>
              <dgm:constr type="h" for="ch" forName="Accent5" refType="h" fact="0.5699"/>
              <dgm:constr type="r" for="ch" forName="ParentBackground5" refType="w" fact="0.1817"/>
              <dgm:constr type="t" for="ch" forName="ParentBackground5" refType="h" fact="0.1262"/>
              <dgm:constr type="w" for="ch" forName="ParentBackground5" refType="w" fact="0.1754"/>
              <dgm:constr type="h" for="ch" forName="ParentBackground5" refType="h" fact="0.5319"/>
              <dgm:constr type="r" for="ch" forName="Child5" refType="w" fact="0.1817"/>
              <dgm:constr type="t" for="ch" forName="Child5" refType="h" fact="0.6876"/>
              <dgm:constr type="w" for="ch" forName="Child5" refType="w" fact="0.1754"/>
              <dgm:constr type="h" for="ch" forName="Child5" refType="h" fact="0.3124"/>
              <dgm:constr type="r" for="ch" forName="Accent4" refType="w" fact="0.4211"/>
              <dgm:constr type="t" for="ch" forName="Accent4" refType="h" fact="-0.0109"/>
              <dgm:constr type="w" for="ch" forName="Accent4" refType="w" fact="0.2657"/>
              <dgm:constr type="h" for="ch" forName="Accent4" refType="h" fact="0.806"/>
              <dgm:constr type="r" for="ch" forName="ParentBackground4" refType="w" fact="0.3758"/>
              <dgm:constr type="t" for="ch" forName="ParentBackground4" refType="h" fact="0.1262"/>
              <dgm:constr type="w" for="ch" forName="ParentBackground4" refType="w" fact="0.1754"/>
              <dgm:constr type="h" for="ch" forName="ParentBackground4" refType="h" fact="0.5319"/>
              <dgm:constr type="r" for="ch" forName="Child4" refType="w" fact="0.3758"/>
              <dgm:constr type="t" for="ch" forName="Child4" refType="h" fact="0.6876"/>
              <dgm:constr type="w" for="ch" forName="Child4" refType="w" fact="0.1754"/>
              <dgm:constr type="h" for="ch" forName="Child4" refType="h" fact="0.3124"/>
              <dgm:constr type="r" for="ch" forName="Accent3" refType="w" fact="0.6152"/>
              <dgm:constr type="t" for="ch" forName="Accent3" refType="h" fact="-0.0109"/>
              <dgm:constr type="w" for="ch" forName="Accent3" refType="w" fact="0.2657"/>
              <dgm:constr type="h" for="ch" forName="Accent3" refType="h" fact="0.806"/>
              <dgm:constr type="r" for="ch" forName="ParentBackground3" refType="w" fact="0.57"/>
              <dgm:constr type="t" for="ch" forName="ParentBackground3" refType="h" fact="0.1262"/>
              <dgm:constr type="w" for="ch" forName="ParentBackground3" refType="w" fact="0.1754"/>
              <dgm:constr type="h" for="ch" forName="ParentBackground3" refType="h" fact="0.5319"/>
              <dgm:constr type="r" for="ch" forName="Child3" refType="w" fact="0.57"/>
              <dgm:constr type="t" for="ch" forName="Child3" refType="h" fact="0.6876"/>
              <dgm:constr type="w" for="ch" forName="Child3" refType="w" fact="0.1754"/>
              <dgm:constr type="h" for="ch" forName="Child3" refType="h" fact="0.3124"/>
              <dgm:constr type="r" for="ch" forName="Accent2" refType="w" fact="0.8094"/>
              <dgm:constr type="t" for="ch" forName="Accent2" refType="h" fact="-0.0109"/>
              <dgm:constr type="w" for="ch" forName="Accent2" refType="w" fact="0.2657"/>
              <dgm:constr type="h" for="ch" forName="Accent2" refType="h" fact="0.806"/>
              <dgm:constr type="r" for="ch" forName="ParentBackground2" refType="w" fact="0.7642"/>
              <dgm:constr type="t" for="ch" forName="ParentBackground2" refType="h" fact="0.1262"/>
              <dgm:constr type="w" for="ch" forName="ParentBackground2" refType="w" fact="0.1754"/>
              <dgm:constr type="h" for="ch" forName="ParentBackground2" refType="h" fact="0.5319"/>
              <dgm:constr type="r" for="ch" forName="Child2" refType="w" fact="0.7642"/>
              <dgm:constr type="t" for="ch" forName="Child2" refType="h" fact="0.6876"/>
              <dgm:constr type="w" for="ch" forName="Child2" refType="w" fact="0.1754"/>
              <dgm:constr type="h" for="ch" forName="Child2" refType="h" fact="0.3124"/>
              <dgm:constr type="r" for="ch" forName="Accent1" refType="w" fact="1.0036"/>
              <dgm:constr type="t" for="ch" forName="Accent1" refType="h" fact="-0.0109"/>
              <dgm:constr type="w" for="ch" forName="Accent1" refType="w" fact="0.2657"/>
              <dgm:constr type="h" for="ch" forName="Accent1" refType="h" fact="0.806"/>
              <dgm:constr type="r" for="ch" forName="ParentBackground1" refType="w" fact="0.9584"/>
              <dgm:constr type="t" for="ch" forName="ParentBackground1" refType="h" fact="0.1262"/>
              <dgm:constr type="w" for="ch" forName="ParentBackground1" refType="w" fact="0.1754"/>
              <dgm:constr type="h" for="ch" forName="ParentBackground1" refType="h" fact="0.5319"/>
              <dgm:constr type="r" for="ch" forName="Child1" refType="w" fact="0.9584"/>
              <dgm:constr type="t" for="ch" forName="Child1" refType="h" fact="0.6876"/>
              <dgm:constr type="w" for="ch" forName="Child1" refType="w" fact="0.1754"/>
              <dgm:constr type="h" for="ch" forName="Child1" refType="h" fact="0.3124"/>
            </dgm:constrLst>
          </dgm:if>
          <dgm:if name="Name22"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r" for="ch" forName="Parent6" refType="w" fact="0.1311"/>
              <dgm:constr type="t" for="ch" forName="Parent6" refType="h" fact="0.2022"/>
              <dgm:constr type="w" for="ch" forName="Parent6" refType="w" fact="0.1049"/>
              <dgm:constr type="h" for="ch" forName="Parent6" refType="h" fact="0.3799"/>
              <dgm:constr type="r" for="ch" forName="Parent5" refType="w" fact="0.2937"/>
              <dgm:constr type="t" for="ch" forName="Parent5" refType="h" fact="0.2022"/>
              <dgm:constr type="w" for="ch" forName="Parent5" refType="w" fact="0.1049"/>
              <dgm:constr type="h" for="ch" forName="Parent5" refType="h" fact="0.3799"/>
              <dgm:constr type="r" for="ch" forName="Parent4" refType="w" fact="0.4563"/>
              <dgm:constr type="t" for="ch" forName="Parent4" refType="h" fact="0.2022"/>
              <dgm:constr type="w" for="ch" forName="Parent4" refType="w" fact="0.1049"/>
              <dgm:constr type="h" for="ch" forName="Parent4" refType="h" fact="0.3799"/>
              <dgm:constr type="r" for="ch" forName="Parent3" refType="w" fact="0.619"/>
              <dgm:constr type="t" for="ch" forName="Parent3" refType="h" fact="0.2022"/>
              <dgm:constr type="w" for="ch" forName="Parent3" refType="w" fact="0.1049"/>
              <dgm:constr type="h" for="ch" forName="Parent3" refType="h" fact="0.3799"/>
              <dgm:constr type="r" for="ch" forName="Parent2" refType="w" fact="0.7816"/>
              <dgm:constr type="t" for="ch" forName="Parent2" refType="h" fact="0.2022"/>
              <dgm:constr type="w" for="ch" forName="Parent2" refType="w" fact="0.1049"/>
              <dgm:constr type="h" for="ch" forName="Parent2" refType="h" fact="0.3799"/>
              <dgm:constr type="r" for="ch" forName="Parent1" refType="w" fact="0.9442"/>
              <dgm:constr type="t" for="ch" forName="Parent1" refType="h" fact="0.2022"/>
              <dgm:constr type="w" for="ch" forName="Parent1" refType="w" fact="0.1049"/>
              <dgm:constr type="h" for="ch" forName="Parent1" refType="h" fact="0.3799"/>
              <dgm:constr type="r" for="ch" forName="Accent6" refType="w" fact="0.1574"/>
              <dgm:constr type="t" for="ch" forName="Accent6" refType="h" fact="0.1072"/>
              <dgm:constr type="w" for="ch" forName="Accent6" refType="w" fact="0.1574"/>
              <dgm:constr type="h" for="ch" forName="Accent6" refType="h" fact="0.5699"/>
              <dgm:constr type="r" for="ch" forName="ParentBackground6" refType="w" fact="0.1521"/>
              <dgm:constr type="t" for="ch" forName="ParentBackground6" refType="h" fact="0.1262"/>
              <dgm:constr type="w" for="ch" forName="ParentBackground6" refType="w" fact="0.1469"/>
              <dgm:constr type="h" for="ch" forName="ParentBackground6" refType="h" fact="0.5319"/>
              <dgm:constr type="r" for="ch" forName="Child6" refType="w" fact="0.1521"/>
              <dgm:constr type="t" for="ch" forName="Child6" refType="h" fact="0.6876"/>
              <dgm:constr type="w" for="ch" forName="Child6" refType="w" fact="0.1469"/>
              <dgm:constr type="h" for="ch" forName="Child6" refType="h" fact="0.3124"/>
              <dgm:constr type="r" for="ch" forName="Accent5" refType="w" fact="0.3526"/>
              <dgm:constr type="t" for="ch" forName="Accent5" refType="h" fact="-0.0109"/>
              <dgm:constr type="w" for="ch" forName="Accent5" refType="w" fact="0.2226"/>
              <dgm:constr type="h" for="ch" forName="Accent5" refType="h" fact="0.806"/>
              <dgm:constr type="r" for="ch" forName="ParentBackground5" refType="w" fact="0.3147"/>
              <dgm:constr type="t" for="ch" forName="ParentBackground5" refType="h" fact="0.1262"/>
              <dgm:constr type="w" for="ch" forName="ParentBackground5" refType="w" fact="0.1469"/>
              <dgm:constr type="h" for="ch" forName="ParentBackground5" refType="h" fact="0.5319"/>
              <dgm:constr type="r" for="ch" forName="Child5" refType="w" fact="0.3147"/>
              <dgm:constr type="t" for="ch" forName="Child5" refType="h" fact="0.6876"/>
              <dgm:constr type="w" for="ch" forName="Child5" refType="w" fact="0.1469"/>
              <dgm:constr type="h" for="ch" forName="Child5" refType="h" fact="0.3124"/>
              <dgm:constr type="r" for="ch" forName="Accent4" refType="w" fact="0.5152"/>
              <dgm:constr type="t" for="ch" forName="Accent4" refType="h" fact="-0.0109"/>
              <dgm:constr type="w" for="ch" forName="Accent4" refType="w" fact="0.2226"/>
              <dgm:constr type="h" for="ch" forName="Accent4" refType="h" fact="0.806"/>
              <dgm:constr type="r" for="ch" forName="ParentBackground4" refType="w" fact="0.4773"/>
              <dgm:constr type="t" for="ch" forName="ParentBackground4" refType="h" fact="0.1262"/>
              <dgm:constr type="w" for="ch" forName="ParentBackground4" refType="w" fact="0.1469"/>
              <dgm:constr type="h" for="ch" forName="ParentBackground4" refType="h" fact="0.5319"/>
              <dgm:constr type="r" for="ch" forName="Child4" refType="w" fact="0.4773"/>
              <dgm:constr type="t" for="ch" forName="Child4" refType="h" fact="0.6876"/>
              <dgm:constr type="w" for="ch" forName="Child4" refType="w" fact="0.1469"/>
              <dgm:constr type="h" for="ch" forName="Child4" refType="h" fact="0.3124"/>
              <dgm:constr type="r" for="ch" forName="Accent3" refType="w" fact="0.6778"/>
              <dgm:constr type="t" for="ch" forName="Accent3" refType="h" fact="-0.0109"/>
              <dgm:constr type="w" for="ch" forName="Accent3" refType="w" fact="0.2226"/>
              <dgm:constr type="h" for="ch" forName="Accent3" refType="h" fact="0.806"/>
              <dgm:constr type="r" for="ch" forName="ParentBackground3" refType="w" fact="0.6399"/>
              <dgm:constr type="t" for="ch" forName="ParentBackground3" refType="h" fact="0.1262"/>
              <dgm:constr type="w" for="ch" forName="ParentBackground3" refType="w" fact="0.1469"/>
              <dgm:constr type="h" for="ch" forName="ParentBackground3" refType="h" fact="0.5319"/>
              <dgm:constr type="r" for="ch" forName="Child3" refType="w" fact="0.6399"/>
              <dgm:constr type="t" for="ch" forName="Child3" refType="h" fact="0.6876"/>
              <dgm:constr type="w" for="ch" forName="Child3" refType="w" fact="0.1469"/>
              <dgm:constr type="h" for="ch" forName="Child3" refType="h" fact="0.3124"/>
              <dgm:constr type="r" for="ch" forName="Accent2" refType="w" fact="0.8404"/>
              <dgm:constr type="t" for="ch" forName="Accent2" refType="h" fact="-0.0109"/>
              <dgm:constr type="w" for="ch" forName="Accent2" refType="w" fact="0.2226"/>
              <dgm:constr type="h" for="ch" forName="Accent2" refType="h" fact="0.806"/>
              <dgm:constr type="r" for="ch" forName="ParentBackground2" refType="w" fact="0.8025"/>
              <dgm:constr type="t" for="ch" forName="ParentBackground2" refType="h" fact="0.1262"/>
              <dgm:constr type="w" for="ch" forName="ParentBackground2" refType="w" fact="0.1469"/>
              <dgm:constr type="h" for="ch" forName="ParentBackground2" refType="h" fact="0.5319"/>
              <dgm:constr type="r" for="ch" forName="Child2" refType="w" fact="0.8025"/>
              <dgm:constr type="t" for="ch" forName="Child2" refType="h" fact="0.6876"/>
              <dgm:constr type="w" for="ch" forName="Child2" refType="w" fact="0.1469"/>
              <dgm:constr type="h" for="ch" forName="Child2" refType="h" fact="0.3124"/>
              <dgm:constr type="r" for="ch" forName="Accent1" refType="w" fact="1.003"/>
              <dgm:constr type="t" for="ch" forName="Accent1" refType="h" fact="-0.0109"/>
              <dgm:constr type="w" for="ch" forName="Accent1" refType="w" fact="0.2226"/>
              <dgm:constr type="h" for="ch" forName="Accent1" refType="h" fact="0.806"/>
              <dgm:constr type="r" for="ch" forName="ParentBackground1" refType="w" fact="0.9652"/>
              <dgm:constr type="t" for="ch" forName="ParentBackground1" refType="h" fact="0.1262"/>
              <dgm:constr type="w" for="ch" forName="ParentBackground1" refType="w" fact="0.1469"/>
              <dgm:constr type="h" for="ch" forName="ParentBackground1" refType="h" fact="0.5319"/>
              <dgm:constr type="r" for="ch" forName="Child1" refType="w" fact="0.9652"/>
              <dgm:constr type="t" for="ch" forName="Child1" refType="h" fact="0.6876"/>
              <dgm:constr type="w" for="ch" forName="Child1" refType="w" fact="0.1469"/>
              <dgm:constr type="h" for="ch" forName="Child1" refType="h" fact="0.3124"/>
            </dgm:constrLst>
          </dgm:if>
          <dgm:if name="Name23"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r" for="ch" forName="Parent7" refType="w" fact="0.1128"/>
              <dgm:constr type="t" for="ch" forName="Parent7" refType="h" fact="0.2022"/>
              <dgm:constr type="w" for="ch" forName="Parent7" refType="w" fact="0.0902"/>
              <dgm:constr type="h" for="ch" forName="Parent7" refType="h" fact="0.3799"/>
              <dgm:constr type="r" for="ch" forName="Parent6" refType="w" fact="0.2527"/>
              <dgm:constr type="t" for="ch" forName="Parent6" refType="h" fact="0.2022"/>
              <dgm:constr type="w" for="ch" forName="Parent6" refType="w" fact="0.0902"/>
              <dgm:constr type="h" for="ch" forName="Parent6" refType="h" fact="0.3799"/>
              <dgm:constr type="r" for="ch" forName="Parent5" refType="w" fact="0.3925"/>
              <dgm:constr type="t" for="ch" forName="Parent5" refType="h" fact="0.2022"/>
              <dgm:constr type="w" for="ch" forName="Parent5" refType="w" fact="0.0902"/>
              <dgm:constr type="h" for="ch" forName="Parent5" refType="h" fact="0.3799"/>
              <dgm:constr type="r" for="ch" forName="Parent4" refType="w" fact="0.5324"/>
              <dgm:constr type="t" for="ch" forName="Parent4" refType="h" fact="0.2022"/>
              <dgm:constr type="w" for="ch" forName="Parent4" refType="w" fact="0.0902"/>
              <dgm:constr type="h" for="ch" forName="Parent4" refType="h" fact="0.3799"/>
              <dgm:constr type="r" for="ch" forName="Parent3" refType="w" fact="0.6723"/>
              <dgm:constr type="t" for="ch" forName="Parent3" refType="h" fact="0.2022"/>
              <dgm:constr type="w" for="ch" forName="Parent3" refType="w" fact="0.0902"/>
              <dgm:constr type="h" for="ch" forName="Parent3" refType="h" fact="0.3799"/>
              <dgm:constr type="r" for="ch" forName="Parent2" refType="w" fact="0.8121"/>
              <dgm:constr type="t" for="ch" forName="Parent2" refType="h" fact="0.2022"/>
              <dgm:constr type="w" for="ch" forName="Parent2" refType="w" fact="0.0902"/>
              <dgm:constr type="h" for="ch" forName="Parent2" refType="h" fact="0.3799"/>
              <dgm:constr type="r" for="ch" forName="Parent1" refType="w" fact="0.952"/>
              <dgm:constr type="t" for="ch" forName="Parent1" refType="h" fact="0.2022"/>
              <dgm:constr type="w" for="ch" forName="Parent1" refType="w" fact="0.0902"/>
              <dgm:constr type="h" for="ch" forName="Parent1" refType="h" fact="0.3799"/>
              <dgm:constr type="r" for="ch" forName="Accent7" refType="w" fact="0.1354"/>
              <dgm:constr type="t" for="ch" forName="Accent7" refType="h" fact="0.1072"/>
              <dgm:constr type="w" for="ch" forName="Accent7" refType="w" fact="0.1354"/>
              <dgm:constr type="h" for="ch" forName="Accent7" refType="h" fact="0.5699"/>
              <dgm:constr type="r" for="ch" forName="ParentBackground7" refType="w" fact="0.1308"/>
              <dgm:constr type="t" for="ch" forName="ParentBackground7" refType="h" fact="0.1262"/>
              <dgm:constr type="w" for="ch" forName="ParentBackground7" refType="w" fact="0.1263"/>
              <dgm:constr type="h" for="ch" forName="ParentBackground7" refType="h" fact="0.5319"/>
              <dgm:constr type="r" for="ch" forName="Child7" refType="w" fact="0.1308"/>
              <dgm:constr type="t" for="ch" forName="Child7" refType="h" fact="0.6876"/>
              <dgm:constr type="w" for="ch" forName="Child7" refType="w" fact="0.1263"/>
              <dgm:constr type="h" for="ch" forName="Child7" refType="h" fact="0.3124"/>
              <dgm:constr type="r" for="ch" forName="Accent6" refType="w" fact="0.3033"/>
              <dgm:constr type="t" for="ch" forName="Accent6" refType="h" fact="-0.0109"/>
              <dgm:constr type="w" for="ch" forName="Accent6" refType="w" fact="0.1915"/>
              <dgm:constr type="h" for="ch" forName="Accent6" refType="h" fact="0.806"/>
              <dgm:constr type="r" for="ch" forName="ParentBackground6" refType="w" fact="0.2707"/>
              <dgm:constr type="t" for="ch" forName="ParentBackground6" refType="h" fact="0.1262"/>
              <dgm:constr type="w" for="ch" forName="ParentBackground6" refType="w" fact="0.1263"/>
              <dgm:constr type="h" for="ch" forName="ParentBackground6" refType="h" fact="0.5319"/>
              <dgm:constr type="r" for="ch" forName="Child6" refType="w" fact="0.2707"/>
              <dgm:constr type="t" for="ch" forName="Child6" refType="h" fact="0.6876"/>
              <dgm:constr type="w" for="ch" forName="Child6" refType="w" fact="0.1263"/>
              <dgm:constr type="h" for="ch" forName="Child6" refType="h" fact="0.3124"/>
              <dgm:constr type="r" for="ch" forName="Accent5" refType="w" fact="0.4431"/>
              <dgm:constr type="t" for="ch" forName="Accent5" refType="h" fact="-0.0109"/>
              <dgm:constr type="w" for="ch" forName="Accent5" refType="w" fact="0.1915"/>
              <dgm:constr type="h" for="ch" forName="Accent5" refType="h" fact="0.806"/>
              <dgm:constr type="r" for="ch" forName="ParentBackground5" refType="w" fact="0.4106"/>
              <dgm:constr type="t" for="ch" forName="ParentBackground5" refType="h" fact="0.1262"/>
              <dgm:constr type="w" for="ch" forName="ParentBackground5" refType="w" fact="0.1263"/>
              <dgm:constr type="h" for="ch" forName="ParentBackground5" refType="h" fact="0.5319"/>
              <dgm:constr type="r" for="ch" forName="Child5" refType="w" fact="0.4106"/>
              <dgm:constr type="t" for="ch" forName="Child5" refType="h" fact="0.6876"/>
              <dgm:constr type="w" for="ch" forName="Child5" refType="w" fact="0.1263"/>
              <dgm:constr type="h" for="ch" forName="Child5" refType="h" fact="0.3124"/>
              <dgm:constr type="r" for="ch" forName="Accent4" refType="w" fact="0.583"/>
              <dgm:constr type="t" for="ch" forName="Accent4" refType="h" fact="-0.0109"/>
              <dgm:constr type="w" for="ch" forName="Accent4" refType="w" fact="0.1915"/>
              <dgm:constr type="h" for="ch" forName="Accent4" refType="h" fact="0.806"/>
              <dgm:constr type="r" for="ch" forName="ParentBackground4" refType="w" fact="0.5504"/>
              <dgm:constr type="t" for="ch" forName="ParentBackground4" refType="h" fact="0.1262"/>
              <dgm:constr type="w" for="ch" forName="ParentBackground4" refType="w" fact="0.1263"/>
              <dgm:constr type="h" for="ch" forName="ParentBackground4" refType="h" fact="0.5319"/>
              <dgm:constr type="r" for="ch" forName="Child4" refType="w" fact="0.5504"/>
              <dgm:constr type="t" for="ch" forName="Child4" refType="h" fact="0.6876"/>
              <dgm:constr type="w" for="ch" forName="Child4" refType="w" fact="0.1263"/>
              <dgm:constr type="h" for="ch" forName="Child4" refType="h" fact="0.3124"/>
              <dgm:constr type="r" for="ch" forName="Accent3" refType="w" fact="0.7229"/>
              <dgm:constr type="t" for="ch" forName="Accent3" refType="h" fact="-0.0109"/>
              <dgm:constr type="w" for="ch" forName="Accent3" refType="w" fact="0.1915"/>
              <dgm:constr type="h" for="ch" forName="Accent3" refType="h" fact="0.806"/>
              <dgm:constr type="r" for="ch" forName="ParentBackground3" refType="w" fact="0.6903"/>
              <dgm:constr type="t" for="ch" forName="ParentBackground3" refType="h" fact="0.1262"/>
              <dgm:constr type="w" for="ch" forName="ParentBackground3" refType="w" fact="0.1263"/>
              <dgm:constr type="h" for="ch" forName="ParentBackground3" refType="h" fact="0.5319"/>
              <dgm:constr type="r" for="ch" forName="Child3" refType="w" fact="0.6903"/>
              <dgm:constr type="t" for="ch" forName="Child3" refType="h" fact="0.6876"/>
              <dgm:constr type="w" for="ch" forName="Child3" refType="w" fact="0.1263"/>
              <dgm:constr type="h" for="ch" forName="Child3" refType="h" fact="0.3124"/>
              <dgm:constr type="r" for="ch" forName="Accent2" refType="w" fact="0.8627"/>
              <dgm:constr type="t" for="ch" forName="Accent2" refType="h" fact="-0.0109"/>
              <dgm:constr type="w" for="ch" forName="Accent2" refType="w" fact="0.1915"/>
              <dgm:constr type="h" for="ch" forName="Accent2" refType="h" fact="0.806"/>
              <dgm:constr type="r" for="ch" forName="ParentBackground2" refType="w" fact="0.8302"/>
              <dgm:constr type="t" for="ch" forName="ParentBackground2" refType="h" fact="0.1262"/>
              <dgm:constr type="w" for="ch" forName="ParentBackground2" refType="w" fact="0.1263"/>
              <dgm:constr type="h" for="ch" forName="ParentBackground2" refType="h" fact="0.5319"/>
              <dgm:constr type="r" for="ch" forName="Child2" refType="w" fact="0.8302"/>
              <dgm:constr type="t" for="ch" forName="Child2" refType="h" fact="0.6876"/>
              <dgm:constr type="w" for="ch" forName="Child2" refType="w" fact="0.1263"/>
              <dgm:constr type="h" for="ch" forName="Child2" refType="h" fact="0.3124"/>
              <dgm:constr type="r" for="ch" forName="Accent1" refType="w" fact="1.0026"/>
              <dgm:constr type="t" for="ch" forName="Accent1" refType="h" fact="-0.0109"/>
              <dgm:constr type="w" for="ch" forName="Accent1" refType="w" fact="0.1915"/>
              <dgm:constr type="h" for="ch" forName="Accent1" refType="h" fact="0.806"/>
              <dgm:constr type="r" for="ch" forName="ParentBackground1" refType="w" fact="0.97"/>
              <dgm:constr type="t" for="ch" forName="ParentBackground1" refType="h" fact="0.1262"/>
              <dgm:constr type="w" for="ch" forName="ParentBackground1" refType="w" fact="0.1263"/>
              <dgm:constr type="h" for="ch" forName="ParentBackground1" refType="h" fact="0.5319"/>
              <dgm:constr type="r" for="ch" forName="Child1" refType="w" fact="0.97"/>
              <dgm:constr type="t" for="ch" forName="Child1" refType="h" fact="0.6876"/>
              <dgm:constr type="w" for="ch" forName="Child1" refType="w" fact="0.1263"/>
              <dgm:constr type="h" for="ch" forName="Child1" refType="h" fact="0.3124"/>
            </dgm:constrLst>
          </dgm:if>
          <dgm:if name="Name24"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r" for="ch" forName="Parent8" refType="w" fact="0.099"/>
              <dgm:constr type="t" for="ch" forName="Parent8" refType="h" fact="0.2022"/>
              <dgm:constr type="w" for="ch" forName="Parent8" refType="w" fact="0.0792"/>
              <dgm:constr type="h" for="ch" forName="Parent8" refType="h" fact="0.3799"/>
              <dgm:constr type="r" for="ch" forName="Parent7" refType="w" fact="0.2217"/>
              <dgm:constr type="t" for="ch" forName="Parent7" refType="h" fact="0.2022"/>
              <dgm:constr type="w" for="ch" forName="Parent7" refType="w" fact="0.0792"/>
              <dgm:constr type="h" for="ch" forName="Parent7" refType="h" fact="0.3799"/>
              <dgm:constr type="r" for="ch" forName="Parent6" refType="w" fact="0.3444"/>
              <dgm:constr type="t" for="ch" forName="Parent6" refType="h" fact="0.2022"/>
              <dgm:constr type="w" for="ch" forName="Parent6" refType="w" fact="0.0792"/>
              <dgm:constr type="h" for="ch" forName="Parent6" refType="h" fact="0.3799"/>
              <dgm:constr type="r" for="ch" forName="Parent5" refType="w" fact="0.4671"/>
              <dgm:constr type="t" for="ch" forName="Parent5" refType="h" fact="0.2022"/>
              <dgm:constr type="w" for="ch" forName="Parent5" refType="w" fact="0.0792"/>
              <dgm:constr type="h" for="ch" forName="Parent5" refType="h" fact="0.3799"/>
              <dgm:constr type="r" for="ch" forName="Parent4" refType="w" fact="0.5898"/>
              <dgm:constr type="t" for="ch" forName="Parent4" refType="h" fact="0.2022"/>
              <dgm:constr type="w" for="ch" forName="Parent4" refType="w" fact="0.0792"/>
              <dgm:constr type="h" for="ch" forName="Parent4" refType="h" fact="0.3799"/>
              <dgm:constr type="r" for="ch" forName="Parent3" refType="w" fact="0.7125"/>
              <dgm:constr type="t" for="ch" forName="Parent3" refType="h" fact="0.2022"/>
              <dgm:constr type="w" for="ch" forName="Parent3" refType="w" fact="0.0792"/>
              <dgm:constr type="h" for="ch" forName="Parent3" refType="h" fact="0.3799"/>
              <dgm:constr type="r" for="ch" forName="Parent2" refType="w" fact="0.8352"/>
              <dgm:constr type="t" for="ch" forName="Parent2" refType="h" fact="0.2022"/>
              <dgm:constr type="w" for="ch" forName="Parent2" refType="w" fact="0.0792"/>
              <dgm:constr type="h" for="ch" forName="Parent2" refType="h" fact="0.3799"/>
              <dgm:constr type="r" for="ch" forName="Parent1" refType="w" fact="0.9579"/>
              <dgm:constr type="t" for="ch" forName="Parent1" refType="h" fact="0.2022"/>
              <dgm:constr type="w" for="ch" forName="Parent1" refType="w" fact="0.0792"/>
              <dgm:constr type="h" for="ch" forName="Parent1" refType="h" fact="0.3799"/>
              <dgm:constr type="r" for="ch" forName="Accent8" refType="w" fact="0.1187"/>
              <dgm:constr type="t" for="ch" forName="Accent8" refType="h" fact="0.1072"/>
              <dgm:constr type="w" for="ch" forName="Accent8" refType="w" fact="0.1187"/>
              <dgm:constr type="h" for="ch" forName="Accent8" refType="h" fact="0.5699"/>
              <dgm:constr type="r" for="ch" forName="ParentBackground8" refType="w" fact="0.1148"/>
              <dgm:constr type="t" for="ch" forName="ParentBackground8" refType="h" fact="0.1262"/>
              <dgm:constr type="w" for="ch" forName="ParentBackground8" refType="w" fact="0.1108"/>
              <dgm:constr type="h" for="ch" forName="ParentBackground8" refType="h" fact="0.5319"/>
              <dgm:constr type="r" for="ch" forName="Child8" refType="w" fact="0.1148"/>
              <dgm:constr type="t" for="ch" forName="Child8" refType="h" fact="0.6876"/>
              <dgm:constr type="w" for="ch" forName="Child8" refType="w" fact="0.1108"/>
              <dgm:constr type="h" for="ch" forName="Child8" refType="h" fact="0.3124"/>
              <dgm:constr type="r" for="ch" forName="Accent7" refType="w" fact="0.2661"/>
              <dgm:constr type="t" for="ch" forName="Accent7" refType="h" fact="-0.0109"/>
              <dgm:constr type="w" for="ch" forName="Accent7" refType="w" fact="0.1679"/>
              <dgm:constr type="h" for="ch" forName="Accent7" refType="h" fact="0.806"/>
              <dgm:constr type="r" for="ch" forName="ParentBackground7" refType="w" fact="0.2375"/>
              <dgm:constr type="t" for="ch" forName="ParentBackground7" refType="h" fact="0.1262"/>
              <dgm:constr type="w" for="ch" forName="ParentBackground7" refType="w" fact="0.1108"/>
              <dgm:constr type="h" for="ch" forName="ParentBackground7" refType="h" fact="0.5319"/>
              <dgm:constr type="r" for="ch" forName="Child7" refType="w" fact="0.2375"/>
              <dgm:constr type="t" for="ch" forName="Child7" refType="h" fact="0.6876"/>
              <dgm:constr type="w" for="ch" forName="Child7" refType="w" fact="0.1108"/>
              <dgm:constr type="h" for="ch" forName="Child7" refType="h" fact="0.3124"/>
              <dgm:constr type="r" for="ch" forName="Accent6" refType="w" fact="0.3888"/>
              <dgm:constr type="t" for="ch" forName="Accent6" refType="h" fact="-0.0109"/>
              <dgm:constr type="w" for="ch" forName="Accent6" refType="w" fact="0.1679"/>
              <dgm:constr type="h" for="ch" forName="Accent6" refType="h" fact="0.806"/>
              <dgm:constr type="r" for="ch" forName="ParentBackground6" refType="w" fact="0.3602"/>
              <dgm:constr type="t" for="ch" forName="ParentBackground6" refType="h" fact="0.1262"/>
              <dgm:constr type="w" for="ch" forName="ParentBackground6" refType="w" fact="0.1108"/>
              <dgm:constr type="h" for="ch" forName="ParentBackground6" refType="h" fact="0.5319"/>
              <dgm:constr type="r" for="ch" forName="Child6" refType="w" fact="0.3602"/>
              <dgm:constr type="t" for="ch" forName="Child6" refType="h" fact="0.6876"/>
              <dgm:constr type="w" for="ch" forName="Child6" refType="w" fact="0.1108"/>
              <dgm:constr type="h" for="ch" forName="Child6" refType="h" fact="0.3124"/>
              <dgm:constr type="r" for="ch" forName="Accent5" refType="w" fact="0.5115"/>
              <dgm:constr type="t" for="ch" forName="Accent5" refType="h" fact="-0.0109"/>
              <dgm:constr type="w" for="ch" forName="Accent5" refType="w" fact="0.1679"/>
              <dgm:constr type="h" for="ch" forName="Accent5" refType="h" fact="0.806"/>
              <dgm:constr type="r" for="ch" forName="ParentBackground5" refType="w" fact="0.4829"/>
              <dgm:constr type="t" for="ch" forName="ParentBackground5" refType="h" fact="0.1262"/>
              <dgm:constr type="w" for="ch" forName="ParentBackground5" refType="w" fact="0.1108"/>
              <dgm:constr type="h" for="ch" forName="ParentBackground5" refType="h" fact="0.5319"/>
              <dgm:constr type="r" for="ch" forName="Child5" refType="w" fact="0.4829"/>
              <dgm:constr type="t" for="ch" forName="Child5" refType="h" fact="0.6876"/>
              <dgm:constr type="w" for="ch" forName="Child5" refType="w" fact="0.1108"/>
              <dgm:constr type="h" for="ch" forName="Child5" refType="h" fact="0.3124"/>
              <dgm:constr type="r" for="ch" forName="Accent4" refType="w" fact="0.6342"/>
              <dgm:constr type="t" for="ch" forName="Accent4" refType="h" fact="-0.0109"/>
              <dgm:constr type="w" for="ch" forName="Accent4" refType="w" fact="0.1679"/>
              <dgm:constr type="h" for="ch" forName="Accent4" refType="h" fact="0.806"/>
              <dgm:constr type="r" for="ch" forName="ParentBackground4" refType="w" fact="0.6056"/>
              <dgm:constr type="t" for="ch" forName="ParentBackground4" refType="h" fact="0.1262"/>
              <dgm:constr type="w" for="ch" forName="ParentBackground4" refType="w" fact="0.1108"/>
              <dgm:constr type="h" for="ch" forName="ParentBackground4" refType="h" fact="0.5319"/>
              <dgm:constr type="r" for="ch" forName="Child4" refType="w" fact="0.6056"/>
              <dgm:constr type="t" for="ch" forName="Child4" refType="h" fact="0.6876"/>
              <dgm:constr type="w" for="ch" forName="Child4" refType="w" fact="0.1108"/>
              <dgm:constr type="h" for="ch" forName="Child4" refType="h" fact="0.3124"/>
              <dgm:constr type="r" for="ch" forName="Accent3" refType="w" fact="0.7569"/>
              <dgm:constr type="t" for="ch" forName="Accent3" refType="h" fact="-0.0109"/>
              <dgm:constr type="w" for="ch" forName="Accent3" refType="w" fact="0.1679"/>
              <dgm:constr type="h" for="ch" forName="Accent3" refType="h" fact="0.806"/>
              <dgm:constr type="r" for="ch" forName="ParentBackground3" refType="w" fact="0.7283"/>
              <dgm:constr type="t" for="ch" forName="ParentBackground3" refType="h" fact="0.1262"/>
              <dgm:constr type="w" for="ch" forName="ParentBackground3" refType="w" fact="0.1108"/>
              <dgm:constr type="h" for="ch" forName="ParentBackground3" refType="h" fact="0.5319"/>
              <dgm:constr type="r" for="ch" forName="Child3" refType="w" fact="0.7283"/>
              <dgm:constr type="t" for="ch" forName="Child3" refType="h" fact="0.6876"/>
              <dgm:constr type="w" for="ch" forName="Child3" refType="w" fact="0.1108"/>
              <dgm:constr type="h" for="ch" forName="Child3" refType="h" fact="0.3124"/>
              <dgm:constr type="r" for="ch" forName="Accent2" refType="w" fact="0.8796"/>
              <dgm:constr type="t" for="ch" forName="Accent2" refType="h" fact="-0.0109"/>
              <dgm:constr type="w" for="ch" forName="Accent2" refType="w" fact="0.1679"/>
              <dgm:constr type="h" for="ch" forName="Accent2" refType="h" fact="0.806"/>
              <dgm:constr type="r" for="ch" forName="ParentBackground2" refType="w" fact="0.851"/>
              <dgm:constr type="t" for="ch" forName="ParentBackground2" refType="h" fact="0.1262"/>
              <dgm:constr type="w" for="ch" forName="ParentBackground2" refType="w" fact="0.1108"/>
              <dgm:constr type="h" for="ch" forName="ParentBackground2" refType="h" fact="0.5319"/>
              <dgm:constr type="r" for="ch" forName="Child2" refType="w" fact="0.851"/>
              <dgm:constr type="t" for="ch" forName="Child2" refType="h" fact="0.6876"/>
              <dgm:constr type="w" for="ch" forName="Child2" refType="w" fact="0.1108"/>
              <dgm:constr type="h" for="ch" forName="Child2" refType="h" fact="0.3124"/>
              <dgm:constr type="r" for="ch" forName="Accent1" refType="w" fact="1.0023"/>
              <dgm:constr type="t" for="ch" forName="Accent1" refType="h" fact="-0.0109"/>
              <dgm:constr type="w" for="ch" forName="Accent1" refType="w" fact="0.1679"/>
              <dgm:constr type="h" for="ch" forName="Accent1" refType="h" fact="0.806"/>
              <dgm:constr type="r" for="ch" forName="ParentBackground1" refType="w" fact="0.9737"/>
              <dgm:constr type="t" for="ch" forName="ParentBackground1" refType="h" fact="0.1262"/>
              <dgm:constr type="w" for="ch" forName="ParentBackground1" refType="w" fact="0.1108"/>
              <dgm:constr type="h" for="ch" forName="ParentBackground1" refType="h" fact="0.5319"/>
              <dgm:constr type="r" for="ch" forName="Child1" refType="w" fact="0.9737"/>
              <dgm:constr type="t" for="ch" forName="Child1" refType="h" fact="0.6876"/>
              <dgm:constr type="w" for="ch" forName="Child1" refType="w" fact="0.1108"/>
              <dgm:constr type="h" for="ch" forName="Child1" refType="h" fact="0.3124"/>
            </dgm:constrLst>
          </dgm:if>
          <dgm:if name="Name25"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r" for="ch" forName="Parent9" refType="w" fact="0.0881"/>
              <dgm:constr type="t" for="ch" forName="Parent9" refType="h" fact="0.2022"/>
              <dgm:constr type="w" for="ch" forName="Parent9" refType="w" fact="0.0705"/>
              <dgm:constr type="h" for="ch" forName="Parent9" refType="h" fact="0.3799"/>
              <dgm:constr type="r" for="ch" forName="Parent8" refType="w" fact="0.1974"/>
              <dgm:constr type="t" for="ch" forName="Parent8" refType="h" fact="0.2022"/>
              <dgm:constr type="w" for="ch" forName="Parent8" refType="w" fact="0.0705"/>
              <dgm:constr type="h" for="ch" forName="Parent8" refType="h" fact="0.3799"/>
              <dgm:constr type="r" for="ch" forName="Parent7" refType="w" fact="0.3067"/>
              <dgm:constr type="t" for="ch" forName="Parent7" refType="h" fact="0.2022"/>
              <dgm:constr type="w" for="ch" forName="Parent7" refType="w" fact="0.0705"/>
              <dgm:constr type="h" for="ch" forName="Parent7" refType="h" fact="0.3799"/>
              <dgm:constr type="r" for="ch" forName="Parent6" refType="w" fact="0.416"/>
              <dgm:constr type="t" for="ch" forName="Parent6" refType="h" fact="0.2022"/>
              <dgm:constr type="w" for="ch" forName="Parent6" refType="w" fact="0.0705"/>
              <dgm:constr type="h" for="ch" forName="Parent6" refType="h" fact="0.3799"/>
              <dgm:constr type="r" for="ch" forName="Parent5" refType="w" fact="0.5253"/>
              <dgm:constr type="t" for="ch" forName="Parent5" refType="h" fact="0.2022"/>
              <dgm:constr type="w" for="ch" forName="Parent5" refType="w" fact="0.0705"/>
              <dgm:constr type="h" for="ch" forName="Parent5" refType="h" fact="0.3799"/>
              <dgm:constr type="r" for="ch" forName="Parent4" refType="w" fact="0.6346"/>
              <dgm:constr type="t" for="ch" forName="Parent4" refType="h" fact="0.2022"/>
              <dgm:constr type="w" for="ch" forName="Parent4" refType="w" fact="0.0705"/>
              <dgm:constr type="h" for="ch" forName="Parent4" refType="h" fact="0.3799"/>
              <dgm:constr type="r" for="ch" forName="Parent3" refType="w" fact="0.7439"/>
              <dgm:constr type="t" for="ch" forName="Parent3" refType="h" fact="0.2022"/>
              <dgm:constr type="w" for="ch" forName="Parent3" refType="w" fact="0.0705"/>
              <dgm:constr type="h" for="ch" forName="Parent3" refType="h" fact="0.3799"/>
              <dgm:constr type="r" for="ch" forName="Parent2" refType="w" fact="0.8532"/>
              <dgm:constr type="t" for="ch" forName="Parent2" refType="h" fact="0.2022"/>
              <dgm:constr type="w" for="ch" forName="Parent2" refType="w" fact="0.0705"/>
              <dgm:constr type="h" for="ch" forName="Parent2" refType="h" fact="0.3799"/>
              <dgm:constr type="r" for="ch" forName="Parent1" refType="w" fact="0.9625"/>
              <dgm:constr type="t" for="ch" forName="Parent1" refType="h" fact="0.2022"/>
              <dgm:constr type="w" for="ch" forName="Parent1" refType="w" fact="0.0705"/>
              <dgm:constr type="h" for="ch" forName="Parent1" refType="h" fact="0.3799"/>
              <dgm:constr type="r" for="ch" forName="Accent9" refType="w" fact="0.1058"/>
              <dgm:constr type="t" for="ch" forName="Accent9" refType="h" fact="0.1072"/>
              <dgm:constr type="w" for="ch" forName="Accent9" refType="w" fact="0.1058"/>
              <dgm:constr type="h" for="ch" forName="Accent9" refType="h" fact="0.5699"/>
              <dgm:constr type="r" for="ch" forName="ParentBackground9" refType="w" fact="0.1022"/>
              <dgm:constr type="t" for="ch" forName="ParentBackground9" refType="h" fact="0.1262"/>
              <dgm:constr type="w" for="ch" forName="ParentBackground9" refType="w" fact="0.0987"/>
              <dgm:constr type="h" for="ch" forName="ParentBackground9" refType="h" fact="0.5319"/>
              <dgm:constr type="r" for="ch" forName="Child9" refType="w" fact="0.1022"/>
              <dgm:constr type="t" for="ch" forName="Child9" refType="h" fact="0.6876"/>
              <dgm:constr type="w" for="ch" forName="Child9" refType="w" fact="0.0987"/>
              <dgm:constr type="h" for="ch" forName="Child9" refType="h" fact="0.3124"/>
              <dgm:constr type="r" for="ch" forName="Accent8" refType="w" fact="0.237"/>
              <dgm:constr type="t" for="ch" forName="Accent8" refType="h" fact="-0.0109"/>
              <dgm:constr type="w" for="ch" forName="Accent8" refType="w" fact="0.1496"/>
              <dgm:constr type="h" for="ch" forName="Accent8" refType="h" fact="0.806"/>
              <dgm:constr type="r" for="ch" forName="ParentBackground8" refType="w" fact="0.2115"/>
              <dgm:constr type="t" for="ch" forName="ParentBackground8" refType="h" fact="0.1262"/>
              <dgm:constr type="w" for="ch" forName="ParentBackground8" refType="w" fact="0.0987"/>
              <dgm:constr type="h" for="ch" forName="ParentBackground8" refType="h" fact="0.5319"/>
              <dgm:constr type="r" for="ch" forName="Child8" refType="w" fact="0.2115"/>
              <dgm:constr type="t" for="ch" forName="Child8" refType="h" fact="0.6876"/>
              <dgm:constr type="w" for="ch" forName="Child8" refType="w" fact="0.0987"/>
              <dgm:constr type="h" for="ch" forName="Child8" refType="h" fact="0.3124"/>
              <dgm:constr type="r" for="ch" forName="Accent7" refType="w" fact="0.3462"/>
              <dgm:constr type="t" for="ch" forName="Accent7" refType="h" fact="-0.0109"/>
              <dgm:constr type="w" for="ch" forName="Accent7" refType="w" fact="0.1496"/>
              <dgm:constr type="h" for="ch" forName="Accent7" refType="h" fact="0.806"/>
              <dgm:constr type="r" for="ch" forName="ParentBackground7" refType="w" fact="0.3208"/>
              <dgm:constr type="t" for="ch" forName="ParentBackground7" refType="h" fact="0.1262"/>
              <dgm:constr type="w" for="ch" forName="ParentBackground7" refType="w" fact="0.0987"/>
              <dgm:constr type="h" for="ch" forName="ParentBackground7" refType="h" fact="0.5319"/>
              <dgm:constr type="r" for="ch" forName="Child7" refType="w" fact="0.3208"/>
              <dgm:constr type="t" for="ch" forName="Child7" refType="h" fact="0.6876"/>
              <dgm:constr type="w" for="ch" forName="Child7" refType="w" fact="0.0987"/>
              <dgm:constr type="h" for="ch" forName="Child7" refType="h" fact="0.3124"/>
              <dgm:constr type="r" for="ch" forName="Accent6" refType="w" fact="0.4555"/>
              <dgm:constr type="t" for="ch" forName="Accent6" refType="h" fact="-0.0109"/>
              <dgm:constr type="w" for="ch" forName="Accent6" refType="w" fact="0.1496"/>
              <dgm:constr type="h" for="ch" forName="Accent6" refType="h" fact="0.806"/>
              <dgm:constr type="r" for="ch" forName="ParentBackground6" refType="w" fact="0.4301"/>
              <dgm:constr type="t" for="ch" forName="ParentBackground6" refType="h" fact="0.1262"/>
              <dgm:constr type="w" for="ch" forName="ParentBackground6" refType="w" fact="0.0987"/>
              <dgm:constr type="h" for="ch" forName="ParentBackground6" refType="h" fact="0.5319"/>
              <dgm:constr type="r" for="ch" forName="Child6" refType="w" fact="0.4301"/>
              <dgm:constr type="t" for="ch" forName="Child6" refType="h" fact="0.6876"/>
              <dgm:constr type="w" for="ch" forName="Child6" refType="w" fact="0.0987"/>
              <dgm:constr type="h" for="ch" forName="Child6" refType="h" fact="0.3124"/>
              <dgm:constr type="r" for="ch" forName="Accent5" refType="w" fact="0.5648"/>
              <dgm:constr type="t" for="ch" forName="Accent5" refType="h" fact="-0.0109"/>
              <dgm:constr type="w" for="ch" forName="Accent5" refType="w" fact="0.1496"/>
              <dgm:constr type="h" for="ch" forName="Accent5" refType="h" fact="0.806"/>
              <dgm:constr type="r" for="ch" forName="ParentBackground5" refType="w" fact="0.5394"/>
              <dgm:constr type="t" for="ch" forName="ParentBackground5" refType="h" fact="0.1262"/>
              <dgm:constr type="w" for="ch" forName="ParentBackground5" refType="w" fact="0.0987"/>
              <dgm:constr type="h" for="ch" forName="ParentBackground5" refType="h" fact="0.5319"/>
              <dgm:constr type="r" for="ch" forName="Child5" refType="w" fact="0.5394"/>
              <dgm:constr type="t" for="ch" forName="Child5" refType="h" fact="0.6876"/>
              <dgm:constr type="w" for="ch" forName="Child5" refType="w" fact="0.0987"/>
              <dgm:constr type="h" for="ch" forName="Child5" refType="h" fact="0.3124"/>
              <dgm:constr type="r" for="ch" forName="Accent4" refType="w" fact="0.6741"/>
              <dgm:constr type="t" for="ch" forName="Accent4" refType="h" fact="-0.0109"/>
              <dgm:constr type="w" for="ch" forName="Accent4" refType="w" fact="0.1496"/>
              <dgm:constr type="h" for="ch" forName="Accent4" refType="h" fact="0.806"/>
              <dgm:constr type="r" for="ch" forName="ParentBackground4" refType="w" fact="0.6487"/>
              <dgm:constr type="t" for="ch" forName="ParentBackground4" refType="h" fact="0.1262"/>
              <dgm:constr type="w" for="ch" forName="ParentBackground4" refType="w" fact="0.0987"/>
              <dgm:constr type="h" for="ch" forName="ParentBackground4" refType="h" fact="0.5319"/>
              <dgm:constr type="r" for="ch" forName="Child4" refType="w" fact="0.6487"/>
              <dgm:constr type="t" for="ch" forName="Child4" refType="h" fact="0.6876"/>
              <dgm:constr type="w" for="ch" forName="Child4" refType="w" fact="0.0987"/>
              <dgm:constr type="h" for="ch" forName="Child4" refType="h" fact="0.3124"/>
              <dgm:constr type="r" for="ch" forName="Accent3" refType="w" fact="0.7834"/>
              <dgm:constr type="t" for="ch" forName="Accent3" refType="h" fact="-0.0109"/>
              <dgm:constr type="w" for="ch" forName="Accent3" refType="w" fact="0.1496"/>
              <dgm:constr type="h" for="ch" forName="Accent3" refType="h" fact="0.806"/>
              <dgm:constr type="r" for="ch" forName="ParentBackground3" refType="w" fact="0.758"/>
              <dgm:constr type="t" for="ch" forName="ParentBackground3" refType="h" fact="0.1262"/>
              <dgm:constr type="w" for="ch" forName="ParentBackground3" refType="w" fact="0.0987"/>
              <dgm:constr type="h" for="ch" forName="ParentBackground3" refType="h" fact="0.5319"/>
              <dgm:constr type="r" for="ch" forName="Child3" refType="w" fact="0.758"/>
              <dgm:constr type="t" for="ch" forName="Child3" refType="h" fact="0.6876"/>
              <dgm:constr type="w" for="ch" forName="Child3" refType="w" fact="0.0987"/>
              <dgm:constr type="h" for="ch" forName="Child3" refType="h" fact="0.3124"/>
              <dgm:constr type="r" for="ch" forName="Accent2" refType="w" fact="0.8927"/>
              <dgm:constr type="t" for="ch" forName="Accent2" refType="h" fact="-0.0109"/>
              <dgm:constr type="w" for="ch" forName="Accent2" refType="w" fact="0.1496"/>
              <dgm:constr type="h" for="ch" forName="Accent2" refType="h" fact="0.806"/>
              <dgm:constr type="r" for="ch" forName="ParentBackground2" refType="w" fact="0.8673"/>
              <dgm:constr type="t" for="ch" forName="ParentBackground2" refType="h" fact="0.1262"/>
              <dgm:constr type="w" for="ch" forName="ParentBackground2" refType="w" fact="0.0987"/>
              <dgm:constr type="h" for="ch" forName="ParentBackground2" refType="h" fact="0.5319"/>
              <dgm:constr type="r" for="ch" forName="Child2" refType="w" fact="0.8673"/>
              <dgm:constr type="t" for="ch" forName="Child2" refType="h" fact="0.6876"/>
              <dgm:constr type="w" for="ch" forName="Child2" refType="w" fact="0.0987"/>
              <dgm:constr type="h" for="ch" forName="Child2" refType="h" fact="0.3124"/>
              <dgm:constr type="r" for="ch" forName="Accent1" refType="w" fact="1.002"/>
              <dgm:constr type="t" for="ch" forName="Accent1" refType="h" fact="-0.0109"/>
              <dgm:constr type="w" for="ch" forName="Accent1" refType="w" fact="0.1496"/>
              <dgm:constr type="h" for="ch" forName="Accent1" refType="h" fact="0.806"/>
              <dgm:constr type="r" for="ch" forName="ParentBackground1" refType="w" fact="0.9765"/>
              <dgm:constr type="t" for="ch" forName="ParentBackground1" refType="h" fact="0.1262"/>
              <dgm:constr type="w" for="ch" forName="ParentBackground1" refType="w" fact="0.0987"/>
              <dgm:constr type="h" for="ch" forName="ParentBackground1" refType="h" fact="0.5319"/>
              <dgm:constr type="r" for="ch" forName="Child1" refType="w" fact="0.9765"/>
              <dgm:constr type="t" for="ch" forName="Child1" refType="h" fact="0.6876"/>
              <dgm:constr type="w" for="ch" forName="Child1" refType="w" fact="0.0987"/>
              <dgm:constr type="h" for="ch" forName="Child1" refType="h" fact="0.3124"/>
            </dgm:constrLst>
          </dgm:if>
          <dgm:if name="Name26"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r" for="ch" forName="Parent10" refType="w" fact="0.0795"/>
              <dgm:constr type="t" for="ch" forName="Parent10" refType="h" fact="0.2022"/>
              <dgm:constr type="w" for="ch" forName="Parent10" refType="w" fact="0.0636"/>
              <dgm:constr type="h" for="ch" forName="Parent10" refType="h" fact="0.3799"/>
              <dgm:constr type="r" for="ch" forName="Parent9" refType="w" fact="0.178"/>
              <dgm:constr type="t" for="ch" forName="Parent9" refType="h" fact="0.2022"/>
              <dgm:constr type="w" for="ch" forName="Parent9" refType="w" fact="0.0636"/>
              <dgm:constr type="h" for="ch" forName="Parent9" refType="h" fact="0.3799"/>
              <dgm:constr type="r" for="ch" forName="Parent8" refType="w" fact="0.2765"/>
              <dgm:constr type="t" for="ch" forName="Parent8" refType="h" fact="0.2022"/>
              <dgm:constr type="w" for="ch" forName="Parent8" refType="w" fact="0.0636"/>
              <dgm:constr type="h" for="ch" forName="Parent8" refType="h" fact="0.3799"/>
              <dgm:constr type="r" for="ch" forName="Parent7" refType="w" fact="0.375"/>
              <dgm:constr type="t" for="ch" forName="Parent7" refType="h" fact="0.2022"/>
              <dgm:constr type="w" for="ch" forName="Parent7" refType="w" fact="0.0636"/>
              <dgm:constr type="h" for="ch" forName="Parent7" refType="h" fact="0.3799"/>
              <dgm:constr type="r" for="ch" forName="Parent6" refType="w" fact="0.4736"/>
              <dgm:constr type="t" for="ch" forName="Parent6" refType="h" fact="0.2022"/>
              <dgm:constr type="w" for="ch" forName="Parent6" refType="w" fact="0.0636"/>
              <dgm:constr type="h" for="ch" forName="Parent6" refType="h" fact="0.3799"/>
              <dgm:constr type="r" for="ch" forName="Parent5" refType="w" fact="0.5721"/>
              <dgm:constr type="t" for="ch" forName="Parent5" refType="h" fact="0.2022"/>
              <dgm:constr type="w" for="ch" forName="Parent5" refType="w" fact="0.0636"/>
              <dgm:constr type="h" for="ch" forName="Parent5" refType="h" fact="0.3799"/>
              <dgm:constr type="r" for="ch" forName="Parent4" refType="w" fact="0.6706"/>
              <dgm:constr type="t" for="ch" forName="Parent4" refType="h" fact="0.2022"/>
              <dgm:constr type="w" for="ch" forName="Parent4" refType="w" fact="0.0636"/>
              <dgm:constr type="h" for="ch" forName="Parent4" refType="h" fact="0.3799"/>
              <dgm:constr type="r" for="ch" forName="Parent3" refType="w" fact="0.7691"/>
              <dgm:constr type="t" for="ch" forName="Parent3" refType="h" fact="0.2022"/>
              <dgm:constr type="w" for="ch" forName="Parent3" refType="w" fact="0.0636"/>
              <dgm:constr type="h" for="ch" forName="Parent3" refType="h" fact="0.3799"/>
              <dgm:constr type="r" for="ch" forName="Parent2" refType="w" fact="0.8676"/>
              <dgm:constr type="t" for="ch" forName="Parent2" refType="h" fact="0.2022"/>
              <dgm:constr type="w" for="ch" forName="Parent2" refType="w" fact="0.0636"/>
              <dgm:constr type="h" for="ch" forName="Parent2" refType="h" fact="0.3799"/>
              <dgm:constr type="r" for="ch" forName="Parent1" refType="w" fact="0.9662"/>
              <dgm:constr type="t" for="ch" forName="Parent1" refType="h" fact="0.2022"/>
              <dgm:constr type="w" for="ch" forName="Parent1" refType="w" fact="0.0636"/>
              <dgm:constr type="h" for="ch" forName="Parent1" refType="h" fact="0.3799"/>
              <dgm:constr type="r" for="ch" forName="Accent10" refType="w" fact="0.0953"/>
              <dgm:constr type="t" for="ch" forName="Accent10" refType="h" fact="0.1072"/>
              <dgm:constr type="w" for="ch" forName="Accent10" refType="w" fact="0.0953"/>
              <dgm:constr type="h" for="ch" forName="Accent10" refType="h" fact="0.5699"/>
              <dgm:constr type="r" for="ch" forName="ParentBackground10" refType="w" fact="0.0922"/>
              <dgm:constr type="t" for="ch" forName="ParentBackground10" refType="h" fact="0.1262"/>
              <dgm:constr type="w" for="ch" forName="ParentBackground10" refType="w" fact="0.089"/>
              <dgm:constr type="h" for="ch" forName="ParentBackground10" refType="h" fact="0.5319"/>
              <dgm:constr type="r" for="ch" forName="Child10" refType="w" fact="0.0922"/>
              <dgm:constr type="t" for="ch" forName="Child10" refType="h" fact="0.6876"/>
              <dgm:constr type="w" for="ch" forName="Child10" refType="w" fact="0.089"/>
              <dgm:constr type="h" for="ch" forName="Child10" refType="h" fact="0.3124"/>
              <dgm:constr type="r" for="ch" forName="Accent9" refType="w" fact="0.2136"/>
              <dgm:constr type="t" for="ch" forName="Accent9" refType="h" fact="-0.0109"/>
              <dgm:constr type="w" for="ch" forName="Accent9" refType="w" fact="0.1348"/>
              <dgm:constr type="h" for="ch" forName="Accent9" refType="h" fact="0.806"/>
              <dgm:constr type="r" for="ch" forName="ParentBackground9" refType="w" fact="0.1907"/>
              <dgm:constr type="t" for="ch" forName="ParentBackground9" refType="h" fact="0.1262"/>
              <dgm:constr type="w" for="ch" forName="ParentBackground9" refType="w" fact="0.089"/>
              <dgm:constr type="h" for="ch" forName="ParentBackground9" refType="h" fact="0.5319"/>
              <dgm:constr type="r" for="ch" forName="Child9" refType="w" fact="0.1907"/>
              <dgm:constr type="t" for="ch" forName="Child9" refType="h" fact="0.6876"/>
              <dgm:constr type="w" for="ch" forName="Child9" refType="w" fact="0.089"/>
              <dgm:constr type="h" for="ch" forName="Child9" refType="h" fact="0.3124"/>
              <dgm:constr type="r" for="ch" forName="Accent8" refType="w" fact="0.3121"/>
              <dgm:constr type="t" for="ch" forName="Accent8" refType="h" fact="-0.0109"/>
              <dgm:constr type="w" for="ch" forName="Accent8" refType="w" fact="0.1348"/>
              <dgm:constr type="h" for="ch" forName="Accent8" refType="h" fact="0.806"/>
              <dgm:constr type="r" for="ch" forName="ParentBackground8" refType="w" fact="0.2892"/>
              <dgm:constr type="t" for="ch" forName="ParentBackground8" refType="h" fact="0.1262"/>
              <dgm:constr type="w" for="ch" forName="ParentBackground8" refType="w" fact="0.089"/>
              <dgm:constr type="h" for="ch" forName="ParentBackground8" refType="h" fact="0.5319"/>
              <dgm:constr type="r" for="ch" forName="Child8" refType="w" fact="0.2892"/>
              <dgm:constr type="t" for="ch" forName="Child8" refType="h" fact="0.6876"/>
              <dgm:constr type="w" for="ch" forName="Child8" refType="w" fact="0.089"/>
              <dgm:constr type="h" for="ch" forName="Child8" refType="h" fact="0.3124"/>
              <dgm:constr type="r" for="ch" forName="Accent7" refType="w" fact="0.4107"/>
              <dgm:constr type="t" for="ch" forName="Accent7" refType="h" fact="-0.0109"/>
              <dgm:constr type="w" for="ch" forName="Accent7" refType="w" fact="0.1348"/>
              <dgm:constr type="h" for="ch" forName="Accent7" refType="h" fact="0.806"/>
              <dgm:constr type="r" for="ch" forName="ParentBackground7" refType="w" fact="0.3877"/>
              <dgm:constr type="t" for="ch" forName="ParentBackground7" refType="h" fact="0.1262"/>
              <dgm:constr type="w" for="ch" forName="ParentBackground7" refType="w" fact="0.089"/>
              <dgm:constr type="h" for="ch" forName="ParentBackground7" refType="h" fact="0.5319"/>
              <dgm:constr type="r" for="ch" forName="Child7" refType="w" fact="0.3877"/>
              <dgm:constr type="t" for="ch" forName="Child7" refType="h" fact="0.6876"/>
              <dgm:constr type="w" for="ch" forName="Child7" refType="w" fact="0.089"/>
              <dgm:constr type="h" for="ch" forName="Child7" refType="h" fact="0.3124"/>
              <dgm:constr type="r" for="ch" forName="Accent6" refType="w" fact="0.5092"/>
              <dgm:constr type="t" for="ch" forName="Accent6" refType="h" fact="-0.0109"/>
              <dgm:constr type="w" for="ch" forName="Accent6" refType="w" fact="0.1348"/>
              <dgm:constr type="h" for="ch" forName="Accent6" refType="h" fact="0.806"/>
              <dgm:constr type="r" for="ch" forName="ParentBackground6" refType="w" fact="0.4863"/>
              <dgm:constr type="t" for="ch" forName="ParentBackground6" refType="h" fact="0.1262"/>
              <dgm:constr type="w" for="ch" forName="ParentBackground6" refType="w" fact="0.089"/>
              <dgm:constr type="h" for="ch" forName="ParentBackground6" refType="h" fact="0.5319"/>
              <dgm:constr type="r" for="ch" forName="Child6" refType="w" fact="0.4863"/>
              <dgm:constr type="t" for="ch" forName="Child6" refType="h" fact="0.6876"/>
              <dgm:constr type="w" for="ch" forName="Child6" refType="w" fact="0.089"/>
              <dgm:constr type="h" for="ch" forName="Child6" refType="h" fact="0.3124"/>
              <dgm:constr type="r" for="ch" forName="Accent5" refType="w" fact="0.6077"/>
              <dgm:constr type="t" for="ch" forName="Accent5" refType="h" fact="-0.0109"/>
              <dgm:constr type="w" for="ch" forName="Accent5" refType="w" fact="0.1348"/>
              <dgm:constr type="h" for="ch" forName="Accent5" refType="h" fact="0.806"/>
              <dgm:constr type="r" for="ch" forName="ParentBackground5" refType="w" fact="0.5848"/>
              <dgm:constr type="t" for="ch" forName="ParentBackground5" refType="h" fact="0.1262"/>
              <dgm:constr type="w" for="ch" forName="ParentBackground5" refType="w" fact="0.089"/>
              <dgm:constr type="h" for="ch" forName="ParentBackground5" refType="h" fact="0.5319"/>
              <dgm:constr type="r" for="ch" forName="Child5" refType="w" fact="0.5848"/>
              <dgm:constr type="t" for="ch" forName="Child5" refType="h" fact="0.6876"/>
              <dgm:constr type="w" for="ch" forName="Child5" refType="w" fact="0.089"/>
              <dgm:constr type="h" for="ch" forName="Child5" refType="h" fact="0.3124"/>
              <dgm:constr type="r" for="ch" forName="Accent4" refType="w" fact="0.7062"/>
              <dgm:constr type="t" for="ch" forName="Accent4" refType="h" fact="-0.0109"/>
              <dgm:constr type="w" for="ch" forName="Accent4" refType="w" fact="0.1348"/>
              <dgm:constr type="h" for="ch" forName="Accent4" refType="h" fact="0.806"/>
              <dgm:constr type="r" for="ch" forName="ParentBackground4" refType="w" fact="0.6833"/>
              <dgm:constr type="t" for="ch" forName="ParentBackground4" refType="h" fact="0.1262"/>
              <dgm:constr type="w" for="ch" forName="ParentBackground4" refType="w" fact="0.089"/>
              <dgm:constr type="h" for="ch" forName="ParentBackground4" refType="h" fact="0.5319"/>
              <dgm:constr type="r" for="ch" forName="Child4" refType="w" fact="0.6833"/>
              <dgm:constr type="t" for="ch" forName="Child4" refType="h" fact="0.6876"/>
              <dgm:constr type="w" for="ch" forName="Child4" refType="w" fact="0.089"/>
              <dgm:constr type="h" for="ch" forName="Child4" refType="h" fact="0.3124"/>
              <dgm:constr type="r" for="ch" forName="Accent3" refType="w" fact="0.8048"/>
              <dgm:constr type="t" for="ch" forName="Accent3" refType="h" fact="-0.0109"/>
              <dgm:constr type="w" for="ch" forName="Accent3" refType="w" fact="0.1348"/>
              <dgm:constr type="h" for="ch" forName="Accent3" refType="h" fact="0.806"/>
              <dgm:constr type="r" for="ch" forName="ParentBackground3" refType="w" fact="0.7818"/>
              <dgm:constr type="t" for="ch" forName="ParentBackground3" refType="h" fact="0.1262"/>
              <dgm:constr type="w" for="ch" forName="ParentBackground3" refType="w" fact="0.089"/>
              <dgm:constr type="h" for="ch" forName="ParentBackground3" refType="h" fact="0.5319"/>
              <dgm:constr type="r" for="ch" forName="Child3" refType="w" fact="0.7818"/>
              <dgm:constr type="t" for="ch" forName="Child3" refType="h" fact="0.6876"/>
              <dgm:constr type="w" for="ch" forName="Child3" refType="w" fact="0.089"/>
              <dgm:constr type="h" for="ch" forName="Child3" refType="h" fact="0.3124"/>
              <dgm:constr type="r" for="ch" forName="Accent2" refType="w" fact="0.9033"/>
              <dgm:constr type="t" for="ch" forName="Accent2" refType="h" fact="-0.0109"/>
              <dgm:constr type="w" for="ch" forName="Accent2" refType="w" fact="0.1348"/>
              <dgm:constr type="h" for="ch" forName="Accent2" refType="h" fact="0.806"/>
              <dgm:constr type="r" for="ch" forName="ParentBackground2" refType="w" fact="0.8804"/>
              <dgm:constr type="t" for="ch" forName="ParentBackground2" refType="h" fact="0.1262"/>
              <dgm:constr type="w" for="ch" forName="ParentBackground2" refType="w" fact="0.089"/>
              <dgm:constr type="h" for="ch" forName="ParentBackground2" refType="h" fact="0.5319"/>
              <dgm:constr type="r" for="ch" forName="Child2" refType="w" fact="0.8804"/>
              <dgm:constr type="t" for="ch" forName="Child2" refType="h" fact="0.6876"/>
              <dgm:constr type="w" for="ch" forName="Child2" refType="w" fact="0.089"/>
              <dgm:constr type="h" for="ch" forName="Child2" refType="h" fact="0.3124"/>
              <dgm:constr type="r" for="ch" forName="Accent1" refType="w" fact="1.0018"/>
              <dgm:constr type="t" for="ch" forName="Accent1" refType="h" fact="-0.0109"/>
              <dgm:constr type="w" for="ch" forName="Accent1" refType="w" fact="0.1348"/>
              <dgm:constr type="h" for="ch" forName="Accent1" refType="h" fact="0.806"/>
              <dgm:constr type="r" for="ch" forName="ParentBackground1" refType="w" fact="0.9789"/>
              <dgm:constr type="t" for="ch" forName="ParentBackground1" refType="h" fact="0.1262"/>
              <dgm:constr type="w" for="ch" forName="ParentBackground1" refType="w" fact="0.089"/>
              <dgm:constr type="h" for="ch" forName="ParentBackground1" refType="h" fact="0.5319"/>
              <dgm:constr type="r" for="ch" forName="Child1" refType="w" fact="0.9789"/>
              <dgm:constr type="t" for="ch" forName="Child1" refType="h" fact="0.6876"/>
              <dgm:constr type="w" for="ch" forName="Child1" refType="w" fact="0.089"/>
              <dgm:constr type="h" for="ch" forName="Child1" refType="h" fact="0.3124"/>
            </dgm:constrLst>
          </dgm:if>
          <dgm:else name="Name27">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r" for="ch" forName="Parent11" refType="w" fact="0.0723"/>
              <dgm:constr type="t" for="ch" forName="Parent11" refType="h" fact="0.2022"/>
              <dgm:constr type="w" for="ch" forName="Parent11" refType="w" fact="0.0579"/>
              <dgm:constr type="h" for="ch" forName="Parent11" refType="h" fact="0.3799"/>
              <dgm:constr type="r" for="ch" forName="Parent10" refType="w" fact="0.162"/>
              <dgm:constr type="t" for="ch" forName="Parent10" refType="h" fact="0.2022"/>
              <dgm:constr type="w" for="ch" forName="Parent10" refType="w" fact="0.0579"/>
              <dgm:constr type="h" for="ch" forName="Parent10" refType="h" fact="0.3799"/>
              <dgm:constr type="r" for="ch" forName="Parent9" refType="w" fact="0.2517"/>
              <dgm:constr type="t" for="ch" forName="Parent9" refType="h" fact="0.2022"/>
              <dgm:constr type="w" for="ch" forName="Parent9" refType="w" fact="0.0579"/>
              <dgm:constr type="h" for="ch" forName="Parent9" refType="h" fact="0.3799"/>
              <dgm:constr type="r" for="ch" forName="Parent8" refType="w" fact="0.3414"/>
              <dgm:constr type="t" for="ch" forName="Parent8" refType="h" fact="0.2022"/>
              <dgm:constr type="w" for="ch" forName="Parent8" refType="w" fact="0.0579"/>
              <dgm:constr type="h" for="ch" forName="Parent8" refType="h" fact="0.3799"/>
              <dgm:constr type="r" for="ch" forName="Parent7" refType="w" fact="0.4311"/>
              <dgm:constr type="t" for="ch" forName="Parent7" refType="h" fact="0.2022"/>
              <dgm:constr type="w" for="ch" forName="Parent7" refType="w" fact="0.0579"/>
              <dgm:constr type="h" for="ch" forName="Parent7" refType="h" fact="0.3799"/>
              <dgm:constr type="r" for="ch" forName="Parent6" refType="w" fact="0.5208"/>
              <dgm:constr type="t" for="ch" forName="Parent6" refType="h" fact="0.2022"/>
              <dgm:constr type="w" for="ch" forName="Parent6" refType="w" fact="0.0579"/>
              <dgm:constr type="h" for="ch" forName="Parent6" refType="h" fact="0.3799"/>
              <dgm:constr type="r" for="ch" forName="Parent5" refType="w" fact="0.6105"/>
              <dgm:constr type="t" for="ch" forName="Parent5" refType="h" fact="0.2022"/>
              <dgm:constr type="w" for="ch" forName="Parent5" refType="w" fact="0.0579"/>
              <dgm:constr type="h" for="ch" forName="Parent5" refType="h" fact="0.3799"/>
              <dgm:constr type="r" for="ch" forName="Parent4" refType="w" fact="0.7001"/>
              <dgm:constr type="t" for="ch" forName="Parent4" refType="h" fact="0.2022"/>
              <dgm:constr type="w" for="ch" forName="Parent4" refType="w" fact="0.0579"/>
              <dgm:constr type="h" for="ch" forName="Parent4" refType="h" fact="0.3799"/>
              <dgm:constr type="r" for="ch" forName="Parent3" refType="w" fact="0.7898"/>
              <dgm:constr type="t" for="ch" forName="Parent3" refType="h" fact="0.2022"/>
              <dgm:constr type="w" for="ch" forName="Parent3" refType="w" fact="0.0579"/>
              <dgm:constr type="h" for="ch" forName="Parent3" refType="h" fact="0.3799"/>
              <dgm:constr type="r" for="ch" forName="Parent2" refType="w" fact="0.8795"/>
              <dgm:constr type="t" for="ch" forName="Parent2" refType="h" fact="0.2022"/>
              <dgm:constr type="w" for="ch" forName="Parent2" refType="w" fact="0.0579"/>
              <dgm:constr type="h" for="ch" forName="Parent2" refType="h" fact="0.3799"/>
              <dgm:constr type="r" for="ch" forName="Parent1" refType="w" fact="0.9692"/>
              <dgm:constr type="t" for="ch" forName="Parent1" refType="h" fact="0.2022"/>
              <dgm:constr type="w" for="ch" forName="Parent1" refType="w" fact="0.0579"/>
              <dgm:constr type="h" for="ch" forName="Parent1" refType="h" fact="0.3799"/>
              <dgm:constr type="r" for="ch" forName="Accent11" refType="w" fact="0.0868"/>
              <dgm:constr type="t" for="ch" forName="Accent11" refType="h" fact="0.1072"/>
              <dgm:constr type="w" for="ch" forName="Accent11" refType="w" fact="0.0868"/>
              <dgm:constr type="h" for="ch" forName="Accent11" refType="h" fact="0.5699"/>
              <dgm:constr type="r" for="ch" forName="ParentBackground11" refType="w" fact="0.0839"/>
              <dgm:constr type="t" for="ch" forName="ParentBackground11" refType="h" fact="0.1262"/>
              <dgm:constr type="w" for="ch" forName="ParentBackground11" refType="w" fact="0.081"/>
              <dgm:constr type="h" for="ch" forName="ParentBackground11" refType="h" fact="0.5319"/>
              <dgm:constr type="r" for="ch" forName="Child11" refType="w" fact="0.0839"/>
              <dgm:constr type="t" for="ch" forName="Child11" refType="h" fact="0.6876"/>
              <dgm:constr type="w" for="ch" forName="Child11" refType="w" fact="0.081"/>
              <dgm:constr type="h" for="ch" forName="Child11" refType="h" fact="0.3124"/>
              <dgm:constr type="r" for="ch" forName="Accent10" refType="w" fact="0.1945"/>
              <dgm:constr type="t" for="ch" forName="Accent10" refType="h" fact="-0.0109"/>
              <dgm:constr type="w" for="ch" forName="Accent10" refType="w" fact="0.1228"/>
              <dgm:constr type="h" for="ch" forName="Accent10" refType="h" fact="0.806"/>
              <dgm:constr type="r" for="ch" forName="ParentBackground10" refType="w" fact="0.1736"/>
              <dgm:constr type="t" for="ch" forName="ParentBackground10" refType="h" fact="0.1262"/>
              <dgm:constr type="w" for="ch" forName="ParentBackground10" refType="w" fact="0.081"/>
              <dgm:constr type="h" for="ch" forName="ParentBackground10" refType="h" fact="0.5319"/>
              <dgm:constr type="r" for="ch" forName="Child10" refType="w" fact="0.1736"/>
              <dgm:constr type="t" for="ch" forName="Child10" refType="h" fact="0.6876"/>
              <dgm:constr type="w" for="ch" forName="Child10" refType="w" fact="0.081"/>
              <dgm:constr type="h" for="ch" forName="Child10" refType="h" fact="0.3124"/>
              <dgm:constr type="r" for="ch" forName="Accent9" refType="w" fact="0.2842"/>
              <dgm:constr type="t" for="ch" forName="Accent9" refType="h" fact="-0.0109"/>
              <dgm:constr type="w" for="ch" forName="Accent9" refType="w" fact="0.1228"/>
              <dgm:constr type="h" for="ch" forName="Accent9" refType="h" fact="0.806"/>
              <dgm:constr type="r" for="ch" forName="ParentBackground9" refType="w" fact="0.2633"/>
              <dgm:constr type="t" for="ch" forName="ParentBackground9" refType="h" fact="0.1262"/>
              <dgm:constr type="w" for="ch" forName="ParentBackground9" refType="w" fact="0.081"/>
              <dgm:constr type="h" for="ch" forName="ParentBackground9" refType="h" fact="0.5319"/>
              <dgm:constr type="r" for="ch" forName="Child9" refType="w" fact="0.2633"/>
              <dgm:constr type="t" for="ch" forName="Child9" refType="h" fact="0.6876"/>
              <dgm:constr type="w" for="ch" forName="Child9" refType="w" fact="0.081"/>
              <dgm:constr type="h" for="ch" forName="Child9" refType="h" fact="0.3124"/>
              <dgm:constr type="r" for="ch" forName="Accent8" refType="w" fact="0.3739"/>
              <dgm:constr type="t" for="ch" forName="Accent8" refType="h" fact="-0.0109"/>
              <dgm:constr type="w" for="ch" forName="Accent8" refType="w" fact="0.1228"/>
              <dgm:constr type="h" for="ch" forName="Accent8" refType="h" fact="0.806"/>
              <dgm:constr type="r" for="ch" forName="ParentBackground8" refType="w" fact="0.353"/>
              <dgm:constr type="t" for="ch" forName="ParentBackground8" refType="h" fact="0.1262"/>
              <dgm:constr type="w" for="ch" forName="ParentBackground8" refType="w" fact="0.081"/>
              <dgm:constr type="h" for="ch" forName="ParentBackground8" refType="h" fact="0.5319"/>
              <dgm:constr type="r" for="ch" forName="Child8" refType="w" fact="0.353"/>
              <dgm:constr type="t" for="ch" forName="Child8" refType="h" fact="0.6876"/>
              <dgm:constr type="w" for="ch" forName="Child8" refType="w" fact="0.081"/>
              <dgm:constr type="h" for="ch" forName="Child8" refType="h" fact="0.3124"/>
              <dgm:constr type="r" for="ch" forName="Accent7" refType="w" fact="0.4636"/>
              <dgm:constr type="t" for="ch" forName="Accent7" refType="h" fact="-0.0109"/>
              <dgm:constr type="w" for="ch" forName="Accent7" refType="w" fact="0.1228"/>
              <dgm:constr type="h" for="ch" forName="Accent7" refType="h" fact="0.806"/>
              <dgm:constr type="r" for="ch" forName="ParentBackground7" refType="w" fact="0.4427"/>
              <dgm:constr type="t" for="ch" forName="ParentBackground7" refType="h" fact="0.1262"/>
              <dgm:constr type="w" for="ch" forName="ParentBackground7" refType="w" fact="0.081"/>
              <dgm:constr type="h" for="ch" forName="ParentBackground7" refType="h" fact="0.5319"/>
              <dgm:constr type="r" for="ch" forName="Child7" refType="w" fact="0.4427"/>
              <dgm:constr type="t" for="ch" forName="Child7" refType="h" fact="0.6876"/>
              <dgm:constr type="w" for="ch" forName="Child7" refType="w" fact="0.081"/>
              <dgm:constr type="h" for="ch" forName="Child7" refType="h" fact="0.3124"/>
              <dgm:constr type="r" for="ch" forName="Accent6" refType="w" fact="0.5533"/>
              <dgm:constr type="t" for="ch" forName="Accent6" refType="h" fact="-0.0109"/>
              <dgm:constr type="w" for="ch" forName="Accent6" refType="w" fact="0.1228"/>
              <dgm:constr type="h" for="ch" forName="Accent6" refType="h" fact="0.806"/>
              <dgm:constr type="r" for="ch" forName="ParentBackground6" refType="w" fact="0.5323"/>
              <dgm:constr type="t" for="ch" forName="ParentBackground6" refType="h" fact="0.1262"/>
              <dgm:constr type="w" for="ch" forName="ParentBackground6" refType="w" fact="0.081"/>
              <dgm:constr type="h" for="ch" forName="ParentBackground6" refType="h" fact="0.5319"/>
              <dgm:constr type="r" for="ch" forName="Child6" refType="w" fact="0.5323"/>
              <dgm:constr type="t" for="ch" forName="Child6" refType="h" fact="0.6876"/>
              <dgm:constr type="w" for="ch" forName="Child6" refType="w" fact="0.081"/>
              <dgm:constr type="h" for="ch" forName="Child6" refType="h" fact="0.3124"/>
              <dgm:constr type="r" for="ch" forName="Accent5" refType="w" fact="0.6429"/>
              <dgm:constr type="t" for="ch" forName="Accent5" refType="h" fact="-0.0109"/>
              <dgm:constr type="w" for="ch" forName="Accent5" refType="w" fact="0.1228"/>
              <dgm:constr type="h" for="ch" forName="Accent5" refType="h" fact="0.806"/>
              <dgm:constr type="r" for="ch" forName="ParentBackground5" refType="w" fact="0.622"/>
              <dgm:constr type="t" for="ch" forName="ParentBackground5" refType="h" fact="0.1262"/>
              <dgm:constr type="w" for="ch" forName="ParentBackground5" refType="w" fact="0.081"/>
              <dgm:constr type="h" for="ch" forName="ParentBackground5" refType="h" fact="0.5319"/>
              <dgm:constr type="r" for="ch" forName="Child5" refType="w" fact="0.622"/>
              <dgm:constr type="t" for="ch" forName="Child5" refType="h" fact="0.6876"/>
              <dgm:constr type="w" for="ch" forName="Child5" refType="w" fact="0.081"/>
              <dgm:constr type="h" for="ch" forName="Child5" refType="h" fact="0.3124"/>
              <dgm:constr type="r" for="ch" forName="Accent4" refType="w" fact="0.7326"/>
              <dgm:constr type="t" for="ch" forName="Accent4" refType="h" fact="-0.0109"/>
              <dgm:constr type="w" for="ch" forName="Accent4" refType="w" fact="0.1228"/>
              <dgm:constr type="h" for="ch" forName="Accent4" refType="h" fact="0.806"/>
              <dgm:constr type="r" for="ch" forName="ParentBackground4" refType="w" fact="0.7117"/>
              <dgm:constr type="t" for="ch" forName="ParentBackground4" refType="h" fact="0.1262"/>
              <dgm:constr type="w" for="ch" forName="ParentBackground4" refType="w" fact="0.081"/>
              <dgm:constr type="h" for="ch" forName="ParentBackground4" refType="h" fact="0.5319"/>
              <dgm:constr type="r" for="ch" forName="Child4" refType="w" fact="0.7117"/>
              <dgm:constr type="t" for="ch" forName="Child4" refType="h" fact="0.6876"/>
              <dgm:constr type="w" for="ch" forName="Child4" refType="w" fact="0.081"/>
              <dgm:constr type="h" for="ch" forName="Child4" refType="h" fact="0.3124"/>
              <dgm:constr type="r" for="ch" forName="Accent3" refType="w" fact="0.8223"/>
              <dgm:constr type="t" for="ch" forName="Accent3" refType="h" fact="-0.0109"/>
              <dgm:constr type="w" for="ch" forName="Accent3" refType="w" fact="0.1228"/>
              <dgm:constr type="h" for="ch" forName="Accent3" refType="h" fact="0.806"/>
              <dgm:constr type="r" for="ch" forName="ParentBackground3" refType="w" fact="0.8014"/>
              <dgm:constr type="t" for="ch" forName="ParentBackground3" refType="h" fact="0.1262"/>
              <dgm:constr type="w" for="ch" forName="ParentBackground3" refType="w" fact="0.081"/>
              <dgm:constr type="h" for="ch" forName="ParentBackground3" refType="h" fact="0.5319"/>
              <dgm:constr type="r" for="ch" forName="Child3" refType="w" fact="0.8014"/>
              <dgm:constr type="t" for="ch" forName="Child3" refType="h" fact="0.6876"/>
              <dgm:constr type="w" for="ch" forName="Child3" refType="w" fact="0.081"/>
              <dgm:constr type="h" for="ch" forName="Child3" refType="h" fact="0.3124"/>
              <dgm:constr type="r" for="ch" forName="Accent2" refType="w" fact="0.912"/>
              <dgm:constr type="t" for="ch" forName="Accent2" refType="h" fact="-0.0109"/>
              <dgm:constr type="w" for="ch" forName="Accent2" refType="w" fact="0.1228"/>
              <dgm:constr type="h" for="ch" forName="Accent2" refType="h" fact="0.806"/>
              <dgm:constr type="r" for="ch" forName="ParentBackground2" refType="w" fact="0.8911"/>
              <dgm:constr type="t" for="ch" forName="ParentBackground2" refType="h" fact="0.1262"/>
              <dgm:constr type="w" for="ch" forName="ParentBackground2" refType="w" fact="0.081"/>
              <dgm:constr type="h" for="ch" forName="ParentBackground2" refType="h" fact="0.5319"/>
              <dgm:constr type="r" for="ch" forName="Child2" refType="w" fact="0.8911"/>
              <dgm:constr type="t" for="ch" forName="Child2" refType="h" fact="0.6876"/>
              <dgm:constr type="w" for="ch" forName="Child2" refType="w" fact="0.081"/>
              <dgm:constr type="h" for="ch" forName="Child2" refType="h" fact="0.3124"/>
              <dgm:constr type="r" for="ch" forName="Accent1" refType="w" fact="1.0017"/>
              <dgm:constr type="t" for="ch" forName="Accent1" refType="h" fact="-0.0109"/>
              <dgm:constr type="w" for="ch" forName="Accent1" refType="w" fact="0.1228"/>
              <dgm:constr type="h" for="ch" forName="Accent1" refType="h" fact="0.806"/>
              <dgm:constr type="r" for="ch" forName="ParentBackground1" refType="w" fact="0.9808"/>
              <dgm:constr type="t" for="ch" forName="ParentBackground1" refType="h" fact="0.1262"/>
              <dgm:constr type="w" for="ch" forName="ParentBackground1" refType="w" fact="0.081"/>
              <dgm:constr type="h" for="ch" forName="ParentBackground1" refType="h" fact="0.5319"/>
              <dgm:constr type="r" for="ch" forName="Child1" refType="w" fact="0.9808"/>
              <dgm:constr type="t" for="ch" forName="Child1" refType="h" fact="0.6876"/>
              <dgm:constr type="w" for="ch" forName="Child1" refType="w" fact="0.081"/>
              <dgm:constr type="h" for="ch" forName="Child1" refType="h" fact="0.3124"/>
            </dgm:constrLst>
          </dgm:else>
        </dgm:choose>
      </dgm:else>
    </dgm:choose>
    <dgm:forEach name="wrapper" axis="self" ptType="parTrans">
      <dgm:forEach name="accentRepeat" axis="self">
        <dgm:layoutNode name="Accent" styleLbl="node1">
          <dgm:alg type="sp"/>
          <dgm:choose name="Name28">
            <dgm:if name="Name29" axis="followSib" ptType="node" func="cnt" op="equ" val="0">
              <dgm:shape xmlns:r="http://schemas.openxmlformats.org/officeDocument/2006/relationships" type="ellipse" r:blip="">
                <dgm:adjLst/>
              </dgm:shape>
            </dgm:if>
            <dgm:else name="Name30">
              <dgm:choose name="Name31">
                <dgm:if name="Name32" axis="precedSib" ptType="node" func="cnt" op="equ" val="10">
                  <dgm:shape xmlns:r="http://schemas.openxmlformats.org/officeDocument/2006/relationships" type="ellipse" r:blip="">
                    <dgm:adjLst/>
                  </dgm:shape>
                </dgm:if>
                <dgm:else name="Name33">
                  <dgm:choose name="Name34">
                    <dgm:if name="Name35" func="var" arg="dir" op="equ" val="norm">
                      <dgm:shape xmlns:r="http://schemas.openxmlformats.org/officeDocument/2006/relationships" rot="45" type="teardrop" r:blip="">
                        <dgm:adjLst>
                          <dgm:adj idx="1" val="1"/>
                        </dgm:adjLst>
                      </dgm:shape>
                    </dgm:if>
                    <dgm:else name="Name36">
                      <dgm:shape xmlns:r="http://schemas.openxmlformats.org/officeDocument/2006/relationships" rot="225" type="teardrop" r:blip="">
                        <dgm:adjLst>
                          <dgm:adj idx="1" val="1"/>
                        </dgm:adjLst>
                      </dgm:shape>
                    </dgm:else>
                  </dgm:choose>
                </dgm:else>
              </dgm:choose>
            </dgm:else>
          </dgm:choose>
          <dgm:presOf/>
        </dgm:layoutNode>
      </dgm:forEach>
      <dgm:forEach name="parentBackgroundRepeat" axis="self">
        <dgm:layoutNode name="ParentBackground" styleLbl="fgAcc1">
          <dgm:alg type="sp"/>
          <dgm:shape xmlns:r="http://schemas.openxmlformats.org/officeDocument/2006/relationships" type="ellipse" r:blip="">
            <dgm:adjLst/>
          </dgm:shape>
          <dgm:presOf axis="self" ptType="node"/>
        </dgm:layoutNode>
      </dgm:forEach>
    </dgm:forEach>
    <dgm:forEach name="Name37" axis="ch" ptType="node" st="11" cnt="1">
      <dgm:layoutNode name="Accent11">
        <dgm:alg type="sp"/>
        <dgm:shape xmlns:r="http://schemas.openxmlformats.org/officeDocument/2006/relationships" r:blip="">
          <dgm:adjLst/>
        </dgm:shape>
        <dgm:presOf/>
        <dgm:constrLst/>
        <dgm:forEach name="Name38" ref="accentRepeat"/>
      </dgm:layoutNode>
      <dgm:layoutNode name="ParentBackground11">
        <dgm:alg type="sp"/>
        <dgm:shape xmlns:r="http://schemas.openxmlformats.org/officeDocument/2006/relationships" r:blip="">
          <dgm:adjLst/>
        </dgm:shape>
        <dgm:presOf/>
        <dgm:forEach name="Name39" ref="parentBackgroundRepeat"/>
      </dgm:layoutNode>
      <dgm:choose name="Name40">
        <dgm:if name="Name41" axis="ch" ptType="node" func="cnt" op="gte" val="1">
          <dgm:layoutNode name="Child1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2"/>
      </dgm:choose>
      <dgm:layoutNode name="Parent1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3" axis="ch" ptType="node" st="10" cnt="1">
      <dgm:layoutNode name="Accent10">
        <dgm:alg type="sp"/>
        <dgm:shape xmlns:r="http://schemas.openxmlformats.org/officeDocument/2006/relationships" r:blip="">
          <dgm:adjLst/>
        </dgm:shape>
        <dgm:presOf/>
        <dgm:constrLst/>
        <dgm:forEach name="Name44" ref="accentRepeat"/>
      </dgm:layoutNode>
      <dgm:layoutNode name="ParentBackground10">
        <dgm:alg type="sp"/>
        <dgm:shape xmlns:r="http://schemas.openxmlformats.org/officeDocument/2006/relationships" r:blip="">
          <dgm:adjLst/>
        </dgm:shape>
        <dgm:presOf/>
        <dgm:forEach name="Name45" ref="parentBackgroundRepeat"/>
      </dgm:layoutNode>
      <dgm:choose name="Name46">
        <dgm:if name="Name47" axis="ch" ptType="node" func="cnt" op="gte" val="1">
          <dgm:layoutNode name="Child10"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8"/>
      </dgm:choose>
      <dgm:layoutNode name="Parent10"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9" axis="ch" ptType="node" st="9" cnt="1">
      <dgm:layoutNode name="Accent9">
        <dgm:alg type="sp"/>
        <dgm:shape xmlns:r="http://schemas.openxmlformats.org/officeDocument/2006/relationships" r:blip="">
          <dgm:adjLst/>
        </dgm:shape>
        <dgm:presOf/>
        <dgm:constrLst/>
        <dgm:forEach name="Name50" ref="accentRepeat"/>
      </dgm:layoutNode>
      <dgm:layoutNode name="ParentBackground9">
        <dgm:alg type="sp"/>
        <dgm:shape xmlns:r="http://schemas.openxmlformats.org/officeDocument/2006/relationships" r:blip="">
          <dgm:adjLst/>
        </dgm:shape>
        <dgm:presOf/>
        <dgm:forEach name="Name51" ref="parentBackgroundRepeat"/>
      </dgm:layoutNode>
      <dgm:choose name="Name52">
        <dgm:if name="Name53" axis="ch" ptType="node" func="cnt" op="gte" val="1">
          <dgm:layoutNode name="Child9"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4"/>
      </dgm:choose>
      <dgm:layoutNode name="Parent9"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55" axis="ch" ptType="node" st="8" cnt="1">
      <dgm:layoutNode name="Accent8">
        <dgm:alg type="sp"/>
        <dgm:shape xmlns:r="http://schemas.openxmlformats.org/officeDocument/2006/relationships" r:blip="">
          <dgm:adjLst/>
        </dgm:shape>
        <dgm:presOf/>
        <dgm:constrLst/>
        <dgm:forEach name="Name56" ref="accentRepeat"/>
      </dgm:layoutNode>
      <dgm:layoutNode name="ParentBackground8">
        <dgm:alg type="sp"/>
        <dgm:shape xmlns:r="http://schemas.openxmlformats.org/officeDocument/2006/relationships" r:blip="">
          <dgm:adjLst/>
        </dgm:shape>
        <dgm:presOf/>
        <dgm:forEach name="Name57" ref="parentBackgroundRepeat"/>
      </dgm:layoutNode>
      <dgm:choose name="Name58">
        <dgm:if name="Name59" axis="ch" ptType="node" func="cnt" op="gte" val="1">
          <dgm:layoutNode name="Child8"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0"/>
      </dgm:choose>
      <dgm:layoutNode name="Parent8"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1" axis="ch" ptType="node" st="7" cnt="1">
      <dgm:layoutNode name="Accent7">
        <dgm:alg type="sp"/>
        <dgm:shape xmlns:r="http://schemas.openxmlformats.org/officeDocument/2006/relationships" r:blip="">
          <dgm:adjLst/>
        </dgm:shape>
        <dgm:presOf/>
        <dgm:constrLst/>
        <dgm:forEach name="Name62" ref="accentRepeat"/>
      </dgm:layoutNode>
      <dgm:layoutNode name="ParentBackground7">
        <dgm:alg type="sp"/>
        <dgm:shape xmlns:r="http://schemas.openxmlformats.org/officeDocument/2006/relationships" r:blip="">
          <dgm:adjLst/>
        </dgm:shape>
        <dgm:presOf/>
        <dgm:forEach name="Name63" ref="parentBackgroundRepeat"/>
      </dgm:layoutNode>
      <dgm:choose name="Name64">
        <dgm:if name="Name65" axis="ch" ptType="node" func="cnt" op="gte" val="1">
          <dgm:layoutNode name="Child7"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6"/>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7" axis="ch" ptType="node" st="6" cnt="1">
      <dgm:layoutNode name="Accent6">
        <dgm:alg type="sp"/>
        <dgm:shape xmlns:r="http://schemas.openxmlformats.org/officeDocument/2006/relationships" r:blip="">
          <dgm:adjLst/>
        </dgm:shape>
        <dgm:presOf/>
        <dgm:constrLst/>
        <dgm:forEach name="Name68" ref="accentRepeat"/>
      </dgm:layoutNode>
      <dgm:layoutNode name="ParentBackground6">
        <dgm:alg type="sp"/>
        <dgm:shape xmlns:r="http://schemas.openxmlformats.org/officeDocument/2006/relationships" r:blip="">
          <dgm:adjLst/>
        </dgm:shape>
        <dgm:presOf/>
        <dgm:forEach name="Name69" ref="parentBackgroundRepeat"/>
      </dgm:layoutNode>
      <dgm:choose name="Name70">
        <dgm:if name="Name71" axis="ch" ptType="node" func="cnt" op="gte" val="1">
          <dgm:layoutNode name="Child6"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2"/>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3" axis="ch" ptType="node" st="5" cnt="1">
      <dgm:layoutNode name="Accent5">
        <dgm:alg type="sp"/>
        <dgm:shape xmlns:r="http://schemas.openxmlformats.org/officeDocument/2006/relationships" r:blip="">
          <dgm:adjLst/>
        </dgm:shape>
        <dgm:presOf/>
        <dgm:constrLst/>
        <dgm:forEach name="Name74" ref="accentRepeat"/>
      </dgm:layoutNode>
      <dgm:layoutNode name="ParentBackground5">
        <dgm:alg type="sp"/>
        <dgm:shape xmlns:r="http://schemas.openxmlformats.org/officeDocument/2006/relationships" r:blip="">
          <dgm:adjLst/>
        </dgm:shape>
        <dgm:presOf/>
        <dgm:forEach name="Name75" ref="parentBackgroundRepeat"/>
      </dgm:layoutNode>
      <dgm:choose name="Name76">
        <dgm:if name="Name77" axis="ch" ptType="node" func="cnt" op="gte" val="1">
          <dgm:layoutNode name="Child5"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8"/>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9" axis="ch" ptType="node" st="4" cnt="1">
      <dgm:layoutNode name="Accent4">
        <dgm:alg type="sp"/>
        <dgm:shape xmlns:r="http://schemas.openxmlformats.org/officeDocument/2006/relationships" r:blip="">
          <dgm:adjLst/>
        </dgm:shape>
        <dgm:presOf/>
        <dgm:constrLst/>
        <dgm:forEach name="Name80" ref="accentRepeat"/>
      </dgm:layoutNode>
      <dgm:layoutNode name="ParentBackground4">
        <dgm:alg type="sp"/>
        <dgm:shape xmlns:r="http://schemas.openxmlformats.org/officeDocument/2006/relationships" r:blip="">
          <dgm:adjLst/>
        </dgm:shape>
        <dgm:presOf/>
        <dgm:forEach name="Name81" ref="parentBackgroundRepeat"/>
      </dgm:layoutNode>
      <dgm:choose name="Name82">
        <dgm:if name="Name83" axis="ch" ptType="node" func="cnt" op="gte" val="1">
          <dgm:layoutNode name="Child4"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layoutNode name="ParentBackground3">
        <dgm:alg type="sp"/>
        <dgm:shape xmlns:r="http://schemas.openxmlformats.org/officeDocument/2006/relationships" r:blip="">
          <dgm:adjLst/>
        </dgm:shape>
        <dgm:presOf/>
        <dgm:forEach name="Name87" ref="parentBackgroundRepeat"/>
      </dgm:layoutNode>
      <dgm:choose name="Name88">
        <dgm:if name="Name89" axis="ch" ptType="node" func="cnt" op="gte" val="1">
          <dgm:layoutNode name="Child3"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0"/>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1" axis="ch" ptType="node" st="2" cnt="1">
      <dgm:layoutNode name="Accent2">
        <dgm:alg type="sp"/>
        <dgm:shape xmlns:r="http://schemas.openxmlformats.org/officeDocument/2006/relationships" r:blip="">
          <dgm:adjLst/>
        </dgm:shape>
        <dgm:presOf/>
        <dgm:constrLst/>
        <dgm:forEach name="Name92" ref="accentRepeat"/>
      </dgm:layoutNode>
      <dgm:layoutNode name="ParentBackground2" styleLbl="fgAcc1">
        <dgm:alg type="sp"/>
        <dgm:shape xmlns:r="http://schemas.openxmlformats.org/officeDocument/2006/relationships" r:blip="">
          <dgm:adjLst/>
        </dgm:shape>
        <dgm:presOf/>
        <dgm:forEach name="Name93" ref="parentBackgroundRepeat"/>
      </dgm:layoutNode>
      <dgm:choose name="Name94">
        <dgm:if name="Name95" axis="ch" ptType="node" func="cnt" op="gte" val="1">
          <dgm:layoutNode name="Child2"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6"/>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7" axis="ch" ptType="node" cnt="1">
      <dgm:layoutNode name="Accent1">
        <dgm:alg type="sp"/>
        <dgm:shape xmlns:r="http://schemas.openxmlformats.org/officeDocument/2006/relationships" r:blip="">
          <dgm:adjLst/>
        </dgm:shape>
        <dgm:presOf/>
        <dgm:constrLst/>
        <dgm:forEach name="Name98" ref="accentRepeat"/>
      </dgm:layoutNode>
      <dgm:layoutNode name="ParentBackground1">
        <dgm:alg type="sp"/>
        <dgm:shape xmlns:r="http://schemas.openxmlformats.org/officeDocument/2006/relationships" r:blip="">
          <dgm:adjLst/>
        </dgm:shape>
        <dgm:presOf/>
        <dgm:forEach name="Name99" ref="parentBackgroundRepeat"/>
      </dgm:layoutNode>
      <dgm:choose name="Name100">
        <dgm:if name="Name101" axis="ch" ptType="node" func="cnt" op="gte" val="1">
          <dgm:layoutNode name="Child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02"/>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layout6.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0.40092</cdr:x>
      <cdr:y>0.19126</cdr:y>
    </cdr:from>
    <cdr:to>
      <cdr:x>0.40092</cdr:x>
      <cdr:y>0.74453</cdr:y>
    </cdr:to>
    <cdr:cxnSp macro="">
      <cdr:nvCxnSpPr>
        <cdr:cNvPr id="9" name="Straight Connector 8">
          <a:extLst xmlns:a="http://schemas.openxmlformats.org/drawingml/2006/main">
            <a:ext uri="{FF2B5EF4-FFF2-40B4-BE49-F238E27FC236}">
              <a16:creationId xmlns:a16="http://schemas.microsoft.com/office/drawing/2014/main" id="{D1CCEBC3-1D5B-47E5-BD73-689752B9814A}"/>
            </a:ext>
          </a:extLst>
        </cdr:cNvPr>
        <cdr:cNvCxnSpPr/>
      </cdr:nvCxnSpPr>
      <cdr:spPr>
        <a:xfrm xmlns:a="http://schemas.openxmlformats.org/drawingml/2006/main" flipV="1">
          <a:off x="1823521" y="460516"/>
          <a:ext cx="0" cy="1332146"/>
        </a:xfrm>
        <a:prstGeom xmlns:a="http://schemas.openxmlformats.org/drawingml/2006/main" prst="line">
          <a:avLst/>
        </a:prstGeom>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317500">
              <a:spcBef>
                <a:spcPts val="0"/>
              </a:spcBef>
              <a:spcAft>
                <a:spcPts val="0"/>
              </a:spcAft>
              <a:buSzPts val="1400"/>
              <a:buChar char="●"/>
              <a:defRPr sz="1100"/>
            </a:lvl1pPr>
            <a:lvl2pPr marL="914400" lvl="1" indent="-317500">
              <a:spcBef>
                <a:spcPts val="0"/>
              </a:spcBef>
              <a:spcAft>
                <a:spcPts val="0"/>
              </a:spcAft>
              <a:buSzPts val="1400"/>
              <a:buChar char="○"/>
              <a:defRPr sz="1100"/>
            </a:lvl2pPr>
            <a:lvl3pPr marL="1371600" lvl="2" indent="-317500">
              <a:spcBef>
                <a:spcPts val="0"/>
              </a:spcBef>
              <a:spcAft>
                <a:spcPts val="0"/>
              </a:spcAft>
              <a:buSzPts val="1400"/>
              <a:buChar char="■"/>
              <a:defRPr sz="1100"/>
            </a:lvl3pPr>
            <a:lvl4pPr marL="1828800" lvl="3" indent="-317500">
              <a:spcBef>
                <a:spcPts val="0"/>
              </a:spcBef>
              <a:spcAft>
                <a:spcPts val="0"/>
              </a:spcAft>
              <a:buSzPts val="1400"/>
              <a:buChar char="●"/>
              <a:defRPr sz="1100"/>
            </a:lvl4pPr>
            <a:lvl5pPr marL="2286000" lvl="4" indent="-317500">
              <a:spcBef>
                <a:spcPts val="0"/>
              </a:spcBef>
              <a:spcAft>
                <a:spcPts val="0"/>
              </a:spcAft>
              <a:buSzPts val="1400"/>
              <a:buChar char="○"/>
              <a:defRPr sz="1100"/>
            </a:lvl5pPr>
            <a:lvl6pPr marL="2743200" lvl="5" indent="-317500">
              <a:spcBef>
                <a:spcPts val="0"/>
              </a:spcBef>
              <a:spcAft>
                <a:spcPts val="0"/>
              </a:spcAft>
              <a:buSzPts val="1400"/>
              <a:buChar char="■"/>
              <a:defRPr sz="1100"/>
            </a:lvl6pPr>
            <a:lvl7pPr marL="3200400" lvl="6" indent="-317500">
              <a:spcBef>
                <a:spcPts val="0"/>
              </a:spcBef>
              <a:spcAft>
                <a:spcPts val="0"/>
              </a:spcAft>
              <a:buSzPts val="1400"/>
              <a:buChar char="●"/>
              <a:defRPr sz="1100"/>
            </a:lvl7pPr>
            <a:lvl8pPr marL="3657600" lvl="7" indent="-317500">
              <a:spcBef>
                <a:spcPts val="0"/>
              </a:spcBef>
              <a:spcAft>
                <a:spcPts val="0"/>
              </a:spcAft>
              <a:buSzPts val="1400"/>
              <a:buChar char="○"/>
              <a:defRPr sz="1100"/>
            </a:lvl8pPr>
            <a:lvl9pPr marL="4114800" lvl="8" indent="-317500">
              <a:spcBef>
                <a:spcPts val="0"/>
              </a:spcBef>
              <a:spcAft>
                <a:spcPts val="0"/>
              </a:spcAft>
              <a:buSzPts val="14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p:cNvGrpSpPr/>
        <p:nvPr/>
      </p:nvGrpSpPr>
      <p:grpSpPr>
        <a:xfrm>
          <a:off x="0" y="0"/>
          <a:ext cx="0" cy="0"/>
          <a:chOff x="0" y="0"/>
          <a:chExt cx="0" cy="0"/>
        </a:xfrm>
      </p:grpSpPr>
      <p:sp>
        <p:nvSpPr>
          <p:cNvPr id="105" name="Google Shape;105;g35f391192_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6" name="Google Shape;106;g35f391192_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Jill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39700" indent="0">
              <a:buNone/>
            </a:pPr>
            <a:r>
              <a:rPr lang="en-US"/>
              <a:t>Jordan </a:t>
            </a:r>
          </a:p>
          <a:p>
            <a:pPr marL="139700" indent="0">
              <a:buNone/>
            </a:pPr>
            <a:r>
              <a:rPr lang="en-US"/>
              <a:t>This is the specific </a:t>
            </a:r>
            <a:r>
              <a:rPr lang="en-US" err="1"/>
              <a:t>homebiogas</a:t>
            </a:r>
            <a:r>
              <a:rPr lang="en-US"/>
              <a:t> 2.0 system we conducted our experiments on</a:t>
            </a:r>
          </a:p>
        </p:txBody>
      </p:sp>
    </p:spTree>
    <p:extLst>
      <p:ext uri="{BB962C8B-B14F-4D97-AF65-F5344CB8AC3E}">
        <p14:creationId xmlns:p14="http://schemas.microsoft.com/office/powerpoint/2010/main" val="195916420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
        <p:cNvGrpSpPr/>
        <p:nvPr/>
      </p:nvGrpSpPr>
      <p:grpSpPr>
        <a:xfrm>
          <a:off x="0" y="0"/>
          <a:ext cx="0" cy="0"/>
          <a:chOff x="0" y="0"/>
          <a:chExt cx="0" cy="0"/>
        </a:xfrm>
      </p:grpSpPr>
      <p:sp>
        <p:nvSpPr>
          <p:cNvPr id="195" name="Google Shape;195;g35f391192_0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6" name="Google Shape;196;g35f391192_0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Jordan</a:t>
            </a:r>
          </a:p>
          <a:p>
            <a:pPr marL="0" lvl="0" indent="0" algn="l" rtl="0">
              <a:spcBef>
                <a:spcPts val="0"/>
              </a:spcBef>
              <a:spcAft>
                <a:spcPts val="0"/>
              </a:spcAft>
              <a:buNone/>
            </a:pPr>
            <a:r>
              <a:rPr lang="en-US"/>
              <a:t>We observed and conducted interviews with current and past users of biogas systems to evaluate the gas production, digestate use, and overall system usage.</a:t>
            </a:r>
          </a:p>
          <a:p>
            <a:pPr marL="0" lvl="0" indent="0" algn="l" rtl="0">
              <a:spcBef>
                <a:spcPts val="0"/>
              </a:spcBef>
              <a:spcAft>
                <a:spcPts val="0"/>
              </a:spcAft>
              <a:buNone/>
            </a:pPr>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
        <p:cNvGrpSpPr/>
        <p:nvPr/>
      </p:nvGrpSpPr>
      <p:grpSpPr>
        <a:xfrm>
          <a:off x="0" y="0"/>
          <a:ext cx="0" cy="0"/>
          <a:chOff x="0" y="0"/>
          <a:chExt cx="0" cy="0"/>
        </a:xfrm>
      </p:grpSpPr>
      <p:sp>
        <p:nvSpPr>
          <p:cNvPr id="173" name="Google Shape;173;g35f391192_0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4" name="Google Shape;174;g35f391192_0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Jordan</a:t>
            </a:r>
          </a:p>
          <a:p>
            <a:pPr marL="171450" lvl="0" indent="-171450" algn="l" rtl="0">
              <a:spcBef>
                <a:spcPts val="0"/>
              </a:spcBef>
              <a:spcAft>
                <a:spcPts val="0"/>
              </a:spcAft>
              <a:buFontTx/>
              <a:buChar char="-"/>
            </a:pPr>
            <a:r>
              <a:rPr lang="en-US"/>
              <a:t>Our project was mainly impacted due to working in the winter. We found that the burn time was greatly effected and resulted in a much lower duration than previously claimed</a:t>
            </a:r>
          </a:p>
          <a:p>
            <a:pPr marL="171450" lvl="0" indent="-171450" algn="l" rtl="0">
              <a:spcBef>
                <a:spcPts val="0"/>
              </a:spcBef>
              <a:spcAft>
                <a:spcPts val="0"/>
              </a:spcAft>
              <a:buFontTx/>
              <a:buChar char="-"/>
            </a:pPr>
            <a:r>
              <a:rPr lang="en-US"/>
              <a:t>The lack of implementation was due to the lack of resources in owners as well as the high level of maintenance required                                              </a:t>
            </a:r>
          </a:p>
          <a:p>
            <a:pPr marL="171450" lvl="0" indent="-171450" algn="l" rtl="0">
              <a:spcBef>
                <a:spcPts val="0"/>
              </a:spcBef>
              <a:spcAft>
                <a:spcPts val="0"/>
              </a:spcAft>
              <a:buFontTx/>
              <a:buChar char="-"/>
            </a:pPr>
            <a:r>
              <a:rPr lang="en-US"/>
              <a:t>Along with the dis-adoption, the social awareness and overall knowledge about biogas technology </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
        <p:cNvGrpSpPr/>
        <p:nvPr/>
      </p:nvGrpSpPr>
      <p:grpSpPr>
        <a:xfrm>
          <a:off x="0" y="0"/>
          <a:ext cx="0" cy="0"/>
          <a:chOff x="0" y="0"/>
          <a:chExt cx="0" cy="0"/>
        </a:xfrm>
      </p:grpSpPr>
      <p:sp>
        <p:nvSpPr>
          <p:cNvPr id="135" name="Google Shape;135;g35f391192_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6" name="Google Shape;136;g35f391192_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Noah – Jill </a:t>
            </a:r>
          </a:p>
          <a:p>
            <a:pPr marL="0" lvl="0" indent="0" algn="l" rtl="0">
              <a:spcBef>
                <a:spcPts val="0"/>
              </a:spcBef>
              <a:spcAft>
                <a:spcPts val="0"/>
              </a:spcAft>
              <a:buNone/>
            </a:pPr>
            <a:endParaRPr lang="en-US"/>
          </a:p>
          <a:p>
            <a:pPr marL="0" lvl="0" indent="0" algn="l" rtl="0">
              <a:spcBef>
                <a:spcPts val="0"/>
              </a:spcBef>
              <a:spcAft>
                <a:spcPts val="0"/>
              </a:spcAft>
              <a:buNone/>
            </a:pPr>
            <a:r>
              <a:rPr lang="en-US"/>
              <a:t>During our testing of the system’s gas production, we initially found disappointing results in the burn time. However, this is not that unexpected as it is winter time, and anaerobic bacteria require temperatures of around 30C to produce biogas. To attempt to achieve this, we began using the water in the in the digester and covered the system in a green plastic bag to simulate a greenhouse. After we did this the production increased by around 4.5 times, as you can see after February 1</a:t>
            </a:r>
            <a:r>
              <a:rPr lang="en-US" baseline="30000"/>
              <a:t>st</a:t>
            </a:r>
            <a:r>
              <a:rPr lang="en-US"/>
              <a:t> on the graph.</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
        <p:cNvGrpSpPr/>
        <p:nvPr/>
      </p:nvGrpSpPr>
      <p:grpSpPr>
        <a:xfrm>
          <a:off x="0" y="0"/>
          <a:ext cx="0" cy="0"/>
          <a:chOff x="0" y="0"/>
          <a:chExt cx="0" cy="0"/>
        </a:xfrm>
      </p:grpSpPr>
      <p:sp>
        <p:nvSpPr>
          <p:cNvPr id="214" name="Google Shape;214;g35f391192_0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5" name="Google Shape;215;g35f391192_0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Noah –Huy </a:t>
            </a:r>
          </a:p>
          <a:p>
            <a:pPr marL="0" lvl="0" indent="0" algn="l" rtl="0">
              <a:spcBef>
                <a:spcPts val="0"/>
              </a:spcBef>
              <a:spcAft>
                <a:spcPts val="0"/>
              </a:spcAft>
              <a:buNone/>
            </a:pPr>
            <a:endParaRPr lang="en-US"/>
          </a:p>
          <a:p>
            <a:pPr marL="0" lvl="0" indent="0" algn="l" rtl="0">
              <a:spcBef>
                <a:spcPts val="0"/>
              </a:spcBef>
              <a:spcAft>
                <a:spcPts val="0"/>
              </a:spcAft>
              <a:buNone/>
            </a:pPr>
            <a:r>
              <a:rPr lang="en-US"/>
              <a:t>In our own experience and based on interview results, the produced flame in the winter is not hot enough or lasts long enough to cook with. We were unable to cook popcorn kernels with our system, but that is most likely due to the system being placed outside.</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1"/>
        <p:cNvGrpSpPr/>
        <p:nvPr/>
      </p:nvGrpSpPr>
      <p:grpSpPr>
        <a:xfrm>
          <a:off x="0" y="0"/>
          <a:ext cx="0" cy="0"/>
          <a:chOff x="0" y="0"/>
          <a:chExt cx="0" cy="0"/>
        </a:xfrm>
      </p:grpSpPr>
      <p:sp>
        <p:nvSpPr>
          <p:cNvPr id="242" name="Google Shape;242;g35ed75ccf_0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3" name="Google Shape;243;g35ed75ccf_0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Noah – Huy </a:t>
            </a:r>
          </a:p>
          <a:p>
            <a:pPr marL="0" lvl="0" indent="0" algn="l" rtl="0">
              <a:spcBef>
                <a:spcPts val="0"/>
              </a:spcBef>
              <a:spcAft>
                <a:spcPts val="0"/>
              </a:spcAft>
              <a:buNone/>
            </a:pPr>
            <a:endParaRPr lang="en-US"/>
          </a:p>
          <a:p>
            <a:pPr marL="0" lvl="0" indent="0" algn="l" rtl="0">
              <a:spcBef>
                <a:spcPts val="0"/>
              </a:spcBef>
              <a:spcAft>
                <a:spcPts val="0"/>
              </a:spcAft>
              <a:buNone/>
            </a:pPr>
            <a:r>
              <a:rPr lang="en-US"/>
              <a:t>We can see that even when we increased the average daily burn time from 11 minutes to 48 minutes, the systems production still fell far below the claimed burn time of 2 hours. This indicates the gas production needs to be significantly increased to make biogas systems usable.</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
        <p:cNvGrpSpPr/>
        <p:nvPr/>
      </p:nvGrpSpPr>
      <p:grpSpPr>
        <a:xfrm>
          <a:off x="0" y="0"/>
          <a:ext cx="0" cy="0"/>
          <a:chOff x="0" y="0"/>
          <a:chExt cx="0" cy="0"/>
        </a:xfrm>
      </p:grpSpPr>
      <p:sp>
        <p:nvSpPr>
          <p:cNvPr id="214" name="Google Shape;214;g35f391192_0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5" name="Google Shape;215;g35f391192_0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2400"/>
              <a:t>Noah – Jordan</a:t>
            </a:r>
          </a:p>
          <a:p>
            <a:pPr marL="0" lvl="0" indent="0" algn="l" rtl="0">
              <a:spcBef>
                <a:spcPts val="0"/>
              </a:spcBef>
              <a:spcAft>
                <a:spcPts val="0"/>
              </a:spcAft>
              <a:buNone/>
            </a:pPr>
            <a:endParaRPr lang="en-US" sz="2400"/>
          </a:p>
          <a:p>
            <a:pPr marL="0" lvl="0" indent="0" algn="l" rtl="0">
              <a:spcBef>
                <a:spcPts val="0"/>
              </a:spcBef>
              <a:spcAft>
                <a:spcPts val="0"/>
              </a:spcAft>
              <a:buNone/>
            </a:pPr>
            <a:r>
              <a:rPr lang="en-US" sz="2400"/>
              <a:t>However, our testing did take place in the winter time. An interviewee who uses the </a:t>
            </a:r>
            <a:r>
              <a:rPr lang="en-US" sz="2400" err="1"/>
              <a:t>HomeBiogas</a:t>
            </a:r>
            <a:r>
              <a:rPr lang="en-US" sz="2400"/>
              <a:t> system through the year said that in the summer he easily hits the 2h burn time, and actually suggested an additional gas tank to handle all the gas produced in the summer.</a:t>
            </a:r>
          </a:p>
        </p:txBody>
      </p:sp>
    </p:spTree>
    <p:extLst>
      <p:ext uri="{BB962C8B-B14F-4D97-AF65-F5344CB8AC3E}">
        <p14:creationId xmlns:p14="http://schemas.microsoft.com/office/powerpoint/2010/main" val="346554001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Google Shape;165;g35f391192_0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6" name="Google Shape;166;g35f391192_0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Noah –Jordan </a:t>
            </a:r>
          </a:p>
          <a:p>
            <a:pPr marL="0" lvl="0" indent="0" algn="l" rtl="0">
              <a:spcBef>
                <a:spcPts val="0"/>
              </a:spcBef>
              <a:spcAft>
                <a:spcPts val="0"/>
              </a:spcAft>
              <a:buNone/>
            </a:pPr>
            <a:endParaRPr lang="en-US"/>
          </a:p>
          <a:p>
            <a:pPr marL="0" lvl="0" indent="0" algn="l" rtl="0">
              <a:spcBef>
                <a:spcPts val="0"/>
              </a:spcBef>
              <a:spcAft>
                <a:spcPts val="0"/>
              </a:spcAft>
              <a:buNone/>
            </a:pPr>
            <a:r>
              <a:rPr lang="en-US"/>
              <a:t>In order to improve the gas production in the future, we recommend heating the input slurry water using a solar water heater, as heating it another way would negate the renewable energy benefit. Furthermore, we suggest constructing a full scale greenhouse around the digester to maintain the temperatures for digestion. We recommend making it out of plastic as it is affordable and maintains heat very well. Our hope </a:t>
            </a:r>
            <a:r>
              <a:rPr lang="en-US" err="1"/>
              <a:t>ois</a:t>
            </a:r>
            <a:r>
              <a:rPr lang="en-US"/>
              <a:t> that both these recommendations will increase production to a level usable throughout the year.</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2" name="Google Shape;14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Jill </a:t>
            </a:r>
          </a:p>
          <a:p>
            <a:pPr marL="0" lvl="0" indent="0" algn="l" rtl="0">
              <a:spcBef>
                <a:spcPts val="0"/>
              </a:spcBef>
              <a:spcAft>
                <a:spcPts val="0"/>
              </a:spcAft>
              <a:buNone/>
            </a:pPr>
            <a:r>
              <a:rPr lang="en-US"/>
              <a:t>We found that an abundance of biogas digestate is produced daily, and it could be used as a fertilizer but we can not claim that biogas is a better fertilizer than store bought </a:t>
            </a:r>
          </a:p>
          <a:p>
            <a:pPr marL="171450" lvl="0" indent="-171450" algn="l" rtl="0">
              <a:spcBef>
                <a:spcPts val="0"/>
              </a:spcBef>
              <a:spcAft>
                <a:spcPts val="0"/>
              </a:spcAft>
              <a:buFontTx/>
              <a:buChar char="-"/>
            </a:pPr>
            <a:r>
              <a:rPr lang="en-US"/>
              <a:t>We were unable to test quantitatively due to miscommunication and killing all the pants and not enough plants germinated to be able to have adequate qualitative data </a:t>
            </a:r>
          </a:p>
          <a:p>
            <a:pPr marL="171450" lvl="0" indent="-171450" algn="l" rtl="0">
              <a:spcBef>
                <a:spcPts val="0"/>
              </a:spcBef>
              <a:spcAft>
                <a:spcPts val="0"/>
              </a:spcAft>
              <a:buFontTx/>
              <a:buChar char="-"/>
            </a:pPr>
            <a:r>
              <a:rPr lang="en-US"/>
              <a:t>Testing qualitatively and testing between plants that have received 100% and 50% Biogas fertilizer to plants that only received water</a:t>
            </a:r>
          </a:p>
          <a:p>
            <a:pPr marL="171450" lvl="0" indent="-171450" algn="l" rtl="0">
              <a:spcBef>
                <a:spcPts val="0"/>
              </a:spcBef>
              <a:spcAft>
                <a:spcPts val="0"/>
              </a:spcAft>
              <a:buFontTx/>
              <a:buChar char="-"/>
            </a:pPr>
            <a:r>
              <a:rPr lang="en-US"/>
              <a:t>Based on quantitative data the plants that received the biogas digestate were found to be on average .1cm taller and have .01 more leaves then the plants that only received water</a:t>
            </a:r>
          </a:p>
          <a:p>
            <a:pPr marL="0" lvl="0" indent="0" algn="l" rtl="0">
              <a:spcBef>
                <a:spcPts val="0"/>
              </a:spcBef>
              <a:spcAft>
                <a:spcPts val="0"/>
              </a:spcAft>
              <a:buNone/>
            </a:pPr>
            <a:r>
              <a:rPr lang="en-US"/>
              <a:t>- Visually the plants that received the biogas digestate looked better </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3"/>
        <p:cNvGrpSpPr/>
        <p:nvPr/>
      </p:nvGrpSpPr>
      <p:grpSpPr>
        <a:xfrm>
          <a:off x="0" y="0"/>
          <a:ext cx="0" cy="0"/>
          <a:chOff x="0" y="0"/>
          <a:chExt cx="0" cy="0"/>
        </a:xfrm>
      </p:grpSpPr>
      <p:sp>
        <p:nvSpPr>
          <p:cNvPr id="284" name="Google Shape;284;g35ed75ccf_0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5" name="Google Shape;285;g35ed75ccf_0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Jill – suggested uses of the biogas outputs of both the digestate and the biogas </a:t>
            </a:r>
          </a:p>
          <a:p>
            <a:pPr marL="0" lvl="0" indent="0" algn="l" rtl="0">
              <a:spcBef>
                <a:spcPts val="0"/>
              </a:spcBef>
              <a:spcAft>
                <a:spcPts val="0"/>
              </a:spcAft>
              <a:buNone/>
            </a:pPr>
            <a:r>
              <a:rPr lang="en-US"/>
              <a:t> - with the biogas we recommend that it is used for cooking and heating and lighting in rural communities in very specific settings, such as in warm climates</a:t>
            </a:r>
          </a:p>
          <a:p>
            <a:pPr marL="0" lvl="0" indent="0" algn="l" rtl="0">
              <a:spcBef>
                <a:spcPts val="0"/>
              </a:spcBef>
              <a:spcAft>
                <a:spcPts val="0"/>
              </a:spcAft>
              <a:buNone/>
            </a:pPr>
            <a:r>
              <a:rPr lang="en-US"/>
              <a:t>- We suggest that the biogas digestate is used for a free and accessible fertilizer.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
        <p:cNvGrpSpPr/>
        <p:nvPr/>
      </p:nvGrpSpPr>
      <p:grpSpPr>
        <a:xfrm>
          <a:off x="0" y="0"/>
          <a:ext cx="0" cy="0"/>
          <a:chOff x="0" y="0"/>
          <a:chExt cx="0" cy="0"/>
        </a:xfrm>
      </p:grpSpPr>
      <p:sp>
        <p:nvSpPr>
          <p:cNvPr id="110" name="Google Shape;110;g3606f1c2d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 name="Google Shape;111;g3606f1c2d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2800"/>
              <a:t>Huy</a:t>
            </a:r>
          </a:p>
          <a:p>
            <a:pPr marL="0" lvl="0" indent="0" algn="l" rtl="0">
              <a:spcBef>
                <a:spcPts val="0"/>
              </a:spcBef>
              <a:spcAft>
                <a:spcPts val="0"/>
              </a:spcAft>
              <a:buNone/>
            </a:pPr>
            <a:r>
              <a:rPr lang="en-US" sz="2800"/>
              <a:t>We want to start by talking about the problems that the current rural communities have. First, rural communities are overdependent on fossil fuels. This leads to the emission of greenhouse gas, which is bad for the environment. Also, fossil fuels are expensive source of energy. Second, there’s waste management issue in rural areas, partly due to the leakage of waste from fossil fuels to the soil. This will also lead to greenhouse gas emission in the form of methane. Additionally, the waste would create pollution. Third, there’s a health consequences due to the use of fossil fuels and the waste management issue. Specifically, there’s respiratory illness due to the smoke from burning firewood and charcoal. In fact, it is one of the main cause of death in rural Africa. Additionally, pollution caused by waste management issues also lead to health issues such as respiratory or skin related diseases. Finally, the use of fossil fuel create a burden on the financial income, which will lead to stresses and mental illness.</a:t>
            </a:r>
          </a:p>
          <a:p>
            <a:pPr marL="0" lvl="0" indent="0" algn="l" rtl="0">
              <a:spcBef>
                <a:spcPts val="0"/>
              </a:spcBef>
              <a:spcAft>
                <a:spcPts val="0"/>
              </a:spcAft>
              <a:buNone/>
            </a:pPr>
            <a:endParaRPr lang="en-US"/>
          </a:p>
        </p:txBody>
      </p:sp>
    </p:spTree>
    <p:extLst>
      <p:ext uri="{BB962C8B-B14F-4D97-AF65-F5344CB8AC3E}">
        <p14:creationId xmlns:p14="http://schemas.microsoft.com/office/powerpoint/2010/main" val="70384550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Jordan </a:t>
            </a:r>
          </a:p>
        </p:txBody>
      </p:sp>
    </p:spTree>
    <p:extLst>
      <p:ext uri="{BB962C8B-B14F-4D97-AF65-F5344CB8AC3E}">
        <p14:creationId xmlns:p14="http://schemas.microsoft.com/office/powerpoint/2010/main" val="84384600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Jordan</a:t>
            </a:r>
          </a:p>
        </p:txBody>
      </p:sp>
    </p:spTree>
    <p:extLst>
      <p:ext uri="{BB962C8B-B14F-4D97-AF65-F5344CB8AC3E}">
        <p14:creationId xmlns:p14="http://schemas.microsoft.com/office/powerpoint/2010/main" val="345474823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5"/>
        <p:cNvGrpSpPr/>
        <p:nvPr/>
      </p:nvGrpSpPr>
      <p:grpSpPr>
        <a:xfrm>
          <a:off x="0" y="0"/>
          <a:ext cx="0" cy="0"/>
          <a:chOff x="0" y="0"/>
          <a:chExt cx="0" cy="0"/>
        </a:xfrm>
      </p:grpSpPr>
      <p:sp>
        <p:nvSpPr>
          <p:cNvPr id="296" name="Google Shape;296;g35ed75ccf_0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7" name="Google Shape;297;g35ed75ccf_0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Jordan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Huy </a:t>
            </a:r>
          </a:p>
        </p:txBody>
      </p:sp>
    </p:spTree>
    <p:extLst>
      <p:ext uri="{BB962C8B-B14F-4D97-AF65-F5344CB8AC3E}">
        <p14:creationId xmlns:p14="http://schemas.microsoft.com/office/powerpoint/2010/main" val="257239435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6"/>
        <p:cNvGrpSpPr/>
        <p:nvPr/>
      </p:nvGrpSpPr>
      <p:grpSpPr>
        <a:xfrm>
          <a:off x="0" y="0"/>
          <a:ext cx="0" cy="0"/>
          <a:chOff x="0" y="0"/>
          <a:chExt cx="0" cy="0"/>
        </a:xfrm>
      </p:grpSpPr>
      <p:sp>
        <p:nvSpPr>
          <p:cNvPr id="327" name="Google Shape;327;g35ed75ccf_01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8" name="Google Shape;328;g35ed75ccf_01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Huy </a:t>
            </a:r>
          </a:p>
          <a:p>
            <a:pPr marL="0" lvl="0" indent="0" algn="l" rtl="0">
              <a:spcBef>
                <a:spcPts val="0"/>
              </a:spcBef>
              <a:spcAft>
                <a:spcPts val="0"/>
              </a:spcAft>
              <a:buNone/>
            </a:pPr>
            <a:r>
              <a:rPr lang="en-US"/>
              <a:t>To raise the people awareness about biogas, educational programs and materials are needed. We proposed two different models as a material for biogas education. First of all, an educational software in the form of a game would help conveying the information about biogas. The game will start with an animation explaining how biogas is produced. Then, the user can play around with the condition parameters, such as the ambient temperature, the combination and the amount of feedstock, to achieve the best gas production. The gas production will be represented in the form of the gas burning time on a stove. The biogas digestate quality will be represented as the growth of the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8"/>
        <p:cNvGrpSpPr/>
        <p:nvPr/>
      </p:nvGrpSpPr>
      <p:grpSpPr>
        <a:xfrm>
          <a:off x="0" y="0"/>
          <a:ext cx="0" cy="0"/>
          <a:chOff x="0" y="0"/>
          <a:chExt cx="0" cy="0"/>
        </a:xfrm>
      </p:grpSpPr>
      <p:sp>
        <p:nvSpPr>
          <p:cNvPr id="319" name="Google Shape;319;g35ed75ccf_010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0" name="Google Shape;320;g35ed75ccf_01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Huy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2"/>
        <p:cNvGrpSpPr/>
        <p:nvPr/>
      </p:nvGrpSpPr>
      <p:grpSpPr>
        <a:xfrm>
          <a:off x="0" y="0"/>
          <a:ext cx="0" cy="0"/>
          <a:chOff x="0" y="0"/>
          <a:chExt cx="0" cy="0"/>
        </a:xfrm>
      </p:grpSpPr>
      <p:sp>
        <p:nvSpPr>
          <p:cNvPr id="253" name="Google Shape;253;g35ed75ccf_0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4" name="Google Shape;254;g35ed75ccf_0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Jill</a:t>
            </a:r>
          </a:p>
          <a:p>
            <a:pPr marL="171450" lvl="0" indent="-171450" algn="l" rtl="0">
              <a:spcBef>
                <a:spcPts val="0"/>
              </a:spcBef>
              <a:spcAft>
                <a:spcPts val="0"/>
              </a:spcAft>
              <a:buFontTx/>
              <a:buChar char="-"/>
            </a:pPr>
            <a:r>
              <a:rPr lang="en-US"/>
              <a:t>Testing a greenhouse setting for the biogas system to improve the burn time  </a:t>
            </a:r>
          </a:p>
          <a:p>
            <a:pPr marL="171450" lvl="0" indent="-171450" algn="l" rtl="0">
              <a:spcBef>
                <a:spcPts val="0"/>
              </a:spcBef>
              <a:spcAft>
                <a:spcPts val="0"/>
              </a:spcAft>
              <a:buFontTx/>
              <a:buChar char="-"/>
            </a:pPr>
            <a:r>
              <a:rPr lang="en-US"/>
              <a:t>Testing the NPK, which is the Nitrogen, phosphorus, and potassium </a:t>
            </a:r>
          </a:p>
          <a:p>
            <a:pPr marL="171450" lvl="0" indent="-171450" algn="l" rtl="0">
              <a:spcBef>
                <a:spcPts val="0"/>
              </a:spcBef>
              <a:spcAft>
                <a:spcPts val="0"/>
              </a:spcAft>
              <a:buFontTx/>
              <a:buChar char="-"/>
            </a:pPr>
            <a:r>
              <a:rPr lang="en-US"/>
              <a:t>Testing the Auger system </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4"/>
        <p:cNvGrpSpPr/>
        <p:nvPr/>
      </p:nvGrpSpPr>
      <p:grpSpPr>
        <a:xfrm>
          <a:off x="0" y="0"/>
          <a:ext cx="0" cy="0"/>
          <a:chOff x="0" y="0"/>
          <a:chExt cx="0" cy="0"/>
        </a:xfrm>
      </p:grpSpPr>
      <p:sp>
        <p:nvSpPr>
          <p:cNvPr id="335" name="Google Shape;335;g35ed75ccf_0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6" name="Google Shape;336;g35ed75ccf_0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Someone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
        <p:cNvGrpSpPr/>
        <p:nvPr/>
      </p:nvGrpSpPr>
      <p:grpSpPr>
        <a:xfrm>
          <a:off x="0" y="0"/>
          <a:ext cx="0" cy="0"/>
          <a:chOff x="0" y="0"/>
          <a:chExt cx="0" cy="0"/>
        </a:xfrm>
      </p:grpSpPr>
      <p:sp>
        <p:nvSpPr>
          <p:cNvPr id="189" name="Google Shape;189;g35f391192_0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0" name="Google Shape;190;g35f391192_0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Jill – Based on our research done on the benefits of biogas we have determined that biogas could be a potential solution to the previously stated problems with rural communitites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
        <p:cNvGrpSpPr/>
        <p:nvPr/>
      </p:nvGrpSpPr>
      <p:grpSpPr>
        <a:xfrm>
          <a:off x="0" y="0"/>
          <a:ext cx="0" cy="0"/>
          <a:chOff x="0" y="0"/>
          <a:chExt cx="0" cy="0"/>
        </a:xfrm>
      </p:grpSpPr>
      <p:sp>
        <p:nvSpPr>
          <p:cNvPr id="129" name="Google Shape;129;g35f391192_0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0" name="Google Shape;130;g35f391192_0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Huy</a:t>
            </a:r>
          </a:p>
          <a:p>
            <a:pPr marL="0" lvl="0" indent="0" algn="l" rtl="0">
              <a:spcBef>
                <a:spcPts val="0"/>
              </a:spcBef>
              <a:spcAft>
                <a:spcPts val="0"/>
              </a:spcAft>
              <a:buNone/>
            </a:pPr>
            <a:r>
              <a:rPr lang="en-US"/>
              <a:t>First of all, biogas can be used as the alternative energy source to fossil fuel. This would lead to lower greenhouse gas emission and provide rural communities with an inexpensive source of energy. Second, biogas can help with waste elimination by using the waste as the input feedstock. This would lead to lower emission of greenhouse gas in the form of methane, and effectively reduce pollution. Finally, biogas can improve the health problem that occur with fossil fuel, as it is a safe and clean source of fuel and it disposes less waste to the environment compared to fossil fuels.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0"/>
        <p:cNvGrpSpPr/>
        <p:nvPr/>
      </p:nvGrpSpPr>
      <p:grpSpPr>
        <a:xfrm>
          <a:off x="0" y="0"/>
          <a:ext cx="0" cy="0"/>
          <a:chOff x="0" y="0"/>
          <a:chExt cx="0" cy="0"/>
        </a:xfrm>
      </p:grpSpPr>
      <p:sp>
        <p:nvSpPr>
          <p:cNvPr id="221" name="Google Shape;221;g35ed75ccf_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2" name="Google Shape;222;g35ed75ccf_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Noah – Jill </a:t>
            </a:r>
          </a:p>
          <a:p>
            <a:pPr marL="0" lvl="0" indent="0" algn="l" rtl="0">
              <a:spcBef>
                <a:spcPts val="0"/>
              </a:spcBef>
              <a:spcAft>
                <a:spcPts val="0"/>
              </a:spcAft>
              <a:buNone/>
            </a:pPr>
            <a:r>
              <a:rPr lang="en-US"/>
              <a:t>Rural communities around the world have attempted to implement biogas systems for the benefits listed before, notably in China, Africa, and on Kibbutz Lotan where our project took place.</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Google Shape;148;g35ed75ccf_0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9" name="Google Shape;149;g35ed75ccf_0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Noah – Jordan </a:t>
            </a:r>
          </a:p>
          <a:p>
            <a:pPr marL="0" lvl="0" indent="0" algn="l" rtl="0">
              <a:spcBef>
                <a:spcPts val="0"/>
              </a:spcBef>
              <a:spcAft>
                <a:spcPts val="0"/>
              </a:spcAft>
              <a:buNone/>
            </a:pPr>
            <a:r>
              <a:rPr lang="en-US"/>
              <a:t>The main reason for implementation to reap the benefits of biogas systems is the biogas loop cycle, which makes it an inexpensive, renewable source of energy</a:t>
            </a:r>
          </a:p>
          <a:p>
            <a:pPr marL="0" lvl="0" indent="0" algn="l" rtl="0">
              <a:spcBef>
                <a:spcPts val="0"/>
              </a:spcBef>
              <a:spcAft>
                <a:spcPts val="0"/>
              </a:spcAft>
              <a:buNone/>
            </a:pPr>
            <a:endParaRPr lang="en-US"/>
          </a:p>
          <a:p>
            <a:pPr marL="0" lvl="0" indent="0" algn="l" rtl="0">
              <a:spcBef>
                <a:spcPts val="0"/>
              </a:spcBef>
              <a:spcAft>
                <a:spcPts val="0"/>
              </a:spcAft>
              <a:buNone/>
            </a:pPr>
            <a:r>
              <a:rPr lang="en-US"/>
              <a:t>Biogas creates the benefits described by Huy through the Biogas Loop Cycle.</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
        <p:cNvGrpSpPr/>
        <p:nvPr/>
      </p:nvGrpSpPr>
      <p:grpSpPr>
        <a:xfrm>
          <a:off x="0" y="0"/>
          <a:ext cx="0" cy="0"/>
          <a:chOff x="0" y="0"/>
          <a:chExt cx="0" cy="0"/>
        </a:xfrm>
      </p:grpSpPr>
      <p:sp>
        <p:nvSpPr>
          <p:cNvPr id="110" name="Google Shape;110;g3606f1c2d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 name="Google Shape;111;g3606f1c2d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Noah –Jordan </a:t>
            </a:r>
          </a:p>
          <a:p>
            <a:pPr marL="0" lvl="0" indent="0" algn="l" rtl="0">
              <a:spcBef>
                <a:spcPts val="0"/>
              </a:spcBef>
              <a:spcAft>
                <a:spcPts val="0"/>
              </a:spcAft>
              <a:buNone/>
            </a:pPr>
            <a:r>
              <a:rPr lang="en-US"/>
              <a:t>The biogas loop cycle converts organic feedstocks into biogas. Feedstocks are any organic material including food waste, animal waste, human waste and other sources of biomass. These feedstocks are broken down into biogas through anaerobic bacteria, or the breakdown by bacteria in the absence of oxygen at specific temperatures. The two products of this process are biogas and the digestate byproduct. Biogas can be converted into electricity and gas, and digestate can be used as a fertilizer. Both these things then contribute to food production, which produces the feedstock used at the beginning.</a:t>
            </a:r>
            <a:br>
              <a:rPr lang="en-US"/>
            </a:br>
            <a:r>
              <a:rPr lang="en-US"/>
              <a:t>The Biogas Loop Cycle is the process by which a feedstock is turned into gas. Feedstocks are any organic material, be it food waste, animal waste, human waste or other biomass. These feedstocks are broken down through anaerobic digestion, or the breakdown by bacteria in the absence of oxygen at specific temperatures, and turned into biogas and digestate. The biogas can be used as electricity and gas, and the digestate as a fertilizer. All three of these things are used in food production which produces the feedstock used at the beginning of the cycle.</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39700" indent="0">
              <a:buNone/>
            </a:pPr>
            <a:r>
              <a:rPr lang="en-US"/>
              <a:t>Jill</a:t>
            </a:r>
          </a:p>
        </p:txBody>
      </p:sp>
    </p:spTree>
    <p:extLst>
      <p:ext uri="{BB962C8B-B14F-4D97-AF65-F5344CB8AC3E}">
        <p14:creationId xmlns:p14="http://schemas.microsoft.com/office/powerpoint/2010/main" val="61009331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Jill – We complete this project on Kibbutz Lotan in the winter months. </a:t>
            </a:r>
          </a:p>
          <a:p>
            <a:r>
              <a:rPr lang="en-US"/>
              <a:t>This is warmer winter climate then most. </a:t>
            </a:r>
          </a:p>
        </p:txBody>
      </p:sp>
    </p:spTree>
    <p:extLst>
      <p:ext uri="{BB962C8B-B14F-4D97-AF65-F5344CB8AC3E}">
        <p14:creationId xmlns:p14="http://schemas.microsoft.com/office/powerpoint/2010/main" val="2226854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type="title">
  <p:cSld name="TITLE">
    <p:spTree>
      <p:nvGrpSpPr>
        <p:cNvPr id="1" name="Shape 9"/>
        <p:cNvGrpSpPr/>
        <p:nvPr/>
      </p:nvGrpSpPr>
      <p:grpSpPr>
        <a:xfrm>
          <a:off x="0" y="0"/>
          <a:ext cx="0" cy="0"/>
          <a:chOff x="0" y="0"/>
          <a:chExt cx="0" cy="0"/>
        </a:xfrm>
      </p:grpSpPr>
      <p:sp>
        <p:nvSpPr>
          <p:cNvPr id="10" name="Google Shape;10;p2"/>
          <p:cNvSpPr/>
          <p:nvPr/>
        </p:nvSpPr>
        <p:spPr>
          <a:xfrm>
            <a:off x="0" y="0"/>
            <a:ext cx="9144093" cy="5143522"/>
          </a:xfrm>
          <a:custGeom>
            <a:avLst/>
            <a:gdLst/>
            <a:ahLst/>
            <a:cxnLst/>
            <a:rect l="l" t="t" r="r" b="b"/>
            <a:pathLst>
              <a:path w="94269" h="53026" extrusionOk="0">
                <a:moveTo>
                  <a:pt x="49675" y="4677"/>
                </a:moveTo>
                <a:lnTo>
                  <a:pt x="49730" y="5469"/>
                </a:lnTo>
                <a:lnTo>
                  <a:pt x="49748" y="6408"/>
                </a:lnTo>
                <a:lnTo>
                  <a:pt x="49785" y="7660"/>
                </a:lnTo>
                <a:lnTo>
                  <a:pt x="49785" y="9169"/>
                </a:lnTo>
                <a:lnTo>
                  <a:pt x="49730" y="10900"/>
                </a:lnTo>
                <a:lnTo>
                  <a:pt x="49693" y="11858"/>
                </a:lnTo>
                <a:lnTo>
                  <a:pt x="49638" y="12833"/>
                </a:lnTo>
                <a:lnTo>
                  <a:pt x="49583" y="13846"/>
                </a:lnTo>
                <a:lnTo>
                  <a:pt x="49491" y="14895"/>
                </a:lnTo>
                <a:lnTo>
                  <a:pt x="49380" y="15982"/>
                </a:lnTo>
                <a:lnTo>
                  <a:pt x="49251" y="17086"/>
                </a:lnTo>
                <a:lnTo>
                  <a:pt x="49086" y="18191"/>
                </a:lnTo>
                <a:lnTo>
                  <a:pt x="48920" y="19314"/>
                </a:lnTo>
                <a:lnTo>
                  <a:pt x="48699" y="20456"/>
                </a:lnTo>
                <a:lnTo>
                  <a:pt x="48478" y="21597"/>
                </a:lnTo>
                <a:lnTo>
                  <a:pt x="48202" y="22720"/>
                </a:lnTo>
                <a:lnTo>
                  <a:pt x="47907" y="23844"/>
                </a:lnTo>
                <a:lnTo>
                  <a:pt x="47576" y="24948"/>
                </a:lnTo>
                <a:lnTo>
                  <a:pt x="47208" y="26053"/>
                </a:lnTo>
                <a:lnTo>
                  <a:pt x="47005" y="26587"/>
                </a:lnTo>
                <a:lnTo>
                  <a:pt x="46803" y="27121"/>
                </a:lnTo>
                <a:lnTo>
                  <a:pt x="46582" y="27636"/>
                </a:lnTo>
                <a:lnTo>
                  <a:pt x="46361" y="28152"/>
                </a:lnTo>
                <a:lnTo>
                  <a:pt x="46121" y="28667"/>
                </a:lnTo>
                <a:lnTo>
                  <a:pt x="45882" y="29165"/>
                </a:lnTo>
                <a:lnTo>
                  <a:pt x="45624" y="29643"/>
                </a:lnTo>
                <a:lnTo>
                  <a:pt x="45348" y="30122"/>
                </a:lnTo>
                <a:lnTo>
                  <a:pt x="45072" y="30601"/>
                </a:lnTo>
                <a:lnTo>
                  <a:pt x="44777" y="31061"/>
                </a:lnTo>
                <a:lnTo>
                  <a:pt x="44483" y="31503"/>
                </a:lnTo>
                <a:lnTo>
                  <a:pt x="44170" y="31926"/>
                </a:lnTo>
                <a:lnTo>
                  <a:pt x="43838" y="32350"/>
                </a:lnTo>
                <a:lnTo>
                  <a:pt x="43507" y="32736"/>
                </a:lnTo>
                <a:lnTo>
                  <a:pt x="43157" y="33123"/>
                </a:lnTo>
                <a:lnTo>
                  <a:pt x="42826" y="33491"/>
                </a:lnTo>
                <a:lnTo>
                  <a:pt x="42457" y="33841"/>
                </a:lnTo>
                <a:lnTo>
                  <a:pt x="42108" y="34154"/>
                </a:lnTo>
                <a:lnTo>
                  <a:pt x="41739" y="34467"/>
                </a:lnTo>
                <a:lnTo>
                  <a:pt x="41371" y="34780"/>
                </a:lnTo>
                <a:lnTo>
                  <a:pt x="41003" y="35056"/>
                </a:lnTo>
                <a:lnTo>
                  <a:pt x="40616" y="35314"/>
                </a:lnTo>
                <a:lnTo>
                  <a:pt x="40230" y="35572"/>
                </a:lnTo>
                <a:lnTo>
                  <a:pt x="39843" y="35811"/>
                </a:lnTo>
                <a:lnTo>
                  <a:pt x="39456" y="36032"/>
                </a:lnTo>
                <a:lnTo>
                  <a:pt x="39051" y="36253"/>
                </a:lnTo>
                <a:lnTo>
                  <a:pt x="38665" y="36437"/>
                </a:lnTo>
                <a:lnTo>
                  <a:pt x="38260" y="36621"/>
                </a:lnTo>
                <a:lnTo>
                  <a:pt x="37873" y="36805"/>
                </a:lnTo>
                <a:lnTo>
                  <a:pt x="37468" y="36953"/>
                </a:lnTo>
                <a:lnTo>
                  <a:pt x="36658" y="37247"/>
                </a:lnTo>
                <a:lnTo>
                  <a:pt x="35866" y="37487"/>
                </a:lnTo>
                <a:lnTo>
                  <a:pt x="35056" y="37689"/>
                </a:lnTo>
                <a:lnTo>
                  <a:pt x="34264" y="37836"/>
                </a:lnTo>
                <a:lnTo>
                  <a:pt x="33491" y="37965"/>
                </a:lnTo>
                <a:lnTo>
                  <a:pt x="32718" y="38057"/>
                </a:lnTo>
                <a:lnTo>
                  <a:pt x="31963" y="38131"/>
                </a:lnTo>
                <a:lnTo>
                  <a:pt x="31226" y="38168"/>
                </a:lnTo>
                <a:lnTo>
                  <a:pt x="30527" y="38186"/>
                </a:lnTo>
                <a:lnTo>
                  <a:pt x="29845" y="38168"/>
                </a:lnTo>
                <a:lnTo>
                  <a:pt x="29201" y="38149"/>
                </a:lnTo>
                <a:lnTo>
                  <a:pt x="28575" y="38113"/>
                </a:lnTo>
                <a:lnTo>
                  <a:pt x="27986" y="38057"/>
                </a:lnTo>
                <a:lnTo>
                  <a:pt x="27452" y="37984"/>
                </a:lnTo>
                <a:lnTo>
                  <a:pt x="26955" y="37928"/>
                </a:lnTo>
                <a:lnTo>
                  <a:pt x="26089" y="37781"/>
                </a:lnTo>
                <a:lnTo>
                  <a:pt x="25445" y="37652"/>
                </a:lnTo>
                <a:lnTo>
                  <a:pt x="25040" y="37560"/>
                </a:lnTo>
                <a:lnTo>
                  <a:pt x="24911" y="37523"/>
                </a:lnTo>
                <a:lnTo>
                  <a:pt x="24837" y="37395"/>
                </a:lnTo>
                <a:lnTo>
                  <a:pt x="24635" y="37026"/>
                </a:lnTo>
                <a:lnTo>
                  <a:pt x="24322" y="36456"/>
                </a:lnTo>
                <a:lnTo>
                  <a:pt x="23954" y="35664"/>
                </a:lnTo>
                <a:lnTo>
                  <a:pt x="23751" y="35204"/>
                </a:lnTo>
                <a:lnTo>
                  <a:pt x="23549" y="34706"/>
                </a:lnTo>
                <a:lnTo>
                  <a:pt x="23346" y="34154"/>
                </a:lnTo>
                <a:lnTo>
                  <a:pt x="23125" y="33565"/>
                </a:lnTo>
                <a:lnTo>
                  <a:pt x="22923" y="32957"/>
                </a:lnTo>
                <a:lnTo>
                  <a:pt x="22738" y="32294"/>
                </a:lnTo>
                <a:lnTo>
                  <a:pt x="22554" y="31613"/>
                </a:lnTo>
                <a:lnTo>
                  <a:pt x="22389" y="30895"/>
                </a:lnTo>
                <a:lnTo>
                  <a:pt x="22241" y="30159"/>
                </a:lnTo>
                <a:lnTo>
                  <a:pt x="22112" y="29385"/>
                </a:lnTo>
                <a:lnTo>
                  <a:pt x="22020" y="28612"/>
                </a:lnTo>
                <a:lnTo>
                  <a:pt x="21965" y="27802"/>
                </a:lnTo>
                <a:lnTo>
                  <a:pt x="21928" y="26974"/>
                </a:lnTo>
                <a:lnTo>
                  <a:pt x="21947" y="26145"/>
                </a:lnTo>
                <a:lnTo>
                  <a:pt x="22002" y="25298"/>
                </a:lnTo>
                <a:lnTo>
                  <a:pt x="22039" y="24856"/>
                </a:lnTo>
                <a:lnTo>
                  <a:pt x="22094" y="24433"/>
                </a:lnTo>
                <a:lnTo>
                  <a:pt x="22168" y="23991"/>
                </a:lnTo>
                <a:lnTo>
                  <a:pt x="22241" y="23567"/>
                </a:lnTo>
                <a:lnTo>
                  <a:pt x="22333" y="23125"/>
                </a:lnTo>
                <a:lnTo>
                  <a:pt x="22444" y="22684"/>
                </a:lnTo>
                <a:lnTo>
                  <a:pt x="22573" y="22260"/>
                </a:lnTo>
                <a:lnTo>
                  <a:pt x="22702" y="21818"/>
                </a:lnTo>
                <a:lnTo>
                  <a:pt x="22849" y="21376"/>
                </a:lnTo>
                <a:lnTo>
                  <a:pt x="23033" y="20935"/>
                </a:lnTo>
                <a:lnTo>
                  <a:pt x="23217" y="20493"/>
                </a:lnTo>
                <a:lnTo>
                  <a:pt x="23420" y="20069"/>
                </a:lnTo>
                <a:lnTo>
                  <a:pt x="23622" y="19627"/>
                </a:lnTo>
                <a:lnTo>
                  <a:pt x="23862" y="19185"/>
                </a:lnTo>
                <a:lnTo>
                  <a:pt x="24119" y="18762"/>
                </a:lnTo>
                <a:lnTo>
                  <a:pt x="24396" y="18320"/>
                </a:lnTo>
                <a:lnTo>
                  <a:pt x="24690" y="17897"/>
                </a:lnTo>
                <a:lnTo>
                  <a:pt x="24985" y="17473"/>
                </a:lnTo>
                <a:lnTo>
                  <a:pt x="25316" y="17050"/>
                </a:lnTo>
                <a:lnTo>
                  <a:pt x="25666" y="16645"/>
                </a:lnTo>
                <a:lnTo>
                  <a:pt x="26034" y="16240"/>
                </a:lnTo>
                <a:lnTo>
                  <a:pt x="26402" y="15834"/>
                </a:lnTo>
                <a:lnTo>
                  <a:pt x="26789" y="15448"/>
                </a:lnTo>
                <a:lnTo>
                  <a:pt x="27176" y="15061"/>
                </a:lnTo>
                <a:lnTo>
                  <a:pt x="27599" y="14693"/>
                </a:lnTo>
                <a:lnTo>
                  <a:pt x="28023" y="14325"/>
                </a:lnTo>
                <a:lnTo>
                  <a:pt x="28446" y="13956"/>
                </a:lnTo>
                <a:lnTo>
                  <a:pt x="28888" y="13607"/>
                </a:lnTo>
                <a:lnTo>
                  <a:pt x="29348" y="13257"/>
                </a:lnTo>
                <a:lnTo>
                  <a:pt x="29809" y="12925"/>
                </a:lnTo>
                <a:lnTo>
                  <a:pt x="30766" y="12263"/>
                </a:lnTo>
                <a:lnTo>
                  <a:pt x="31742" y="11637"/>
                </a:lnTo>
                <a:lnTo>
                  <a:pt x="32736" y="11047"/>
                </a:lnTo>
                <a:lnTo>
                  <a:pt x="33749" y="10477"/>
                </a:lnTo>
                <a:lnTo>
                  <a:pt x="34780" y="9943"/>
                </a:lnTo>
                <a:lnTo>
                  <a:pt x="35811" y="9446"/>
                </a:lnTo>
                <a:lnTo>
                  <a:pt x="36842" y="8949"/>
                </a:lnTo>
                <a:lnTo>
                  <a:pt x="37873" y="8507"/>
                </a:lnTo>
                <a:lnTo>
                  <a:pt x="38904" y="8065"/>
                </a:lnTo>
                <a:lnTo>
                  <a:pt x="39898" y="7678"/>
                </a:lnTo>
                <a:lnTo>
                  <a:pt x="40892" y="7291"/>
                </a:lnTo>
                <a:lnTo>
                  <a:pt x="41850" y="6960"/>
                </a:lnTo>
                <a:lnTo>
                  <a:pt x="42770" y="6629"/>
                </a:lnTo>
                <a:lnTo>
                  <a:pt x="43673" y="6334"/>
                </a:lnTo>
                <a:lnTo>
                  <a:pt x="45330" y="5819"/>
                </a:lnTo>
                <a:lnTo>
                  <a:pt x="46784" y="5395"/>
                </a:lnTo>
                <a:lnTo>
                  <a:pt x="47981" y="5082"/>
                </a:lnTo>
                <a:lnTo>
                  <a:pt x="48902" y="4861"/>
                </a:lnTo>
                <a:lnTo>
                  <a:pt x="49675" y="4677"/>
                </a:lnTo>
                <a:close/>
                <a:moveTo>
                  <a:pt x="12299" y="28888"/>
                </a:moveTo>
                <a:lnTo>
                  <a:pt x="12888" y="28925"/>
                </a:lnTo>
                <a:lnTo>
                  <a:pt x="13496" y="28962"/>
                </a:lnTo>
                <a:lnTo>
                  <a:pt x="14085" y="29036"/>
                </a:lnTo>
                <a:lnTo>
                  <a:pt x="14656" y="29128"/>
                </a:lnTo>
                <a:lnTo>
                  <a:pt x="15226" y="29238"/>
                </a:lnTo>
                <a:lnTo>
                  <a:pt x="15779" y="29385"/>
                </a:lnTo>
                <a:lnTo>
                  <a:pt x="16313" y="29551"/>
                </a:lnTo>
                <a:lnTo>
                  <a:pt x="16828" y="29754"/>
                </a:lnTo>
                <a:lnTo>
                  <a:pt x="17233" y="29938"/>
                </a:lnTo>
                <a:lnTo>
                  <a:pt x="17620" y="30140"/>
                </a:lnTo>
                <a:lnTo>
                  <a:pt x="17988" y="30343"/>
                </a:lnTo>
                <a:lnTo>
                  <a:pt x="18320" y="30582"/>
                </a:lnTo>
                <a:lnTo>
                  <a:pt x="18651" y="30822"/>
                </a:lnTo>
                <a:lnTo>
                  <a:pt x="18964" y="31061"/>
                </a:lnTo>
                <a:lnTo>
                  <a:pt x="19240" y="31337"/>
                </a:lnTo>
                <a:lnTo>
                  <a:pt x="19516" y="31613"/>
                </a:lnTo>
                <a:lnTo>
                  <a:pt x="19756" y="31889"/>
                </a:lnTo>
                <a:lnTo>
                  <a:pt x="19995" y="32184"/>
                </a:lnTo>
                <a:lnTo>
                  <a:pt x="20216" y="32479"/>
                </a:lnTo>
                <a:lnTo>
                  <a:pt x="20419" y="32773"/>
                </a:lnTo>
                <a:lnTo>
                  <a:pt x="20603" y="33068"/>
                </a:lnTo>
                <a:lnTo>
                  <a:pt x="20768" y="33381"/>
                </a:lnTo>
                <a:lnTo>
                  <a:pt x="20934" y="33694"/>
                </a:lnTo>
                <a:lnTo>
                  <a:pt x="21081" y="34007"/>
                </a:lnTo>
                <a:lnTo>
                  <a:pt x="21339" y="34614"/>
                </a:lnTo>
                <a:lnTo>
                  <a:pt x="21542" y="35222"/>
                </a:lnTo>
                <a:lnTo>
                  <a:pt x="21707" y="35811"/>
                </a:lnTo>
                <a:lnTo>
                  <a:pt x="21836" y="36363"/>
                </a:lnTo>
                <a:lnTo>
                  <a:pt x="21928" y="36879"/>
                </a:lnTo>
                <a:lnTo>
                  <a:pt x="22002" y="37339"/>
                </a:lnTo>
                <a:lnTo>
                  <a:pt x="22039" y="37763"/>
                </a:lnTo>
                <a:lnTo>
                  <a:pt x="22076" y="38113"/>
                </a:lnTo>
                <a:lnTo>
                  <a:pt x="8359" y="32957"/>
                </a:lnTo>
                <a:lnTo>
                  <a:pt x="21597" y="39162"/>
                </a:lnTo>
                <a:lnTo>
                  <a:pt x="21321" y="39383"/>
                </a:lnTo>
                <a:lnTo>
                  <a:pt x="20989" y="39641"/>
                </a:lnTo>
                <a:lnTo>
                  <a:pt x="20603" y="39917"/>
                </a:lnTo>
                <a:lnTo>
                  <a:pt x="20161" y="40212"/>
                </a:lnTo>
                <a:lnTo>
                  <a:pt x="19682" y="40506"/>
                </a:lnTo>
                <a:lnTo>
                  <a:pt x="19148" y="40801"/>
                </a:lnTo>
                <a:lnTo>
                  <a:pt x="18559" y="41058"/>
                </a:lnTo>
                <a:lnTo>
                  <a:pt x="17951" y="41298"/>
                </a:lnTo>
                <a:lnTo>
                  <a:pt x="17638" y="41408"/>
                </a:lnTo>
                <a:lnTo>
                  <a:pt x="17307" y="41519"/>
                </a:lnTo>
                <a:lnTo>
                  <a:pt x="16957" y="41592"/>
                </a:lnTo>
                <a:lnTo>
                  <a:pt x="16626" y="41666"/>
                </a:lnTo>
                <a:lnTo>
                  <a:pt x="16276" y="41740"/>
                </a:lnTo>
                <a:lnTo>
                  <a:pt x="15908" y="41776"/>
                </a:lnTo>
                <a:lnTo>
                  <a:pt x="15539" y="41813"/>
                </a:lnTo>
                <a:lnTo>
                  <a:pt x="15171" y="41832"/>
                </a:lnTo>
                <a:lnTo>
                  <a:pt x="14785" y="41832"/>
                </a:lnTo>
                <a:lnTo>
                  <a:pt x="14416" y="41813"/>
                </a:lnTo>
                <a:lnTo>
                  <a:pt x="14011" y="41776"/>
                </a:lnTo>
                <a:lnTo>
                  <a:pt x="13625" y="41703"/>
                </a:lnTo>
                <a:lnTo>
                  <a:pt x="13220" y="41611"/>
                </a:lnTo>
                <a:lnTo>
                  <a:pt x="12815" y="41519"/>
                </a:lnTo>
                <a:lnTo>
                  <a:pt x="12410" y="41371"/>
                </a:lnTo>
                <a:lnTo>
                  <a:pt x="12004" y="41224"/>
                </a:lnTo>
                <a:lnTo>
                  <a:pt x="11507" y="40985"/>
                </a:lnTo>
                <a:lnTo>
                  <a:pt x="11010" y="40727"/>
                </a:lnTo>
                <a:lnTo>
                  <a:pt x="10513" y="40432"/>
                </a:lnTo>
                <a:lnTo>
                  <a:pt x="10034" y="40101"/>
                </a:lnTo>
                <a:lnTo>
                  <a:pt x="9574" y="39751"/>
                </a:lnTo>
                <a:lnTo>
                  <a:pt x="9114" y="39383"/>
                </a:lnTo>
                <a:lnTo>
                  <a:pt x="8654" y="38978"/>
                </a:lnTo>
                <a:lnTo>
                  <a:pt x="8230" y="38573"/>
                </a:lnTo>
                <a:lnTo>
                  <a:pt x="7788" y="38149"/>
                </a:lnTo>
                <a:lnTo>
                  <a:pt x="7383" y="37708"/>
                </a:lnTo>
                <a:lnTo>
                  <a:pt x="6978" y="37266"/>
                </a:lnTo>
                <a:lnTo>
                  <a:pt x="6591" y="36805"/>
                </a:lnTo>
                <a:lnTo>
                  <a:pt x="6223" y="36345"/>
                </a:lnTo>
                <a:lnTo>
                  <a:pt x="5855" y="35885"/>
                </a:lnTo>
                <a:lnTo>
                  <a:pt x="5192" y="34983"/>
                </a:lnTo>
                <a:lnTo>
                  <a:pt x="4585" y="34080"/>
                </a:lnTo>
                <a:lnTo>
                  <a:pt x="4032" y="33252"/>
                </a:lnTo>
                <a:lnTo>
                  <a:pt x="3572" y="32479"/>
                </a:lnTo>
                <a:lnTo>
                  <a:pt x="3167" y="31797"/>
                </a:lnTo>
                <a:lnTo>
                  <a:pt x="2854" y="31245"/>
                </a:lnTo>
                <a:lnTo>
                  <a:pt x="2633" y="30803"/>
                </a:lnTo>
                <a:lnTo>
                  <a:pt x="2430" y="30435"/>
                </a:lnTo>
                <a:lnTo>
                  <a:pt x="2835" y="30324"/>
                </a:lnTo>
                <a:lnTo>
                  <a:pt x="3296" y="30177"/>
                </a:lnTo>
                <a:lnTo>
                  <a:pt x="3922" y="30011"/>
                </a:lnTo>
                <a:lnTo>
                  <a:pt x="4677" y="29827"/>
                </a:lnTo>
                <a:lnTo>
                  <a:pt x="5560" y="29625"/>
                </a:lnTo>
                <a:lnTo>
                  <a:pt x="6536" y="29422"/>
                </a:lnTo>
                <a:lnTo>
                  <a:pt x="7604" y="29238"/>
                </a:lnTo>
                <a:lnTo>
                  <a:pt x="8727" y="29091"/>
                </a:lnTo>
                <a:lnTo>
                  <a:pt x="9298" y="29017"/>
                </a:lnTo>
                <a:lnTo>
                  <a:pt x="9887" y="28962"/>
                </a:lnTo>
                <a:lnTo>
                  <a:pt x="10495" y="28925"/>
                </a:lnTo>
                <a:lnTo>
                  <a:pt x="11084" y="28907"/>
                </a:lnTo>
                <a:lnTo>
                  <a:pt x="11691" y="28888"/>
                </a:lnTo>
                <a:close/>
                <a:moveTo>
                  <a:pt x="0" y="0"/>
                </a:moveTo>
                <a:lnTo>
                  <a:pt x="0" y="53026"/>
                </a:lnTo>
                <a:lnTo>
                  <a:pt x="17694" y="53026"/>
                </a:lnTo>
                <a:lnTo>
                  <a:pt x="17583" y="52621"/>
                </a:lnTo>
                <a:lnTo>
                  <a:pt x="17510" y="52216"/>
                </a:lnTo>
                <a:lnTo>
                  <a:pt x="17436" y="51829"/>
                </a:lnTo>
                <a:lnTo>
                  <a:pt x="17381" y="51424"/>
                </a:lnTo>
                <a:lnTo>
                  <a:pt x="17344" y="51093"/>
                </a:lnTo>
                <a:lnTo>
                  <a:pt x="17325" y="50761"/>
                </a:lnTo>
                <a:lnTo>
                  <a:pt x="17325" y="50117"/>
                </a:lnTo>
                <a:lnTo>
                  <a:pt x="17344" y="49491"/>
                </a:lnTo>
                <a:lnTo>
                  <a:pt x="17417" y="48883"/>
                </a:lnTo>
                <a:lnTo>
                  <a:pt x="17528" y="48294"/>
                </a:lnTo>
                <a:lnTo>
                  <a:pt x="17675" y="47723"/>
                </a:lnTo>
                <a:lnTo>
                  <a:pt x="17841" y="47171"/>
                </a:lnTo>
                <a:lnTo>
                  <a:pt x="18043" y="46656"/>
                </a:lnTo>
                <a:lnTo>
                  <a:pt x="18264" y="46140"/>
                </a:lnTo>
                <a:lnTo>
                  <a:pt x="18504" y="45661"/>
                </a:lnTo>
                <a:lnTo>
                  <a:pt x="18780" y="45201"/>
                </a:lnTo>
                <a:lnTo>
                  <a:pt x="19056" y="44759"/>
                </a:lnTo>
                <a:lnTo>
                  <a:pt x="19351" y="44336"/>
                </a:lnTo>
                <a:lnTo>
                  <a:pt x="19664" y="43931"/>
                </a:lnTo>
                <a:lnTo>
                  <a:pt x="19977" y="43544"/>
                </a:lnTo>
                <a:lnTo>
                  <a:pt x="20290" y="43176"/>
                </a:lnTo>
                <a:lnTo>
                  <a:pt x="20621" y="42844"/>
                </a:lnTo>
                <a:lnTo>
                  <a:pt x="20934" y="42531"/>
                </a:lnTo>
                <a:lnTo>
                  <a:pt x="21266" y="42237"/>
                </a:lnTo>
                <a:lnTo>
                  <a:pt x="21579" y="41961"/>
                </a:lnTo>
                <a:lnTo>
                  <a:pt x="22168" y="41463"/>
                </a:lnTo>
                <a:lnTo>
                  <a:pt x="22702" y="41077"/>
                </a:lnTo>
                <a:lnTo>
                  <a:pt x="23162" y="40764"/>
                </a:lnTo>
                <a:lnTo>
                  <a:pt x="23512" y="40525"/>
                </a:lnTo>
                <a:lnTo>
                  <a:pt x="23825" y="40359"/>
                </a:lnTo>
                <a:lnTo>
                  <a:pt x="24175" y="40451"/>
                </a:lnTo>
                <a:lnTo>
                  <a:pt x="24561" y="40598"/>
                </a:lnTo>
                <a:lnTo>
                  <a:pt x="25095" y="40801"/>
                </a:lnTo>
                <a:lnTo>
                  <a:pt x="25703" y="41058"/>
                </a:lnTo>
                <a:lnTo>
                  <a:pt x="26384" y="41408"/>
                </a:lnTo>
                <a:lnTo>
                  <a:pt x="26752" y="41592"/>
                </a:lnTo>
                <a:lnTo>
                  <a:pt x="27139" y="41813"/>
                </a:lnTo>
                <a:lnTo>
                  <a:pt x="27526" y="42053"/>
                </a:lnTo>
                <a:lnTo>
                  <a:pt x="27912" y="42310"/>
                </a:lnTo>
                <a:lnTo>
                  <a:pt x="28317" y="42587"/>
                </a:lnTo>
                <a:lnTo>
                  <a:pt x="28704" y="42881"/>
                </a:lnTo>
                <a:lnTo>
                  <a:pt x="29091" y="43213"/>
                </a:lnTo>
                <a:lnTo>
                  <a:pt x="29477" y="43562"/>
                </a:lnTo>
                <a:lnTo>
                  <a:pt x="29845" y="43931"/>
                </a:lnTo>
                <a:lnTo>
                  <a:pt x="30214" y="44317"/>
                </a:lnTo>
                <a:lnTo>
                  <a:pt x="30563" y="44741"/>
                </a:lnTo>
                <a:lnTo>
                  <a:pt x="30895" y="45183"/>
                </a:lnTo>
                <a:lnTo>
                  <a:pt x="31208" y="45643"/>
                </a:lnTo>
                <a:lnTo>
                  <a:pt x="31502" y="46140"/>
                </a:lnTo>
                <a:lnTo>
                  <a:pt x="31760" y="46656"/>
                </a:lnTo>
                <a:lnTo>
                  <a:pt x="32000" y="47208"/>
                </a:lnTo>
                <a:lnTo>
                  <a:pt x="32221" y="47779"/>
                </a:lnTo>
                <a:lnTo>
                  <a:pt x="32386" y="48386"/>
                </a:lnTo>
                <a:lnTo>
                  <a:pt x="32534" y="49012"/>
                </a:lnTo>
                <a:lnTo>
                  <a:pt x="32570" y="49344"/>
                </a:lnTo>
                <a:lnTo>
                  <a:pt x="32626" y="49675"/>
                </a:lnTo>
                <a:lnTo>
                  <a:pt x="32662" y="50080"/>
                </a:lnTo>
                <a:lnTo>
                  <a:pt x="32681" y="50485"/>
                </a:lnTo>
                <a:lnTo>
                  <a:pt x="32699" y="50909"/>
                </a:lnTo>
                <a:lnTo>
                  <a:pt x="32681" y="51332"/>
                </a:lnTo>
                <a:lnTo>
                  <a:pt x="32662" y="51756"/>
                </a:lnTo>
                <a:lnTo>
                  <a:pt x="32644" y="52179"/>
                </a:lnTo>
                <a:lnTo>
                  <a:pt x="32589" y="52603"/>
                </a:lnTo>
                <a:lnTo>
                  <a:pt x="32534" y="53026"/>
                </a:lnTo>
                <a:lnTo>
                  <a:pt x="94268" y="53026"/>
                </a:lnTo>
                <a:lnTo>
                  <a:pt x="94268" y="0"/>
                </a:lnTo>
                <a:close/>
              </a:path>
            </a:pathLst>
          </a:custGeom>
          <a:solidFill>
            <a:srgbClr val="FFFFFF"/>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p:cNvSpPr/>
          <p:nvPr/>
        </p:nvSpPr>
        <p:spPr>
          <a:xfrm>
            <a:off x="0" y="4136135"/>
            <a:ext cx="1085915" cy="1007345"/>
          </a:xfrm>
          <a:custGeom>
            <a:avLst/>
            <a:gdLst/>
            <a:ahLst/>
            <a:cxnLst/>
            <a:rect l="l" t="t" r="r" b="b"/>
            <a:pathLst>
              <a:path w="11195" h="10385" extrusionOk="0">
                <a:moveTo>
                  <a:pt x="3811" y="1"/>
                </a:moveTo>
                <a:lnTo>
                  <a:pt x="3517" y="19"/>
                </a:lnTo>
                <a:lnTo>
                  <a:pt x="2964" y="93"/>
                </a:lnTo>
                <a:lnTo>
                  <a:pt x="2430" y="203"/>
                </a:lnTo>
                <a:lnTo>
                  <a:pt x="1915" y="351"/>
                </a:lnTo>
                <a:lnTo>
                  <a:pt x="1399" y="535"/>
                </a:lnTo>
                <a:lnTo>
                  <a:pt x="921" y="756"/>
                </a:lnTo>
                <a:lnTo>
                  <a:pt x="442" y="995"/>
                </a:lnTo>
                <a:lnTo>
                  <a:pt x="0" y="1290"/>
                </a:lnTo>
                <a:lnTo>
                  <a:pt x="0" y="10385"/>
                </a:lnTo>
                <a:lnTo>
                  <a:pt x="10403" y="10385"/>
                </a:lnTo>
                <a:lnTo>
                  <a:pt x="10568" y="10017"/>
                </a:lnTo>
                <a:lnTo>
                  <a:pt x="10734" y="9630"/>
                </a:lnTo>
                <a:lnTo>
                  <a:pt x="10881" y="9225"/>
                </a:lnTo>
                <a:lnTo>
                  <a:pt x="10992" y="8820"/>
                </a:lnTo>
                <a:lnTo>
                  <a:pt x="11084" y="8397"/>
                </a:lnTo>
                <a:lnTo>
                  <a:pt x="11139" y="7973"/>
                </a:lnTo>
                <a:lnTo>
                  <a:pt x="11176" y="7550"/>
                </a:lnTo>
                <a:lnTo>
                  <a:pt x="11194" y="7108"/>
                </a:lnTo>
                <a:lnTo>
                  <a:pt x="11176" y="6740"/>
                </a:lnTo>
                <a:lnTo>
                  <a:pt x="11158" y="6390"/>
                </a:lnTo>
                <a:lnTo>
                  <a:pt x="11121" y="6021"/>
                </a:lnTo>
                <a:lnTo>
                  <a:pt x="11047" y="5672"/>
                </a:lnTo>
                <a:lnTo>
                  <a:pt x="10973" y="5340"/>
                </a:lnTo>
                <a:lnTo>
                  <a:pt x="10881" y="4990"/>
                </a:lnTo>
                <a:lnTo>
                  <a:pt x="10771" y="4659"/>
                </a:lnTo>
                <a:lnTo>
                  <a:pt x="10642" y="4346"/>
                </a:lnTo>
                <a:lnTo>
                  <a:pt x="10495" y="4033"/>
                </a:lnTo>
                <a:lnTo>
                  <a:pt x="10329" y="3720"/>
                </a:lnTo>
                <a:lnTo>
                  <a:pt x="10163" y="3425"/>
                </a:lnTo>
                <a:lnTo>
                  <a:pt x="9979" y="3131"/>
                </a:lnTo>
                <a:lnTo>
                  <a:pt x="9777" y="2855"/>
                </a:lnTo>
                <a:lnTo>
                  <a:pt x="9574" y="2578"/>
                </a:lnTo>
                <a:lnTo>
                  <a:pt x="9353" y="2321"/>
                </a:lnTo>
                <a:lnTo>
                  <a:pt x="9114" y="2081"/>
                </a:lnTo>
                <a:lnTo>
                  <a:pt x="8874" y="1842"/>
                </a:lnTo>
                <a:lnTo>
                  <a:pt x="8617" y="1621"/>
                </a:lnTo>
                <a:lnTo>
                  <a:pt x="8341" y="1419"/>
                </a:lnTo>
                <a:lnTo>
                  <a:pt x="8064" y="1216"/>
                </a:lnTo>
                <a:lnTo>
                  <a:pt x="7770" y="1032"/>
                </a:lnTo>
                <a:lnTo>
                  <a:pt x="7475" y="866"/>
                </a:lnTo>
                <a:lnTo>
                  <a:pt x="7162" y="700"/>
                </a:lnTo>
                <a:lnTo>
                  <a:pt x="6849" y="553"/>
                </a:lnTo>
                <a:lnTo>
                  <a:pt x="6536" y="424"/>
                </a:lnTo>
                <a:lnTo>
                  <a:pt x="6205" y="314"/>
                </a:lnTo>
                <a:lnTo>
                  <a:pt x="5855" y="222"/>
                </a:lnTo>
                <a:lnTo>
                  <a:pt x="5524" y="148"/>
                </a:lnTo>
                <a:lnTo>
                  <a:pt x="5174" y="74"/>
                </a:lnTo>
                <a:lnTo>
                  <a:pt x="4805" y="38"/>
                </a:lnTo>
                <a:lnTo>
                  <a:pt x="4456" y="19"/>
                </a:lnTo>
                <a:lnTo>
                  <a:pt x="4087" y="1"/>
                </a:lnTo>
                <a:close/>
              </a:path>
            </a:pathLst>
          </a:custGeom>
          <a:solidFill>
            <a:srgbClr val="B8F5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nvSpPr>
        <p:spPr>
          <a:xfrm>
            <a:off x="0" y="0"/>
            <a:ext cx="1936023" cy="2500369"/>
          </a:xfrm>
          <a:custGeom>
            <a:avLst/>
            <a:gdLst/>
            <a:ahLst/>
            <a:cxnLst/>
            <a:rect l="l" t="t" r="r" b="b"/>
            <a:pathLst>
              <a:path w="19959" h="25777" extrusionOk="0">
                <a:moveTo>
                  <a:pt x="0" y="0"/>
                </a:moveTo>
                <a:lnTo>
                  <a:pt x="0" y="24727"/>
                </a:lnTo>
                <a:lnTo>
                  <a:pt x="626" y="24967"/>
                </a:lnTo>
                <a:lnTo>
                  <a:pt x="1289" y="25188"/>
                </a:lnTo>
                <a:lnTo>
                  <a:pt x="1952" y="25353"/>
                </a:lnTo>
                <a:lnTo>
                  <a:pt x="2614" y="25501"/>
                </a:lnTo>
                <a:lnTo>
                  <a:pt x="3296" y="25629"/>
                </a:lnTo>
                <a:lnTo>
                  <a:pt x="3995" y="25703"/>
                </a:lnTo>
                <a:lnTo>
                  <a:pt x="4695" y="25758"/>
                </a:lnTo>
                <a:lnTo>
                  <a:pt x="5413" y="25777"/>
                </a:lnTo>
                <a:lnTo>
                  <a:pt x="6168" y="25758"/>
                </a:lnTo>
                <a:lnTo>
                  <a:pt x="6904" y="25703"/>
                </a:lnTo>
                <a:lnTo>
                  <a:pt x="7622" y="25611"/>
                </a:lnTo>
                <a:lnTo>
                  <a:pt x="8341" y="25482"/>
                </a:lnTo>
                <a:lnTo>
                  <a:pt x="9040" y="25316"/>
                </a:lnTo>
                <a:lnTo>
                  <a:pt x="9740" y="25114"/>
                </a:lnTo>
                <a:lnTo>
                  <a:pt x="10421" y="24893"/>
                </a:lnTo>
                <a:lnTo>
                  <a:pt x="11084" y="24635"/>
                </a:lnTo>
                <a:lnTo>
                  <a:pt x="11710" y="24341"/>
                </a:lnTo>
                <a:lnTo>
                  <a:pt x="12354" y="24028"/>
                </a:lnTo>
                <a:lnTo>
                  <a:pt x="12962" y="23678"/>
                </a:lnTo>
                <a:lnTo>
                  <a:pt x="13551" y="23291"/>
                </a:lnTo>
                <a:lnTo>
                  <a:pt x="14122" y="22886"/>
                </a:lnTo>
                <a:lnTo>
                  <a:pt x="14674" y="22463"/>
                </a:lnTo>
                <a:lnTo>
                  <a:pt x="15190" y="22002"/>
                </a:lnTo>
                <a:lnTo>
                  <a:pt x="15705" y="21524"/>
                </a:lnTo>
                <a:lnTo>
                  <a:pt x="16184" y="21008"/>
                </a:lnTo>
                <a:lnTo>
                  <a:pt x="16644" y="20493"/>
                </a:lnTo>
                <a:lnTo>
                  <a:pt x="17068" y="19940"/>
                </a:lnTo>
                <a:lnTo>
                  <a:pt x="17473" y="19370"/>
                </a:lnTo>
                <a:lnTo>
                  <a:pt x="17859" y="18780"/>
                </a:lnTo>
                <a:lnTo>
                  <a:pt x="18209" y="18173"/>
                </a:lnTo>
                <a:lnTo>
                  <a:pt x="18522" y="17528"/>
                </a:lnTo>
                <a:lnTo>
                  <a:pt x="18817" y="16902"/>
                </a:lnTo>
                <a:lnTo>
                  <a:pt x="19075" y="16240"/>
                </a:lnTo>
                <a:lnTo>
                  <a:pt x="19295" y="15558"/>
                </a:lnTo>
                <a:lnTo>
                  <a:pt x="19498" y="14859"/>
                </a:lnTo>
                <a:lnTo>
                  <a:pt x="19664" y="14159"/>
                </a:lnTo>
                <a:lnTo>
                  <a:pt x="19793" y="13441"/>
                </a:lnTo>
                <a:lnTo>
                  <a:pt x="19885" y="12723"/>
                </a:lnTo>
                <a:lnTo>
                  <a:pt x="19940" y="11986"/>
                </a:lnTo>
                <a:lnTo>
                  <a:pt x="19958" y="11232"/>
                </a:lnTo>
                <a:lnTo>
                  <a:pt x="19958" y="10808"/>
                </a:lnTo>
                <a:lnTo>
                  <a:pt x="19940" y="10385"/>
                </a:lnTo>
                <a:lnTo>
                  <a:pt x="19903" y="9980"/>
                </a:lnTo>
                <a:lnTo>
                  <a:pt x="19866" y="9556"/>
                </a:lnTo>
                <a:lnTo>
                  <a:pt x="19811" y="9151"/>
                </a:lnTo>
                <a:lnTo>
                  <a:pt x="19737" y="8746"/>
                </a:lnTo>
                <a:lnTo>
                  <a:pt x="19664" y="8341"/>
                </a:lnTo>
                <a:lnTo>
                  <a:pt x="19590" y="7936"/>
                </a:lnTo>
                <a:lnTo>
                  <a:pt x="19480" y="7549"/>
                </a:lnTo>
                <a:lnTo>
                  <a:pt x="19388" y="7163"/>
                </a:lnTo>
                <a:lnTo>
                  <a:pt x="19259" y="6776"/>
                </a:lnTo>
                <a:lnTo>
                  <a:pt x="19130" y="6389"/>
                </a:lnTo>
                <a:lnTo>
                  <a:pt x="19001" y="6021"/>
                </a:lnTo>
                <a:lnTo>
                  <a:pt x="18854" y="5653"/>
                </a:lnTo>
                <a:lnTo>
                  <a:pt x="18522" y="4916"/>
                </a:lnTo>
                <a:lnTo>
                  <a:pt x="18154" y="4217"/>
                </a:lnTo>
                <a:lnTo>
                  <a:pt x="17749" y="3536"/>
                </a:lnTo>
                <a:lnTo>
                  <a:pt x="17325" y="2873"/>
                </a:lnTo>
                <a:lnTo>
                  <a:pt x="16847" y="2247"/>
                </a:lnTo>
                <a:lnTo>
                  <a:pt x="16350" y="1639"/>
                </a:lnTo>
                <a:lnTo>
                  <a:pt x="15816" y="1068"/>
                </a:lnTo>
                <a:lnTo>
                  <a:pt x="15245" y="516"/>
                </a:lnTo>
                <a:lnTo>
                  <a:pt x="14656" y="0"/>
                </a:lnTo>
                <a:close/>
              </a:path>
            </a:pathLst>
          </a:custGeom>
          <a:solidFill>
            <a:srgbClr val="9BCF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a:off x="2221665" y="0"/>
            <a:ext cx="971649" cy="843027"/>
          </a:xfrm>
          <a:custGeom>
            <a:avLst/>
            <a:gdLst/>
            <a:ahLst/>
            <a:cxnLst/>
            <a:rect l="l" t="t" r="r" b="b"/>
            <a:pathLst>
              <a:path w="10017" h="8691" extrusionOk="0">
                <a:moveTo>
                  <a:pt x="1620" y="0"/>
                </a:moveTo>
                <a:lnTo>
                  <a:pt x="1436" y="185"/>
                </a:lnTo>
                <a:lnTo>
                  <a:pt x="1252" y="369"/>
                </a:lnTo>
                <a:lnTo>
                  <a:pt x="1105" y="553"/>
                </a:lnTo>
                <a:lnTo>
                  <a:pt x="939" y="755"/>
                </a:lnTo>
                <a:lnTo>
                  <a:pt x="792" y="958"/>
                </a:lnTo>
                <a:lnTo>
                  <a:pt x="663" y="1179"/>
                </a:lnTo>
                <a:lnTo>
                  <a:pt x="553" y="1400"/>
                </a:lnTo>
                <a:lnTo>
                  <a:pt x="442" y="1639"/>
                </a:lnTo>
                <a:lnTo>
                  <a:pt x="332" y="1878"/>
                </a:lnTo>
                <a:lnTo>
                  <a:pt x="258" y="2118"/>
                </a:lnTo>
                <a:lnTo>
                  <a:pt x="166" y="2376"/>
                </a:lnTo>
                <a:lnTo>
                  <a:pt x="111" y="2615"/>
                </a:lnTo>
                <a:lnTo>
                  <a:pt x="55" y="2873"/>
                </a:lnTo>
                <a:lnTo>
                  <a:pt x="37" y="3149"/>
                </a:lnTo>
                <a:lnTo>
                  <a:pt x="0" y="3407"/>
                </a:lnTo>
                <a:lnTo>
                  <a:pt x="0" y="3683"/>
                </a:lnTo>
                <a:lnTo>
                  <a:pt x="0" y="3941"/>
                </a:lnTo>
                <a:lnTo>
                  <a:pt x="19" y="4198"/>
                </a:lnTo>
                <a:lnTo>
                  <a:pt x="55" y="4438"/>
                </a:lnTo>
                <a:lnTo>
                  <a:pt x="111" y="4695"/>
                </a:lnTo>
                <a:lnTo>
                  <a:pt x="166" y="4935"/>
                </a:lnTo>
                <a:lnTo>
                  <a:pt x="221" y="5174"/>
                </a:lnTo>
                <a:lnTo>
                  <a:pt x="313" y="5413"/>
                </a:lnTo>
                <a:lnTo>
                  <a:pt x="387" y="5634"/>
                </a:lnTo>
                <a:lnTo>
                  <a:pt x="497" y="5855"/>
                </a:lnTo>
                <a:lnTo>
                  <a:pt x="608" y="6076"/>
                </a:lnTo>
                <a:lnTo>
                  <a:pt x="718" y="6279"/>
                </a:lnTo>
                <a:lnTo>
                  <a:pt x="847" y="6481"/>
                </a:lnTo>
                <a:lnTo>
                  <a:pt x="994" y="6684"/>
                </a:lnTo>
                <a:lnTo>
                  <a:pt x="1142" y="6868"/>
                </a:lnTo>
                <a:lnTo>
                  <a:pt x="1307" y="7052"/>
                </a:lnTo>
                <a:lnTo>
                  <a:pt x="1473" y="7218"/>
                </a:lnTo>
                <a:lnTo>
                  <a:pt x="1639" y="7384"/>
                </a:lnTo>
                <a:lnTo>
                  <a:pt x="1823" y="7549"/>
                </a:lnTo>
                <a:lnTo>
                  <a:pt x="2007" y="7697"/>
                </a:lnTo>
                <a:lnTo>
                  <a:pt x="2210" y="7844"/>
                </a:lnTo>
                <a:lnTo>
                  <a:pt x="2412" y="7973"/>
                </a:lnTo>
                <a:lnTo>
                  <a:pt x="2615" y="8083"/>
                </a:lnTo>
                <a:lnTo>
                  <a:pt x="2836" y="8194"/>
                </a:lnTo>
                <a:lnTo>
                  <a:pt x="3057" y="8304"/>
                </a:lnTo>
                <a:lnTo>
                  <a:pt x="3277" y="8378"/>
                </a:lnTo>
                <a:lnTo>
                  <a:pt x="3517" y="8470"/>
                </a:lnTo>
                <a:lnTo>
                  <a:pt x="3756" y="8525"/>
                </a:lnTo>
                <a:lnTo>
                  <a:pt x="3996" y="8580"/>
                </a:lnTo>
                <a:lnTo>
                  <a:pt x="4253" y="8636"/>
                </a:lnTo>
                <a:lnTo>
                  <a:pt x="4493" y="8672"/>
                </a:lnTo>
                <a:lnTo>
                  <a:pt x="4750" y="8691"/>
                </a:lnTo>
                <a:lnTo>
                  <a:pt x="5266" y="8691"/>
                </a:lnTo>
                <a:lnTo>
                  <a:pt x="5524" y="8672"/>
                </a:lnTo>
                <a:lnTo>
                  <a:pt x="5763" y="8636"/>
                </a:lnTo>
                <a:lnTo>
                  <a:pt x="6021" y="8580"/>
                </a:lnTo>
                <a:lnTo>
                  <a:pt x="6260" y="8525"/>
                </a:lnTo>
                <a:lnTo>
                  <a:pt x="6500" y="8470"/>
                </a:lnTo>
                <a:lnTo>
                  <a:pt x="6739" y="8378"/>
                </a:lnTo>
                <a:lnTo>
                  <a:pt x="6960" y="8304"/>
                </a:lnTo>
                <a:lnTo>
                  <a:pt x="7181" y="8194"/>
                </a:lnTo>
                <a:lnTo>
                  <a:pt x="7402" y="8083"/>
                </a:lnTo>
                <a:lnTo>
                  <a:pt x="7604" y="7973"/>
                </a:lnTo>
                <a:lnTo>
                  <a:pt x="7807" y="7844"/>
                </a:lnTo>
                <a:lnTo>
                  <a:pt x="8009" y="7697"/>
                </a:lnTo>
                <a:lnTo>
                  <a:pt x="8193" y="7549"/>
                </a:lnTo>
                <a:lnTo>
                  <a:pt x="8378" y="7384"/>
                </a:lnTo>
                <a:lnTo>
                  <a:pt x="8543" y="7218"/>
                </a:lnTo>
                <a:lnTo>
                  <a:pt x="8709" y="7052"/>
                </a:lnTo>
                <a:lnTo>
                  <a:pt x="8875" y="6868"/>
                </a:lnTo>
                <a:lnTo>
                  <a:pt x="9022" y="6684"/>
                </a:lnTo>
                <a:lnTo>
                  <a:pt x="9169" y="6481"/>
                </a:lnTo>
                <a:lnTo>
                  <a:pt x="9298" y="6279"/>
                </a:lnTo>
                <a:lnTo>
                  <a:pt x="9409" y="6076"/>
                </a:lnTo>
                <a:lnTo>
                  <a:pt x="9519" y="5855"/>
                </a:lnTo>
                <a:lnTo>
                  <a:pt x="9630" y="5634"/>
                </a:lnTo>
                <a:lnTo>
                  <a:pt x="9703" y="5413"/>
                </a:lnTo>
                <a:lnTo>
                  <a:pt x="9795" y="5174"/>
                </a:lnTo>
                <a:lnTo>
                  <a:pt x="9850" y="4935"/>
                </a:lnTo>
                <a:lnTo>
                  <a:pt x="9906" y="4695"/>
                </a:lnTo>
                <a:lnTo>
                  <a:pt x="9961" y="4438"/>
                </a:lnTo>
                <a:lnTo>
                  <a:pt x="9998" y="4198"/>
                </a:lnTo>
                <a:lnTo>
                  <a:pt x="10016" y="3941"/>
                </a:lnTo>
                <a:lnTo>
                  <a:pt x="10016" y="3683"/>
                </a:lnTo>
                <a:lnTo>
                  <a:pt x="10016" y="3407"/>
                </a:lnTo>
                <a:lnTo>
                  <a:pt x="9979" y="3149"/>
                </a:lnTo>
                <a:lnTo>
                  <a:pt x="9961" y="2873"/>
                </a:lnTo>
                <a:lnTo>
                  <a:pt x="9906" y="2615"/>
                </a:lnTo>
                <a:lnTo>
                  <a:pt x="9850" y="2376"/>
                </a:lnTo>
                <a:lnTo>
                  <a:pt x="9758" y="2118"/>
                </a:lnTo>
                <a:lnTo>
                  <a:pt x="9685" y="1878"/>
                </a:lnTo>
                <a:lnTo>
                  <a:pt x="9574" y="1639"/>
                </a:lnTo>
                <a:lnTo>
                  <a:pt x="9464" y="1400"/>
                </a:lnTo>
                <a:lnTo>
                  <a:pt x="9353" y="1179"/>
                </a:lnTo>
                <a:lnTo>
                  <a:pt x="9224" y="958"/>
                </a:lnTo>
                <a:lnTo>
                  <a:pt x="9077" y="755"/>
                </a:lnTo>
                <a:lnTo>
                  <a:pt x="8911" y="553"/>
                </a:lnTo>
                <a:lnTo>
                  <a:pt x="8764" y="369"/>
                </a:lnTo>
                <a:lnTo>
                  <a:pt x="8580" y="185"/>
                </a:lnTo>
                <a:lnTo>
                  <a:pt x="8396" y="0"/>
                </a:lnTo>
                <a:close/>
              </a:path>
            </a:pathLst>
          </a:custGeom>
          <a:solidFill>
            <a:srgbClr val="51B1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txBox="1">
            <a:spLocks noGrp="1"/>
          </p:cNvSpPr>
          <p:nvPr>
            <p:ph type="ctrTitle"/>
          </p:nvPr>
        </p:nvSpPr>
        <p:spPr>
          <a:xfrm>
            <a:off x="4918075" y="1991850"/>
            <a:ext cx="3957900" cy="11598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Image background">
  <p:cSld name="BLANK_1">
    <p:bg>
      <p:bgPr>
        <a:solidFill>
          <a:schemeClr val="accent2"/>
        </a:solidFill>
        <a:effectLst/>
      </p:bgPr>
    </p:bg>
    <p:spTree>
      <p:nvGrpSpPr>
        <p:cNvPr id="1" name="Shape 98"/>
        <p:cNvGrpSpPr/>
        <p:nvPr/>
      </p:nvGrpSpPr>
      <p:grpSpPr>
        <a:xfrm>
          <a:off x="0" y="0"/>
          <a:ext cx="0" cy="0"/>
          <a:chOff x="0" y="0"/>
          <a:chExt cx="0" cy="0"/>
        </a:xfrm>
      </p:grpSpPr>
      <p:sp>
        <p:nvSpPr>
          <p:cNvPr id="99" name="Google Shape;99;p13"/>
          <p:cNvSpPr txBox="1">
            <a:spLocks noGrp="1"/>
          </p:cNvSpPr>
          <p:nvPr>
            <p:ph type="sldNum" idx="12"/>
          </p:nvPr>
        </p:nvSpPr>
        <p:spPr>
          <a:xfrm>
            <a:off x="76209" y="4749851"/>
            <a:ext cx="548700" cy="393600"/>
          </a:xfrm>
          <a:prstGeom prst="rect">
            <a:avLst/>
          </a:prstGeom>
        </p:spPr>
        <p:txBody>
          <a:bodyPr spcFirstLastPara="1" wrap="square" lIns="91425" tIns="91425" rIns="91425" bIns="91425" anchor="ctr" anchorCtr="0">
            <a:noAutofit/>
          </a:bodyPr>
          <a:lstStyle>
            <a:lvl1pPr lvl="0" rtl="0">
              <a:buNone/>
              <a:defRPr>
                <a:solidFill>
                  <a:srgbClr val="FFFFFF"/>
                </a:solidFill>
              </a:defRPr>
            </a:lvl1pPr>
            <a:lvl2pPr lvl="1" rtl="0">
              <a:buNone/>
              <a:defRPr>
                <a:solidFill>
                  <a:srgbClr val="FFFFFF"/>
                </a:solidFill>
              </a:defRPr>
            </a:lvl2pPr>
            <a:lvl3pPr lvl="2" rtl="0">
              <a:buNone/>
              <a:defRPr>
                <a:solidFill>
                  <a:srgbClr val="FFFFFF"/>
                </a:solidFill>
              </a:defRPr>
            </a:lvl3pPr>
            <a:lvl4pPr lvl="3" rtl="0">
              <a:buNone/>
              <a:defRPr>
                <a:solidFill>
                  <a:srgbClr val="FFFFFF"/>
                </a:solidFill>
              </a:defRPr>
            </a:lvl4pPr>
            <a:lvl5pPr lvl="4" rtl="0">
              <a:buNone/>
              <a:defRPr>
                <a:solidFill>
                  <a:srgbClr val="FFFFFF"/>
                </a:solidFill>
              </a:defRPr>
            </a:lvl5pPr>
            <a:lvl6pPr lvl="5" rtl="0">
              <a:buNone/>
              <a:defRPr>
                <a:solidFill>
                  <a:srgbClr val="FFFFFF"/>
                </a:solidFill>
              </a:defRPr>
            </a:lvl6pPr>
            <a:lvl7pPr lvl="6" rtl="0">
              <a:buNone/>
              <a:defRPr>
                <a:solidFill>
                  <a:srgbClr val="FFFFFF"/>
                </a:solidFill>
              </a:defRPr>
            </a:lvl7pPr>
            <a:lvl8pPr lvl="7" rtl="0">
              <a:buNone/>
              <a:defRPr>
                <a:solidFill>
                  <a:srgbClr val="FFFFFF"/>
                </a:solidFill>
              </a:defRPr>
            </a:lvl8pPr>
            <a:lvl9pPr lvl="8" rtl="0">
              <a:buNone/>
              <a:defRPr>
                <a:solidFill>
                  <a:srgbClr val="FFFFFF"/>
                </a:solidFill>
              </a:defRPr>
            </a:lvl9pPr>
          </a:lstStyle>
          <a:p>
            <a:pPr marL="0" lvl="0" indent="0" algn="l" rtl="0">
              <a:spcBef>
                <a:spcPts val="0"/>
              </a:spcBef>
              <a:spcAft>
                <a:spcPts val="0"/>
              </a:spcAft>
              <a:buNone/>
            </a:pPr>
            <a:fld id="{00000000-1234-1234-1234-123412341234}" type="slidenum">
              <a:rPr lang="en"/>
              <a:t>‹#›</a:t>
            </a:fld>
            <a:endParaRPr/>
          </a:p>
        </p:txBody>
      </p:sp>
      <p:sp>
        <p:nvSpPr>
          <p:cNvPr id="100" name="Google Shape;100;p13"/>
          <p:cNvSpPr/>
          <p:nvPr/>
        </p:nvSpPr>
        <p:spPr>
          <a:xfrm rot="3560713">
            <a:off x="7919979" y="4139908"/>
            <a:ext cx="1129759" cy="685684"/>
          </a:xfrm>
          <a:custGeom>
            <a:avLst/>
            <a:gdLst/>
            <a:ahLst/>
            <a:cxnLst/>
            <a:rect l="l" t="t" r="r" b="b"/>
            <a:pathLst>
              <a:path w="15412" h="9354" extrusionOk="0">
                <a:moveTo>
                  <a:pt x="6224" y="1"/>
                </a:moveTo>
                <a:lnTo>
                  <a:pt x="5800" y="19"/>
                </a:lnTo>
                <a:lnTo>
                  <a:pt x="5377" y="75"/>
                </a:lnTo>
                <a:lnTo>
                  <a:pt x="4972" y="148"/>
                </a:lnTo>
                <a:lnTo>
                  <a:pt x="4659" y="240"/>
                </a:lnTo>
                <a:lnTo>
                  <a:pt x="4346" y="332"/>
                </a:lnTo>
                <a:lnTo>
                  <a:pt x="4051" y="424"/>
                </a:lnTo>
                <a:lnTo>
                  <a:pt x="3775" y="553"/>
                </a:lnTo>
                <a:lnTo>
                  <a:pt x="3517" y="682"/>
                </a:lnTo>
                <a:lnTo>
                  <a:pt x="3260" y="829"/>
                </a:lnTo>
                <a:lnTo>
                  <a:pt x="3020" y="977"/>
                </a:lnTo>
                <a:lnTo>
                  <a:pt x="2781" y="1142"/>
                </a:lnTo>
                <a:lnTo>
                  <a:pt x="2560" y="1308"/>
                </a:lnTo>
                <a:lnTo>
                  <a:pt x="2357" y="1474"/>
                </a:lnTo>
                <a:lnTo>
                  <a:pt x="2155" y="1658"/>
                </a:lnTo>
                <a:lnTo>
                  <a:pt x="1971" y="1842"/>
                </a:lnTo>
                <a:lnTo>
                  <a:pt x="1621" y="2247"/>
                </a:lnTo>
                <a:lnTo>
                  <a:pt x="1308" y="2652"/>
                </a:lnTo>
                <a:lnTo>
                  <a:pt x="1050" y="3057"/>
                </a:lnTo>
                <a:lnTo>
                  <a:pt x="811" y="3462"/>
                </a:lnTo>
                <a:lnTo>
                  <a:pt x="608" y="3867"/>
                </a:lnTo>
                <a:lnTo>
                  <a:pt x="424" y="4254"/>
                </a:lnTo>
                <a:lnTo>
                  <a:pt x="295" y="4622"/>
                </a:lnTo>
                <a:lnTo>
                  <a:pt x="166" y="4954"/>
                </a:lnTo>
                <a:lnTo>
                  <a:pt x="1" y="5524"/>
                </a:lnTo>
                <a:lnTo>
                  <a:pt x="10735" y="3628"/>
                </a:lnTo>
                <a:lnTo>
                  <a:pt x="10735" y="3628"/>
                </a:lnTo>
                <a:lnTo>
                  <a:pt x="166" y="6353"/>
                </a:lnTo>
                <a:lnTo>
                  <a:pt x="535" y="6795"/>
                </a:lnTo>
                <a:lnTo>
                  <a:pt x="792" y="7053"/>
                </a:lnTo>
                <a:lnTo>
                  <a:pt x="1069" y="7329"/>
                </a:lnTo>
                <a:lnTo>
                  <a:pt x="1382" y="7605"/>
                </a:lnTo>
                <a:lnTo>
                  <a:pt x="1731" y="7899"/>
                </a:lnTo>
                <a:lnTo>
                  <a:pt x="2118" y="8176"/>
                </a:lnTo>
                <a:lnTo>
                  <a:pt x="2542" y="8433"/>
                </a:lnTo>
                <a:lnTo>
                  <a:pt x="2983" y="8691"/>
                </a:lnTo>
                <a:lnTo>
                  <a:pt x="3462" y="8894"/>
                </a:lnTo>
                <a:lnTo>
                  <a:pt x="3720" y="9004"/>
                </a:lnTo>
                <a:lnTo>
                  <a:pt x="3978" y="9078"/>
                </a:lnTo>
                <a:lnTo>
                  <a:pt x="4235" y="9151"/>
                </a:lnTo>
                <a:lnTo>
                  <a:pt x="4512" y="9225"/>
                </a:lnTo>
                <a:lnTo>
                  <a:pt x="4806" y="9280"/>
                </a:lnTo>
                <a:lnTo>
                  <a:pt x="5082" y="9317"/>
                </a:lnTo>
                <a:lnTo>
                  <a:pt x="5377" y="9336"/>
                </a:lnTo>
                <a:lnTo>
                  <a:pt x="5672" y="9354"/>
                </a:lnTo>
                <a:lnTo>
                  <a:pt x="5985" y="9336"/>
                </a:lnTo>
                <a:lnTo>
                  <a:pt x="6298" y="9317"/>
                </a:lnTo>
                <a:lnTo>
                  <a:pt x="6611" y="9280"/>
                </a:lnTo>
                <a:lnTo>
                  <a:pt x="6942" y="9207"/>
                </a:lnTo>
                <a:lnTo>
                  <a:pt x="7347" y="9115"/>
                </a:lnTo>
                <a:lnTo>
                  <a:pt x="7752" y="8986"/>
                </a:lnTo>
                <a:lnTo>
                  <a:pt x="8139" y="8838"/>
                </a:lnTo>
                <a:lnTo>
                  <a:pt x="8544" y="8654"/>
                </a:lnTo>
                <a:lnTo>
                  <a:pt x="8930" y="8470"/>
                </a:lnTo>
                <a:lnTo>
                  <a:pt x="9317" y="8249"/>
                </a:lnTo>
                <a:lnTo>
                  <a:pt x="9704" y="8028"/>
                </a:lnTo>
                <a:lnTo>
                  <a:pt x="10072" y="7789"/>
                </a:lnTo>
                <a:lnTo>
                  <a:pt x="10440" y="7531"/>
                </a:lnTo>
                <a:lnTo>
                  <a:pt x="10808" y="7273"/>
                </a:lnTo>
                <a:lnTo>
                  <a:pt x="11158" y="6997"/>
                </a:lnTo>
                <a:lnTo>
                  <a:pt x="11508" y="6721"/>
                </a:lnTo>
                <a:lnTo>
                  <a:pt x="12171" y="6150"/>
                </a:lnTo>
                <a:lnTo>
                  <a:pt x="12797" y="5561"/>
                </a:lnTo>
                <a:lnTo>
                  <a:pt x="13349" y="5009"/>
                </a:lnTo>
                <a:lnTo>
                  <a:pt x="13865" y="4456"/>
                </a:lnTo>
                <a:lnTo>
                  <a:pt x="14325" y="3959"/>
                </a:lnTo>
                <a:lnTo>
                  <a:pt x="14693" y="3517"/>
                </a:lnTo>
                <a:lnTo>
                  <a:pt x="15227" y="2873"/>
                </a:lnTo>
                <a:lnTo>
                  <a:pt x="15411" y="2615"/>
                </a:lnTo>
                <a:lnTo>
                  <a:pt x="15154" y="2486"/>
                </a:lnTo>
                <a:lnTo>
                  <a:pt x="14399" y="2100"/>
                </a:lnTo>
                <a:lnTo>
                  <a:pt x="13865" y="1860"/>
                </a:lnTo>
                <a:lnTo>
                  <a:pt x="13239" y="1603"/>
                </a:lnTo>
                <a:lnTo>
                  <a:pt x="12558" y="1327"/>
                </a:lnTo>
                <a:lnTo>
                  <a:pt x="11803" y="1032"/>
                </a:lnTo>
                <a:lnTo>
                  <a:pt x="11011" y="774"/>
                </a:lnTo>
                <a:lnTo>
                  <a:pt x="10164" y="535"/>
                </a:lnTo>
                <a:lnTo>
                  <a:pt x="9741" y="406"/>
                </a:lnTo>
                <a:lnTo>
                  <a:pt x="9299" y="314"/>
                </a:lnTo>
                <a:lnTo>
                  <a:pt x="8857" y="222"/>
                </a:lnTo>
                <a:lnTo>
                  <a:pt x="8415" y="148"/>
                </a:lnTo>
                <a:lnTo>
                  <a:pt x="7973" y="75"/>
                </a:lnTo>
                <a:lnTo>
                  <a:pt x="7531" y="38"/>
                </a:lnTo>
                <a:lnTo>
                  <a:pt x="708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01;p13"/>
          <p:cNvSpPr/>
          <p:nvPr/>
        </p:nvSpPr>
        <p:spPr>
          <a:xfrm rot="1619439">
            <a:off x="7518911" y="3963338"/>
            <a:ext cx="440102" cy="657294"/>
          </a:xfrm>
          <a:custGeom>
            <a:avLst/>
            <a:gdLst/>
            <a:ahLst/>
            <a:cxnLst/>
            <a:rect l="l" t="t" r="r" b="b"/>
            <a:pathLst>
              <a:path w="6004" h="8967" extrusionOk="0">
                <a:moveTo>
                  <a:pt x="4383" y="0"/>
                </a:moveTo>
                <a:lnTo>
                  <a:pt x="4015" y="19"/>
                </a:lnTo>
                <a:lnTo>
                  <a:pt x="3757" y="56"/>
                </a:lnTo>
                <a:lnTo>
                  <a:pt x="3481" y="93"/>
                </a:lnTo>
                <a:lnTo>
                  <a:pt x="3168" y="166"/>
                </a:lnTo>
                <a:lnTo>
                  <a:pt x="2836" y="258"/>
                </a:lnTo>
                <a:lnTo>
                  <a:pt x="2486" y="387"/>
                </a:lnTo>
                <a:lnTo>
                  <a:pt x="2137" y="534"/>
                </a:lnTo>
                <a:lnTo>
                  <a:pt x="1787" y="737"/>
                </a:lnTo>
                <a:lnTo>
                  <a:pt x="1621" y="847"/>
                </a:lnTo>
                <a:lnTo>
                  <a:pt x="1455" y="958"/>
                </a:lnTo>
                <a:lnTo>
                  <a:pt x="1290" y="1087"/>
                </a:lnTo>
                <a:lnTo>
                  <a:pt x="1142" y="1234"/>
                </a:lnTo>
                <a:lnTo>
                  <a:pt x="995" y="1400"/>
                </a:lnTo>
                <a:lnTo>
                  <a:pt x="848" y="1565"/>
                </a:lnTo>
                <a:lnTo>
                  <a:pt x="719" y="1750"/>
                </a:lnTo>
                <a:lnTo>
                  <a:pt x="590" y="1934"/>
                </a:lnTo>
                <a:lnTo>
                  <a:pt x="480" y="2155"/>
                </a:lnTo>
                <a:lnTo>
                  <a:pt x="369" y="2376"/>
                </a:lnTo>
                <a:lnTo>
                  <a:pt x="277" y="2615"/>
                </a:lnTo>
                <a:lnTo>
                  <a:pt x="203" y="2854"/>
                </a:lnTo>
                <a:lnTo>
                  <a:pt x="148" y="3112"/>
                </a:lnTo>
                <a:lnTo>
                  <a:pt x="93" y="3370"/>
                </a:lnTo>
                <a:lnTo>
                  <a:pt x="56" y="3628"/>
                </a:lnTo>
                <a:lnTo>
                  <a:pt x="19" y="3904"/>
                </a:lnTo>
                <a:lnTo>
                  <a:pt x="1" y="4456"/>
                </a:lnTo>
                <a:lnTo>
                  <a:pt x="1" y="5008"/>
                </a:lnTo>
                <a:lnTo>
                  <a:pt x="38" y="5542"/>
                </a:lnTo>
                <a:lnTo>
                  <a:pt x="93" y="6076"/>
                </a:lnTo>
                <a:lnTo>
                  <a:pt x="185" y="6592"/>
                </a:lnTo>
                <a:lnTo>
                  <a:pt x="277" y="7089"/>
                </a:lnTo>
                <a:lnTo>
                  <a:pt x="369" y="7531"/>
                </a:lnTo>
                <a:lnTo>
                  <a:pt x="553" y="8286"/>
                </a:lnTo>
                <a:lnTo>
                  <a:pt x="701" y="8783"/>
                </a:lnTo>
                <a:lnTo>
                  <a:pt x="756" y="8967"/>
                </a:lnTo>
                <a:lnTo>
                  <a:pt x="940" y="8875"/>
                </a:lnTo>
                <a:lnTo>
                  <a:pt x="1400" y="8636"/>
                </a:lnTo>
                <a:lnTo>
                  <a:pt x="2063" y="8249"/>
                </a:lnTo>
                <a:lnTo>
                  <a:pt x="2450" y="7991"/>
                </a:lnTo>
                <a:lnTo>
                  <a:pt x="2855" y="7715"/>
                </a:lnTo>
                <a:lnTo>
                  <a:pt x="3278" y="7420"/>
                </a:lnTo>
                <a:lnTo>
                  <a:pt x="3702" y="7089"/>
                </a:lnTo>
                <a:lnTo>
                  <a:pt x="4125" y="6721"/>
                </a:lnTo>
                <a:lnTo>
                  <a:pt x="4512" y="6334"/>
                </a:lnTo>
                <a:lnTo>
                  <a:pt x="4880" y="5947"/>
                </a:lnTo>
                <a:lnTo>
                  <a:pt x="5064" y="5727"/>
                </a:lnTo>
                <a:lnTo>
                  <a:pt x="5211" y="5524"/>
                </a:lnTo>
                <a:lnTo>
                  <a:pt x="5359" y="5303"/>
                </a:lnTo>
                <a:lnTo>
                  <a:pt x="5506" y="5082"/>
                </a:lnTo>
                <a:lnTo>
                  <a:pt x="5616" y="4843"/>
                </a:lnTo>
                <a:lnTo>
                  <a:pt x="5727" y="4622"/>
                </a:lnTo>
                <a:lnTo>
                  <a:pt x="5819" y="4382"/>
                </a:lnTo>
                <a:lnTo>
                  <a:pt x="5893" y="4162"/>
                </a:lnTo>
                <a:lnTo>
                  <a:pt x="5929" y="3941"/>
                </a:lnTo>
                <a:lnTo>
                  <a:pt x="5966" y="3701"/>
                </a:lnTo>
                <a:lnTo>
                  <a:pt x="6003" y="3499"/>
                </a:lnTo>
                <a:lnTo>
                  <a:pt x="6003" y="3278"/>
                </a:lnTo>
                <a:lnTo>
                  <a:pt x="6003" y="3057"/>
                </a:lnTo>
                <a:lnTo>
                  <a:pt x="5985" y="2854"/>
                </a:lnTo>
                <a:lnTo>
                  <a:pt x="5948" y="2652"/>
                </a:lnTo>
                <a:lnTo>
                  <a:pt x="5911" y="2449"/>
                </a:lnTo>
                <a:lnTo>
                  <a:pt x="5801" y="2063"/>
                </a:lnTo>
                <a:lnTo>
                  <a:pt x="5672" y="1713"/>
                </a:lnTo>
                <a:lnTo>
                  <a:pt x="5506" y="1381"/>
                </a:lnTo>
                <a:lnTo>
                  <a:pt x="5340" y="1087"/>
                </a:lnTo>
                <a:lnTo>
                  <a:pt x="5175" y="811"/>
                </a:lnTo>
                <a:lnTo>
                  <a:pt x="5009" y="571"/>
                </a:lnTo>
                <a:lnTo>
                  <a:pt x="4843" y="369"/>
                </a:lnTo>
                <a:lnTo>
                  <a:pt x="4604" y="93"/>
                </a:lnTo>
                <a:lnTo>
                  <a:pt x="4512"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2;p13"/>
          <p:cNvSpPr/>
          <p:nvPr/>
        </p:nvSpPr>
        <p:spPr>
          <a:xfrm rot="-5564790">
            <a:off x="1156803" y="211500"/>
            <a:ext cx="672035" cy="536827"/>
          </a:xfrm>
          <a:custGeom>
            <a:avLst/>
            <a:gdLst/>
            <a:ahLst/>
            <a:cxnLst/>
            <a:rect l="l" t="t" r="r" b="b"/>
            <a:pathLst>
              <a:path w="13184" h="10532" extrusionOk="0">
                <a:moveTo>
                  <a:pt x="4640" y="0"/>
                </a:moveTo>
                <a:lnTo>
                  <a:pt x="4107" y="19"/>
                </a:lnTo>
                <a:lnTo>
                  <a:pt x="3609" y="55"/>
                </a:lnTo>
                <a:lnTo>
                  <a:pt x="3112" y="147"/>
                </a:lnTo>
                <a:lnTo>
                  <a:pt x="2652" y="240"/>
                </a:lnTo>
                <a:lnTo>
                  <a:pt x="2229" y="368"/>
                </a:lnTo>
                <a:lnTo>
                  <a:pt x="1823" y="497"/>
                </a:lnTo>
                <a:lnTo>
                  <a:pt x="1455" y="645"/>
                </a:lnTo>
                <a:lnTo>
                  <a:pt x="1124" y="792"/>
                </a:lnTo>
                <a:lnTo>
                  <a:pt x="608" y="1050"/>
                </a:lnTo>
                <a:lnTo>
                  <a:pt x="9280" y="7659"/>
                </a:lnTo>
                <a:lnTo>
                  <a:pt x="93" y="1731"/>
                </a:lnTo>
                <a:lnTo>
                  <a:pt x="38" y="2302"/>
                </a:lnTo>
                <a:lnTo>
                  <a:pt x="1" y="2651"/>
                </a:lnTo>
                <a:lnTo>
                  <a:pt x="1" y="3038"/>
                </a:lnTo>
                <a:lnTo>
                  <a:pt x="1" y="3480"/>
                </a:lnTo>
                <a:lnTo>
                  <a:pt x="38" y="3922"/>
                </a:lnTo>
                <a:lnTo>
                  <a:pt x="93" y="4401"/>
                </a:lnTo>
                <a:lnTo>
                  <a:pt x="166" y="4879"/>
                </a:lnTo>
                <a:lnTo>
                  <a:pt x="295" y="5376"/>
                </a:lnTo>
                <a:lnTo>
                  <a:pt x="461" y="5873"/>
                </a:lnTo>
                <a:lnTo>
                  <a:pt x="553" y="6131"/>
                </a:lnTo>
                <a:lnTo>
                  <a:pt x="664" y="6389"/>
                </a:lnTo>
                <a:lnTo>
                  <a:pt x="792" y="6628"/>
                </a:lnTo>
                <a:lnTo>
                  <a:pt x="940" y="6868"/>
                </a:lnTo>
                <a:lnTo>
                  <a:pt x="1087" y="7107"/>
                </a:lnTo>
                <a:lnTo>
                  <a:pt x="1253" y="7346"/>
                </a:lnTo>
                <a:lnTo>
                  <a:pt x="1437" y="7586"/>
                </a:lnTo>
                <a:lnTo>
                  <a:pt x="1639" y="7807"/>
                </a:lnTo>
                <a:lnTo>
                  <a:pt x="1842" y="8028"/>
                </a:lnTo>
                <a:lnTo>
                  <a:pt x="2081" y="8249"/>
                </a:lnTo>
                <a:lnTo>
                  <a:pt x="2321" y="8451"/>
                </a:lnTo>
                <a:lnTo>
                  <a:pt x="2597" y="8654"/>
                </a:lnTo>
                <a:lnTo>
                  <a:pt x="2928" y="8875"/>
                </a:lnTo>
                <a:lnTo>
                  <a:pt x="3296" y="9077"/>
                </a:lnTo>
                <a:lnTo>
                  <a:pt x="3683" y="9280"/>
                </a:lnTo>
                <a:lnTo>
                  <a:pt x="4070" y="9445"/>
                </a:lnTo>
                <a:lnTo>
                  <a:pt x="4475" y="9611"/>
                </a:lnTo>
                <a:lnTo>
                  <a:pt x="4898" y="9758"/>
                </a:lnTo>
                <a:lnTo>
                  <a:pt x="5322" y="9869"/>
                </a:lnTo>
                <a:lnTo>
                  <a:pt x="5764" y="9998"/>
                </a:lnTo>
                <a:lnTo>
                  <a:pt x="6187" y="10090"/>
                </a:lnTo>
                <a:lnTo>
                  <a:pt x="6629" y="10182"/>
                </a:lnTo>
                <a:lnTo>
                  <a:pt x="7071" y="10255"/>
                </a:lnTo>
                <a:lnTo>
                  <a:pt x="7513" y="10329"/>
                </a:lnTo>
                <a:lnTo>
                  <a:pt x="8378" y="10421"/>
                </a:lnTo>
                <a:lnTo>
                  <a:pt x="9225" y="10476"/>
                </a:lnTo>
                <a:lnTo>
                  <a:pt x="10035" y="10513"/>
                </a:lnTo>
                <a:lnTo>
                  <a:pt x="10772" y="10532"/>
                </a:lnTo>
                <a:lnTo>
                  <a:pt x="11434" y="10513"/>
                </a:lnTo>
                <a:lnTo>
                  <a:pt x="12024" y="10495"/>
                </a:lnTo>
                <a:lnTo>
                  <a:pt x="12870" y="10458"/>
                </a:lnTo>
                <a:lnTo>
                  <a:pt x="13183" y="10421"/>
                </a:lnTo>
                <a:lnTo>
                  <a:pt x="13091" y="10127"/>
                </a:lnTo>
                <a:lnTo>
                  <a:pt x="12852" y="9316"/>
                </a:lnTo>
                <a:lnTo>
                  <a:pt x="12686" y="8764"/>
                </a:lnTo>
                <a:lnTo>
                  <a:pt x="12465" y="8138"/>
                </a:lnTo>
                <a:lnTo>
                  <a:pt x="12189" y="7438"/>
                </a:lnTo>
                <a:lnTo>
                  <a:pt x="11895" y="6684"/>
                </a:lnTo>
                <a:lnTo>
                  <a:pt x="11545" y="5929"/>
                </a:lnTo>
                <a:lnTo>
                  <a:pt x="11158" y="5137"/>
                </a:lnTo>
                <a:lnTo>
                  <a:pt x="10956" y="4750"/>
                </a:lnTo>
                <a:lnTo>
                  <a:pt x="10735" y="4364"/>
                </a:lnTo>
                <a:lnTo>
                  <a:pt x="10495" y="3977"/>
                </a:lnTo>
                <a:lnTo>
                  <a:pt x="10256" y="3590"/>
                </a:lnTo>
                <a:lnTo>
                  <a:pt x="9998" y="3222"/>
                </a:lnTo>
                <a:lnTo>
                  <a:pt x="9740" y="2872"/>
                </a:lnTo>
                <a:lnTo>
                  <a:pt x="9464" y="2523"/>
                </a:lnTo>
                <a:lnTo>
                  <a:pt x="9170" y="2191"/>
                </a:lnTo>
                <a:lnTo>
                  <a:pt x="8875" y="1878"/>
                </a:lnTo>
                <a:lnTo>
                  <a:pt x="8562" y="1584"/>
                </a:lnTo>
                <a:lnTo>
                  <a:pt x="8249" y="1307"/>
                </a:lnTo>
                <a:lnTo>
                  <a:pt x="7918" y="1068"/>
                </a:lnTo>
                <a:lnTo>
                  <a:pt x="7642" y="884"/>
                </a:lnTo>
                <a:lnTo>
                  <a:pt x="7365" y="718"/>
                </a:lnTo>
                <a:lnTo>
                  <a:pt x="7089" y="589"/>
                </a:lnTo>
                <a:lnTo>
                  <a:pt x="6813" y="460"/>
                </a:lnTo>
                <a:lnTo>
                  <a:pt x="6537" y="350"/>
                </a:lnTo>
                <a:lnTo>
                  <a:pt x="6261" y="258"/>
                </a:lnTo>
                <a:lnTo>
                  <a:pt x="5985" y="184"/>
                </a:lnTo>
                <a:lnTo>
                  <a:pt x="5708" y="111"/>
                </a:lnTo>
                <a:lnTo>
                  <a:pt x="5432" y="74"/>
                </a:lnTo>
                <a:lnTo>
                  <a:pt x="5174" y="37"/>
                </a:lnTo>
                <a:lnTo>
                  <a:pt x="4898" y="19"/>
                </a:lnTo>
                <a:lnTo>
                  <a:pt x="464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p13"/>
          <p:cNvSpPr/>
          <p:nvPr/>
        </p:nvSpPr>
        <p:spPr>
          <a:xfrm rot="8585060">
            <a:off x="241104" y="264328"/>
            <a:ext cx="975659" cy="1597185"/>
          </a:xfrm>
          <a:custGeom>
            <a:avLst/>
            <a:gdLst/>
            <a:ahLst/>
            <a:cxnLst/>
            <a:rect l="l" t="t" r="r" b="b"/>
            <a:pathLst>
              <a:path w="5838" h="9557" extrusionOk="0">
                <a:moveTo>
                  <a:pt x="3628" y="0"/>
                </a:moveTo>
                <a:lnTo>
                  <a:pt x="3499" y="37"/>
                </a:lnTo>
                <a:lnTo>
                  <a:pt x="3149" y="129"/>
                </a:lnTo>
                <a:lnTo>
                  <a:pt x="2910" y="203"/>
                </a:lnTo>
                <a:lnTo>
                  <a:pt x="2634" y="313"/>
                </a:lnTo>
                <a:lnTo>
                  <a:pt x="2358" y="442"/>
                </a:lnTo>
                <a:lnTo>
                  <a:pt x="2045" y="608"/>
                </a:lnTo>
                <a:lnTo>
                  <a:pt x="1732" y="792"/>
                </a:lnTo>
                <a:lnTo>
                  <a:pt x="1419" y="1013"/>
                </a:lnTo>
                <a:lnTo>
                  <a:pt x="1124" y="1289"/>
                </a:lnTo>
                <a:lnTo>
                  <a:pt x="977" y="1418"/>
                </a:lnTo>
                <a:lnTo>
                  <a:pt x="848" y="1584"/>
                </a:lnTo>
                <a:lnTo>
                  <a:pt x="719" y="1750"/>
                </a:lnTo>
                <a:lnTo>
                  <a:pt x="590" y="1915"/>
                </a:lnTo>
                <a:lnTo>
                  <a:pt x="480" y="2099"/>
                </a:lnTo>
                <a:lnTo>
                  <a:pt x="369" y="2302"/>
                </a:lnTo>
                <a:lnTo>
                  <a:pt x="277" y="2504"/>
                </a:lnTo>
                <a:lnTo>
                  <a:pt x="203" y="2725"/>
                </a:lnTo>
                <a:lnTo>
                  <a:pt x="130" y="2946"/>
                </a:lnTo>
                <a:lnTo>
                  <a:pt x="75" y="3186"/>
                </a:lnTo>
                <a:lnTo>
                  <a:pt x="38" y="3443"/>
                </a:lnTo>
                <a:lnTo>
                  <a:pt x="19" y="3701"/>
                </a:lnTo>
                <a:lnTo>
                  <a:pt x="1" y="3959"/>
                </a:lnTo>
                <a:lnTo>
                  <a:pt x="1" y="4217"/>
                </a:lnTo>
                <a:lnTo>
                  <a:pt x="19" y="4493"/>
                </a:lnTo>
                <a:lnTo>
                  <a:pt x="56" y="4751"/>
                </a:lnTo>
                <a:lnTo>
                  <a:pt x="130" y="5303"/>
                </a:lnTo>
                <a:lnTo>
                  <a:pt x="259" y="5837"/>
                </a:lnTo>
                <a:lnTo>
                  <a:pt x="406" y="6353"/>
                </a:lnTo>
                <a:lnTo>
                  <a:pt x="572" y="6868"/>
                </a:lnTo>
                <a:lnTo>
                  <a:pt x="756" y="7365"/>
                </a:lnTo>
                <a:lnTo>
                  <a:pt x="940" y="7807"/>
                </a:lnTo>
                <a:lnTo>
                  <a:pt x="1142" y="8231"/>
                </a:lnTo>
                <a:lnTo>
                  <a:pt x="1474" y="8930"/>
                </a:lnTo>
                <a:lnTo>
                  <a:pt x="1732" y="9390"/>
                </a:lnTo>
                <a:lnTo>
                  <a:pt x="1824" y="9556"/>
                </a:lnTo>
                <a:lnTo>
                  <a:pt x="1971" y="9427"/>
                </a:lnTo>
                <a:lnTo>
                  <a:pt x="2376" y="9096"/>
                </a:lnTo>
                <a:lnTo>
                  <a:pt x="2947" y="8580"/>
                </a:lnTo>
                <a:lnTo>
                  <a:pt x="3260" y="8249"/>
                </a:lnTo>
                <a:lnTo>
                  <a:pt x="3610" y="7899"/>
                </a:lnTo>
                <a:lnTo>
                  <a:pt x="3959" y="7512"/>
                </a:lnTo>
                <a:lnTo>
                  <a:pt x="4309" y="7107"/>
                </a:lnTo>
                <a:lnTo>
                  <a:pt x="4641" y="6666"/>
                </a:lnTo>
                <a:lnTo>
                  <a:pt x="4954" y="6205"/>
                </a:lnTo>
                <a:lnTo>
                  <a:pt x="5230" y="5745"/>
                </a:lnTo>
                <a:lnTo>
                  <a:pt x="5359" y="5506"/>
                </a:lnTo>
                <a:lnTo>
                  <a:pt x="5469" y="5266"/>
                </a:lnTo>
                <a:lnTo>
                  <a:pt x="5561" y="5008"/>
                </a:lnTo>
                <a:lnTo>
                  <a:pt x="5653" y="4769"/>
                </a:lnTo>
                <a:lnTo>
                  <a:pt x="5727" y="4530"/>
                </a:lnTo>
                <a:lnTo>
                  <a:pt x="5782" y="4272"/>
                </a:lnTo>
                <a:lnTo>
                  <a:pt x="5819" y="4033"/>
                </a:lnTo>
                <a:lnTo>
                  <a:pt x="5837" y="3793"/>
                </a:lnTo>
                <a:lnTo>
                  <a:pt x="5837" y="3554"/>
                </a:lnTo>
                <a:lnTo>
                  <a:pt x="5837" y="3333"/>
                </a:lnTo>
                <a:lnTo>
                  <a:pt x="5801" y="3112"/>
                </a:lnTo>
                <a:lnTo>
                  <a:pt x="5764" y="2910"/>
                </a:lnTo>
                <a:lnTo>
                  <a:pt x="5727" y="2689"/>
                </a:lnTo>
                <a:lnTo>
                  <a:pt x="5653" y="2486"/>
                </a:lnTo>
                <a:lnTo>
                  <a:pt x="5580" y="2302"/>
                </a:lnTo>
                <a:lnTo>
                  <a:pt x="5506" y="2118"/>
                </a:lnTo>
                <a:lnTo>
                  <a:pt x="5322" y="1768"/>
                </a:lnTo>
                <a:lnTo>
                  <a:pt x="5119" y="1437"/>
                </a:lnTo>
                <a:lnTo>
                  <a:pt x="4898" y="1142"/>
                </a:lnTo>
                <a:lnTo>
                  <a:pt x="4677" y="884"/>
                </a:lnTo>
                <a:lnTo>
                  <a:pt x="4457" y="663"/>
                </a:lnTo>
                <a:lnTo>
                  <a:pt x="4236" y="461"/>
                </a:lnTo>
                <a:lnTo>
                  <a:pt x="4051" y="295"/>
                </a:lnTo>
                <a:lnTo>
                  <a:pt x="3757" y="74"/>
                </a:lnTo>
                <a:lnTo>
                  <a:pt x="3628" y="0"/>
                </a:lnTo>
                <a:close/>
              </a:path>
            </a:pathLst>
          </a:custGeom>
          <a:solidFill>
            <a:srgbClr val="1D5885">
              <a:alpha val="52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ubtitle">
  <p:cSld name="TITLE_1">
    <p:spTree>
      <p:nvGrpSpPr>
        <p:cNvPr id="1" name="Shape 15"/>
        <p:cNvGrpSpPr/>
        <p:nvPr/>
      </p:nvGrpSpPr>
      <p:grpSpPr>
        <a:xfrm>
          <a:off x="0" y="0"/>
          <a:ext cx="0" cy="0"/>
          <a:chOff x="0" y="0"/>
          <a:chExt cx="0" cy="0"/>
        </a:xfrm>
      </p:grpSpPr>
      <p:sp>
        <p:nvSpPr>
          <p:cNvPr id="16" name="Google Shape;16;p3"/>
          <p:cNvSpPr/>
          <p:nvPr/>
        </p:nvSpPr>
        <p:spPr>
          <a:xfrm>
            <a:off x="0" y="0"/>
            <a:ext cx="9143954" cy="5143389"/>
          </a:xfrm>
          <a:custGeom>
            <a:avLst/>
            <a:gdLst/>
            <a:ahLst/>
            <a:cxnLst/>
            <a:rect l="l" t="t" r="r" b="b"/>
            <a:pathLst>
              <a:path w="94270" h="53026" extrusionOk="0">
                <a:moveTo>
                  <a:pt x="49676" y="4677"/>
                </a:moveTo>
                <a:lnTo>
                  <a:pt x="49731" y="5469"/>
                </a:lnTo>
                <a:lnTo>
                  <a:pt x="49749" y="6408"/>
                </a:lnTo>
                <a:lnTo>
                  <a:pt x="49786" y="7660"/>
                </a:lnTo>
                <a:lnTo>
                  <a:pt x="49786" y="9169"/>
                </a:lnTo>
                <a:lnTo>
                  <a:pt x="49731" y="10900"/>
                </a:lnTo>
                <a:lnTo>
                  <a:pt x="49694" y="11858"/>
                </a:lnTo>
                <a:lnTo>
                  <a:pt x="49639" y="12833"/>
                </a:lnTo>
                <a:lnTo>
                  <a:pt x="49584" y="13846"/>
                </a:lnTo>
                <a:lnTo>
                  <a:pt x="49492" y="14895"/>
                </a:lnTo>
                <a:lnTo>
                  <a:pt x="49381" y="15982"/>
                </a:lnTo>
                <a:lnTo>
                  <a:pt x="49252" y="17086"/>
                </a:lnTo>
                <a:lnTo>
                  <a:pt x="49087" y="18191"/>
                </a:lnTo>
                <a:lnTo>
                  <a:pt x="48921" y="19314"/>
                </a:lnTo>
                <a:lnTo>
                  <a:pt x="48700" y="20456"/>
                </a:lnTo>
                <a:lnTo>
                  <a:pt x="48479" y="21597"/>
                </a:lnTo>
                <a:lnTo>
                  <a:pt x="48203" y="22720"/>
                </a:lnTo>
                <a:lnTo>
                  <a:pt x="47908" y="23844"/>
                </a:lnTo>
                <a:lnTo>
                  <a:pt x="47577" y="24948"/>
                </a:lnTo>
                <a:lnTo>
                  <a:pt x="47209" y="26053"/>
                </a:lnTo>
                <a:lnTo>
                  <a:pt x="47006" y="26587"/>
                </a:lnTo>
                <a:lnTo>
                  <a:pt x="46804" y="27121"/>
                </a:lnTo>
                <a:lnTo>
                  <a:pt x="46583" y="27636"/>
                </a:lnTo>
                <a:lnTo>
                  <a:pt x="46362" y="28152"/>
                </a:lnTo>
                <a:lnTo>
                  <a:pt x="46122" y="28667"/>
                </a:lnTo>
                <a:lnTo>
                  <a:pt x="45883" y="29165"/>
                </a:lnTo>
                <a:lnTo>
                  <a:pt x="45625" y="29643"/>
                </a:lnTo>
                <a:lnTo>
                  <a:pt x="45349" y="30122"/>
                </a:lnTo>
                <a:lnTo>
                  <a:pt x="45073" y="30601"/>
                </a:lnTo>
                <a:lnTo>
                  <a:pt x="44778" y="31061"/>
                </a:lnTo>
                <a:lnTo>
                  <a:pt x="44484" y="31503"/>
                </a:lnTo>
                <a:lnTo>
                  <a:pt x="44171" y="31926"/>
                </a:lnTo>
                <a:lnTo>
                  <a:pt x="43839" y="32350"/>
                </a:lnTo>
                <a:lnTo>
                  <a:pt x="43508" y="32736"/>
                </a:lnTo>
                <a:lnTo>
                  <a:pt x="43158" y="33123"/>
                </a:lnTo>
                <a:lnTo>
                  <a:pt x="42827" y="33491"/>
                </a:lnTo>
                <a:lnTo>
                  <a:pt x="42458" y="33841"/>
                </a:lnTo>
                <a:lnTo>
                  <a:pt x="42109" y="34154"/>
                </a:lnTo>
                <a:lnTo>
                  <a:pt x="41740" y="34467"/>
                </a:lnTo>
                <a:lnTo>
                  <a:pt x="41372" y="34780"/>
                </a:lnTo>
                <a:lnTo>
                  <a:pt x="41004" y="35056"/>
                </a:lnTo>
                <a:lnTo>
                  <a:pt x="40617" y="35314"/>
                </a:lnTo>
                <a:lnTo>
                  <a:pt x="40231" y="35572"/>
                </a:lnTo>
                <a:lnTo>
                  <a:pt x="39844" y="35811"/>
                </a:lnTo>
                <a:lnTo>
                  <a:pt x="39457" y="36032"/>
                </a:lnTo>
                <a:lnTo>
                  <a:pt x="39052" y="36253"/>
                </a:lnTo>
                <a:lnTo>
                  <a:pt x="38666" y="36437"/>
                </a:lnTo>
                <a:lnTo>
                  <a:pt x="38261" y="36621"/>
                </a:lnTo>
                <a:lnTo>
                  <a:pt x="37874" y="36805"/>
                </a:lnTo>
                <a:lnTo>
                  <a:pt x="37469" y="36953"/>
                </a:lnTo>
                <a:lnTo>
                  <a:pt x="36659" y="37247"/>
                </a:lnTo>
                <a:lnTo>
                  <a:pt x="35867" y="37487"/>
                </a:lnTo>
                <a:lnTo>
                  <a:pt x="35057" y="37689"/>
                </a:lnTo>
                <a:lnTo>
                  <a:pt x="34265" y="37836"/>
                </a:lnTo>
                <a:lnTo>
                  <a:pt x="33492" y="37965"/>
                </a:lnTo>
                <a:lnTo>
                  <a:pt x="32719" y="38057"/>
                </a:lnTo>
                <a:lnTo>
                  <a:pt x="31964" y="38131"/>
                </a:lnTo>
                <a:lnTo>
                  <a:pt x="31227" y="38168"/>
                </a:lnTo>
                <a:lnTo>
                  <a:pt x="30528" y="38186"/>
                </a:lnTo>
                <a:lnTo>
                  <a:pt x="29846" y="38168"/>
                </a:lnTo>
                <a:lnTo>
                  <a:pt x="29202" y="38149"/>
                </a:lnTo>
                <a:lnTo>
                  <a:pt x="28576" y="38113"/>
                </a:lnTo>
                <a:lnTo>
                  <a:pt x="27987" y="38057"/>
                </a:lnTo>
                <a:lnTo>
                  <a:pt x="27453" y="37984"/>
                </a:lnTo>
                <a:lnTo>
                  <a:pt x="26956" y="37928"/>
                </a:lnTo>
                <a:lnTo>
                  <a:pt x="26090" y="37781"/>
                </a:lnTo>
                <a:lnTo>
                  <a:pt x="25446" y="37652"/>
                </a:lnTo>
                <a:lnTo>
                  <a:pt x="25041" y="37560"/>
                </a:lnTo>
                <a:lnTo>
                  <a:pt x="24912" y="37523"/>
                </a:lnTo>
                <a:lnTo>
                  <a:pt x="24838" y="37395"/>
                </a:lnTo>
                <a:lnTo>
                  <a:pt x="24636" y="37026"/>
                </a:lnTo>
                <a:lnTo>
                  <a:pt x="24323" y="36456"/>
                </a:lnTo>
                <a:lnTo>
                  <a:pt x="23955" y="35664"/>
                </a:lnTo>
                <a:lnTo>
                  <a:pt x="23752" y="35204"/>
                </a:lnTo>
                <a:lnTo>
                  <a:pt x="23550" y="34706"/>
                </a:lnTo>
                <a:lnTo>
                  <a:pt x="23347" y="34154"/>
                </a:lnTo>
                <a:lnTo>
                  <a:pt x="23126" y="33565"/>
                </a:lnTo>
                <a:lnTo>
                  <a:pt x="22924" y="32957"/>
                </a:lnTo>
                <a:lnTo>
                  <a:pt x="22739" y="32294"/>
                </a:lnTo>
                <a:lnTo>
                  <a:pt x="22555" y="31613"/>
                </a:lnTo>
                <a:lnTo>
                  <a:pt x="22390" y="30895"/>
                </a:lnTo>
                <a:lnTo>
                  <a:pt x="22242" y="30159"/>
                </a:lnTo>
                <a:lnTo>
                  <a:pt x="22113" y="29385"/>
                </a:lnTo>
                <a:lnTo>
                  <a:pt x="22021" y="28612"/>
                </a:lnTo>
                <a:lnTo>
                  <a:pt x="21966" y="27802"/>
                </a:lnTo>
                <a:lnTo>
                  <a:pt x="21929" y="26974"/>
                </a:lnTo>
                <a:lnTo>
                  <a:pt x="21948" y="26145"/>
                </a:lnTo>
                <a:lnTo>
                  <a:pt x="22003" y="25298"/>
                </a:lnTo>
                <a:lnTo>
                  <a:pt x="22040" y="24856"/>
                </a:lnTo>
                <a:lnTo>
                  <a:pt x="22095" y="24433"/>
                </a:lnTo>
                <a:lnTo>
                  <a:pt x="22169" y="23991"/>
                </a:lnTo>
                <a:lnTo>
                  <a:pt x="22242" y="23567"/>
                </a:lnTo>
                <a:lnTo>
                  <a:pt x="22334" y="23125"/>
                </a:lnTo>
                <a:lnTo>
                  <a:pt x="22445" y="22684"/>
                </a:lnTo>
                <a:lnTo>
                  <a:pt x="22574" y="22260"/>
                </a:lnTo>
                <a:lnTo>
                  <a:pt x="22703" y="21818"/>
                </a:lnTo>
                <a:lnTo>
                  <a:pt x="22850" y="21376"/>
                </a:lnTo>
                <a:lnTo>
                  <a:pt x="23034" y="20935"/>
                </a:lnTo>
                <a:lnTo>
                  <a:pt x="23218" y="20493"/>
                </a:lnTo>
                <a:lnTo>
                  <a:pt x="23421" y="20069"/>
                </a:lnTo>
                <a:lnTo>
                  <a:pt x="23623" y="19627"/>
                </a:lnTo>
                <a:lnTo>
                  <a:pt x="23863" y="19185"/>
                </a:lnTo>
                <a:lnTo>
                  <a:pt x="24120" y="18762"/>
                </a:lnTo>
                <a:lnTo>
                  <a:pt x="24397" y="18320"/>
                </a:lnTo>
                <a:lnTo>
                  <a:pt x="24691" y="17897"/>
                </a:lnTo>
                <a:lnTo>
                  <a:pt x="24986" y="17473"/>
                </a:lnTo>
                <a:lnTo>
                  <a:pt x="25317" y="17050"/>
                </a:lnTo>
                <a:lnTo>
                  <a:pt x="25667" y="16645"/>
                </a:lnTo>
                <a:lnTo>
                  <a:pt x="26035" y="16240"/>
                </a:lnTo>
                <a:lnTo>
                  <a:pt x="26403" y="15834"/>
                </a:lnTo>
                <a:lnTo>
                  <a:pt x="26790" y="15448"/>
                </a:lnTo>
                <a:lnTo>
                  <a:pt x="27177" y="15061"/>
                </a:lnTo>
                <a:lnTo>
                  <a:pt x="27600" y="14693"/>
                </a:lnTo>
                <a:lnTo>
                  <a:pt x="28024" y="14325"/>
                </a:lnTo>
                <a:lnTo>
                  <a:pt x="28447" y="13956"/>
                </a:lnTo>
                <a:lnTo>
                  <a:pt x="28889" y="13607"/>
                </a:lnTo>
                <a:lnTo>
                  <a:pt x="29349" y="13257"/>
                </a:lnTo>
                <a:lnTo>
                  <a:pt x="29810" y="12925"/>
                </a:lnTo>
                <a:lnTo>
                  <a:pt x="30767" y="12263"/>
                </a:lnTo>
                <a:lnTo>
                  <a:pt x="31743" y="11637"/>
                </a:lnTo>
                <a:lnTo>
                  <a:pt x="32737" y="11047"/>
                </a:lnTo>
                <a:lnTo>
                  <a:pt x="33750" y="10477"/>
                </a:lnTo>
                <a:lnTo>
                  <a:pt x="34781" y="9943"/>
                </a:lnTo>
                <a:lnTo>
                  <a:pt x="35812" y="9446"/>
                </a:lnTo>
                <a:lnTo>
                  <a:pt x="36843" y="8949"/>
                </a:lnTo>
                <a:lnTo>
                  <a:pt x="37874" y="8507"/>
                </a:lnTo>
                <a:lnTo>
                  <a:pt x="38905" y="8065"/>
                </a:lnTo>
                <a:lnTo>
                  <a:pt x="39899" y="7678"/>
                </a:lnTo>
                <a:lnTo>
                  <a:pt x="40893" y="7291"/>
                </a:lnTo>
                <a:lnTo>
                  <a:pt x="41851" y="6960"/>
                </a:lnTo>
                <a:lnTo>
                  <a:pt x="42771" y="6629"/>
                </a:lnTo>
                <a:lnTo>
                  <a:pt x="43674" y="6334"/>
                </a:lnTo>
                <a:lnTo>
                  <a:pt x="45331" y="5819"/>
                </a:lnTo>
                <a:lnTo>
                  <a:pt x="46785" y="5395"/>
                </a:lnTo>
                <a:lnTo>
                  <a:pt x="47982" y="5082"/>
                </a:lnTo>
                <a:lnTo>
                  <a:pt x="48903" y="4861"/>
                </a:lnTo>
                <a:lnTo>
                  <a:pt x="49676" y="4677"/>
                </a:lnTo>
                <a:close/>
                <a:moveTo>
                  <a:pt x="1" y="0"/>
                </a:moveTo>
                <a:lnTo>
                  <a:pt x="1" y="53026"/>
                </a:lnTo>
                <a:lnTo>
                  <a:pt x="94269" y="53026"/>
                </a:lnTo>
                <a:lnTo>
                  <a:pt x="94269" y="0"/>
                </a:lnTo>
                <a:close/>
              </a:path>
            </a:pathLst>
          </a:custGeom>
          <a:solidFill>
            <a:schemeClr val="accent1"/>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3"/>
          <p:cNvSpPr/>
          <p:nvPr/>
        </p:nvSpPr>
        <p:spPr>
          <a:xfrm>
            <a:off x="235802" y="2802078"/>
            <a:ext cx="1905613" cy="1255536"/>
          </a:xfrm>
          <a:custGeom>
            <a:avLst/>
            <a:gdLst/>
            <a:ahLst/>
            <a:cxnLst/>
            <a:rect l="l" t="t" r="r" b="b"/>
            <a:pathLst>
              <a:path w="19646" h="12944" extrusionOk="0">
                <a:moveTo>
                  <a:pt x="9261" y="0"/>
                </a:moveTo>
                <a:lnTo>
                  <a:pt x="8654" y="19"/>
                </a:lnTo>
                <a:lnTo>
                  <a:pt x="8065" y="37"/>
                </a:lnTo>
                <a:lnTo>
                  <a:pt x="7457" y="74"/>
                </a:lnTo>
                <a:lnTo>
                  <a:pt x="6868" y="129"/>
                </a:lnTo>
                <a:lnTo>
                  <a:pt x="6297" y="203"/>
                </a:lnTo>
                <a:lnTo>
                  <a:pt x="5174" y="350"/>
                </a:lnTo>
                <a:lnTo>
                  <a:pt x="4106" y="534"/>
                </a:lnTo>
                <a:lnTo>
                  <a:pt x="3130" y="737"/>
                </a:lnTo>
                <a:lnTo>
                  <a:pt x="2247" y="939"/>
                </a:lnTo>
                <a:lnTo>
                  <a:pt x="1492" y="1123"/>
                </a:lnTo>
                <a:lnTo>
                  <a:pt x="866" y="1289"/>
                </a:lnTo>
                <a:lnTo>
                  <a:pt x="405" y="1436"/>
                </a:lnTo>
                <a:lnTo>
                  <a:pt x="0" y="1547"/>
                </a:lnTo>
                <a:lnTo>
                  <a:pt x="203" y="1915"/>
                </a:lnTo>
                <a:lnTo>
                  <a:pt x="424" y="2357"/>
                </a:lnTo>
                <a:lnTo>
                  <a:pt x="737" y="2909"/>
                </a:lnTo>
                <a:lnTo>
                  <a:pt x="1142" y="3591"/>
                </a:lnTo>
                <a:lnTo>
                  <a:pt x="1602" y="4364"/>
                </a:lnTo>
                <a:lnTo>
                  <a:pt x="2155" y="5192"/>
                </a:lnTo>
                <a:lnTo>
                  <a:pt x="2762" y="6095"/>
                </a:lnTo>
                <a:lnTo>
                  <a:pt x="3425" y="6997"/>
                </a:lnTo>
                <a:lnTo>
                  <a:pt x="3793" y="7457"/>
                </a:lnTo>
                <a:lnTo>
                  <a:pt x="4161" y="7917"/>
                </a:lnTo>
                <a:lnTo>
                  <a:pt x="4548" y="8378"/>
                </a:lnTo>
                <a:lnTo>
                  <a:pt x="4953" y="8820"/>
                </a:lnTo>
                <a:lnTo>
                  <a:pt x="5358" y="9261"/>
                </a:lnTo>
                <a:lnTo>
                  <a:pt x="5800" y="9685"/>
                </a:lnTo>
                <a:lnTo>
                  <a:pt x="6223" y="10090"/>
                </a:lnTo>
                <a:lnTo>
                  <a:pt x="6684" y="10495"/>
                </a:lnTo>
                <a:lnTo>
                  <a:pt x="7144" y="10863"/>
                </a:lnTo>
                <a:lnTo>
                  <a:pt x="7604" y="11213"/>
                </a:lnTo>
                <a:lnTo>
                  <a:pt x="8083" y="11544"/>
                </a:lnTo>
                <a:lnTo>
                  <a:pt x="8580" y="11839"/>
                </a:lnTo>
                <a:lnTo>
                  <a:pt x="9077" y="12097"/>
                </a:lnTo>
                <a:lnTo>
                  <a:pt x="9574" y="12336"/>
                </a:lnTo>
                <a:lnTo>
                  <a:pt x="9979" y="12483"/>
                </a:lnTo>
                <a:lnTo>
                  <a:pt x="10385" y="12631"/>
                </a:lnTo>
                <a:lnTo>
                  <a:pt x="10790" y="12723"/>
                </a:lnTo>
                <a:lnTo>
                  <a:pt x="11195" y="12815"/>
                </a:lnTo>
                <a:lnTo>
                  <a:pt x="11581" y="12888"/>
                </a:lnTo>
                <a:lnTo>
                  <a:pt x="11986" y="12925"/>
                </a:lnTo>
                <a:lnTo>
                  <a:pt x="12355" y="12944"/>
                </a:lnTo>
                <a:lnTo>
                  <a:pt x="12741" y="12944"/>
                </a:lnTo>
                <a:lnTo>
                  <a:pt x="13109" y="12925"/>
                </a:lnTo>
                <a:lnTo>
                  <a:pt x="13478" y="12888"/>
                </a:lnTo>
                <a:lnTo>
                  <a:pt x="13846" y="12852"/>
                </a:lnTo>
                <a:lnTo>
                  <a:pt x="14196" y="12778"/>
                </a:lnTo>
                <a:lnTo>
                  <a:pt x="14527" y="12704"/>
                </a:lnTo>
                <a:lnTo>
                  <a:pt x="14877" y="12631"/>
                </a:lnTo>
                <a:lnTo>
                  <a:pt x="15208" y="12520"/>
                </a:lnTo>
                <a:lnTo>
                  <a:pt x="15521" y="12410"/>
                </a:lnTo>
                <a:lnTo>
                  <a:pt x="16129" y="12170"/>
                </a:lnTo>
                <a:lnTo>
                  <a:pt x="16718" y="11913"/>
                </a:lnTo>
                <a:lnTo>
                  <a:pt x="17252" y="11618"/>
                </a:lnTo>
                <a:lnTo>
                  <a:pt x="17731" y="11324"/>
                </a:lnTo>
                <a:lnTo>
                  <a:pt x="18173" y="11029"/>
                </a:lnTo>
                <a:lnTo>
                  <a:pt x="18559" y="10753"/>
                </a:lnTo>
                <a:lnTo>
                  <a:pt x="18891" y="10495"/>
                </a:lnTo>
                <a:lnTo>
                  <a:pt x="19167" y="10274"/>
                </a:lnTo>
                <a:lnTo>
                  <a:pt x="5929" y="4069"/>
                </a:lnTo>
                <a:lnTo>
                  <a:pt x="19646" y="9225"/>
                </a:lnTo>
                <a:lnTo>
                  <a:pt x="19646" y="9225"/>
                </a:lnTo>
                <a:lnTo>
                  <a:pt x="19609" y="8875"/>
                </a:lnTo>
                <a:lnTo>
                  <a:pt x="19572" y="8451"/>
                </a:lnTo>
                <a:lnTo>
                  <a:pt x="19498" y="7991"/>
                </a:lnTo>
                <a:lnTo>
                  <a:pt x="19406" y="7475"/>
                </a:lnTo>
                <a:lnTo>
                  <a:pt x="19277" y="6923"/>
                </a:lnTo>
                <a:lnTo>
                  <a:pt x="19112" y="6334"/>
                </a:lnTo>
                <a:lnTo>
                  <a:pt x="18909" y="5726"/>
                </a:lnTo>
                <a:lnTo>
                  <a:pt x="18651" y="5119"/>
                </a:lnTo>
                <a:lnTo>
                  <a:pt x="18504" y="4806"/>
                </a:lnTo>
                <a:lnTo>
                  <a:pt x="18338" y="4493"/>
                </a:lnTo>
                <a:lnTo>
                  <a:pt x="18173" y="4180"/>
                </a:lnTo>
                <a:lnTo>
                  <a:pt x="17989" y="3885"/>
                </a:lnTo>
                <a:lnTo>
                  <a:pt x="17786" y="3591"/>
                </a:lnTo>
                <a:lnTo>
                  <a:pt x="17565" y="3296"/>
                </a:lnTo>
                <a:lnTo>
                  <a:pt x="17326" y="3001"/>
                </a:lnTo>
                <a:lnTo>
                  <a:pt x="17086" y="2725"/>
                </a:lnTo>
                <a:lnTo>
                  <a:pt x="16810" y="2449"/>
                </a:lnTo>
                <a:lnTo>
                  <a:pt x="16534" y="2173"/>
                </a:lnTo>
                <a:lnTo>
                  <a:pt x="16221" y="1934"/>
                </a:lnTo>
                <a:lnTo>
                  <a:pt x="15890" y="1694"/>
                </a:lnTo>
                <a:lnTo>
                  <a:pt x="15558" y="1455"/>
                </a:lnTo>
                <a:lnTo>
                  <a:pt x="15190" y="1252"/>
                </a:lnTo>
                <a:lnTo>
                  <a:pt x="14803" y="1050"/>
                </a:lnTo>
                <a:lnTo>
                  <a:pt x="14398" y="866"/>
                </a:lnTo>
                <a:lnTo>
                  <a:pt x="13883" y="663"/>
                </a:lnTo>
                <a:lnTo>
                  <a:pt x="13349" y="497"/>
                </a:lnTo>
                <a:lnTo>
                  <a:pt x="12796" y="350"/>
                </a:lnTo>
                <a:lnTo>
                  <a:pt x="12226" y="240"/>
                </a:lnTo>
                <a:lnTo>
                  <a:pt x="11655" y="148"/>
                </a:lnTo>
                <a:lnTo>
                  <a:pt x="11066" y="74"/>
                </a:lnTo>
                <a:lnTo>
                  <a:pt x="10458" y="37"/>
                </a:lnTo>
                <a:lnTo>
                  <a:pt x="9869"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3"/>
          <p:cNvSpPr/>
          <p:nvPr/>
        </p:nvSpPr>
        <p:spPr>
          <a:xfrm>
            <a:off x="0" y="4136091"/>
            <a:ext cx="1085984" cy="1007319"/>
          </a:xfrm>
          <a:custGeom>
            <a:avLst/>
            <a:gdLst/>
            <a:ahLst/>
            <a:cxnLst/>
            <a:rect l="l" t="t" r="r" b="b"/>
            <a:pathLst>
              <a:path w="11196" h="10385" extrusionOk="0">
                <a:moveTo>
                  <a:pt x="3812" y="1"/>
                </a:moveTo>
                <a:lnTo>
                  <a:pt x="3518" y="19"/>
                </a:lnTo>
                <a:lnTo>
                  <a:pt x="2965" y="93"/>
                </a:lnTo>
                <a:lnTo>
                  <a:pt x="2431" y="203"/>
                </a:lnTo>
                <a:lnTo>
                  <a:pt x="1916" y="351"/>
                </a:lnTo>
                <a:lnTo>
                  <a:pt x="1400" y="535"/>
                </a:lnTo>
                <a:lnTo>
                  <a:pt x="922" y="756"/>
                </a:lnTo>
                <a:lnTo>
                  <a:pt x="443" y="995"/>
                </a:lnTo>
                <a:lnTo>
                  <a:pt x="1" y="1290"/>
                </a:lnTo>
                <a:lnTo>
                  <a:pt x="1" y="10385"/>
                </a:lnTo>
                <a:lnTo>
                  <a:pt x="10404" y="10385"/>
                </a:lnTo>
                <a:lnTo>
                  <a:pt x="10569" y="10017"/>
                </a:lnTo>
                <a:lnTo>
                  <a:pt x="10735" y="9630"/>
                </a:lnTo>
                <a:lnTo>
                  <a:pt x="10882" y="9225"/>
                </a:lnTo>
                <a:lnTo>
                  <a:pt x="10993" y="8820"/>
                </a:lnTo>
                <a:lnTo>
                  <a:pt x="11085" y="8397"/>
                </a:lnTo>
                <a:lnTo>
                  <a:pt x="11140" y="7973"/>
                </a:lnTo>
                <a:lnTo>
                  <a:pt x="11177" y="7550"/>
                </a:lnTo>
                <a:lnTo>
                  <a:pt x="11195" y="7108"/>
                </a:lnTo>
                <a:lnTo>
                  <a:pt x="11177" y="6740"/>
                </a:lnTo>
                <a:lnTo>
                  <a:pt x="11158" y="6390"/>
                </a:lnTo>
                <a:lnTo>
                  <a:pt x="11122" y="6021"/>
                </a:lnTo>
                <a:lnTo>
                  <a:pt x="11048" y="5672"/>
                </a:lnTo>
                <a:lnTo>
                  <a:pt x="10974" y="5340"/>
                </a:lnTo>
                <a:lnTo>
                  <a:pt x="10882" y="4990"/>
                </a:lnTo>
                <a:lnTo>
                  <a:pt x="10772" y="4659"/>
                </a:lnTo>
                <a:lnTo>
                  <a:pt x="10643" y="4346"/>
                </a:lnTo>
                <a:lnTo>
                  <a:pt x="10496" y="4033"/>
                </a:lnTo>
                <a:lnTo>
                  <a:pt x="10330" y="3720"/>
                </a:lnTo>
                <a:lnTo>
                  <a:pt x="10164" y="3425"/>
                </a:lnTo>
                <a:lnTo>
                  <a:pt x="9980" y="3131"/>
                </a:lnTo>
                <a:lnTo>
                  <a:pt x="9778" y="2855"/>
                </a:lnTo>
                <a:lnTo>
                  <a:pt x="9575" y="2578"/>
                </a:lnTo>
                <a:lnTo>
                  <a:pt x="9354" y="2321"/>
                </a:lnTo>
                <a:lnTo>
                  <a:pt x="9115" y="2081"/>
                </a:lnTo>
                <a:lnTo>
                  <a:pt x="8875" y="1842"/>
                </a:lnTo>
                <a:lnTo>
                  <a:pt x="8618" y="1621"/>
                </a:lnTo>
                <a:lnTo>
                  <a:pt x="8341" y="1419"/>
                </a:lnTo>
                <a:lnTo>
                  <a:pt x="8065" y="1216"/>
                </a:lnTo>
                <a:lnTo>
                  <a:pt x="7771" y="1032"/>
                </a:lnTo>
                <a:lnTo>
                  <a:pt x="7476" y="866"/>
                </a:lnTo>
                <a:lnTo>
                  <a:pt x="7163" y="700"/>
                </a:lnTo>
                <a:lnTo>
                  <a:pt x="6850" y="553"/>
                </a:lnTo>
                <a:lnTo>
                  <a:pt x="6537" y="424"/>
                </a:lnTo>
                <a:lnTo>
                  <a:pt x="6206" y="314"/>
                </a:lnTo>
                <a:lnTo>
                  <a:pt x="5856" y="222"/>
                </a:lnTo>
                <a:lnTo>
                  <a:pt x="5525" y="148"/>
                </a:lnTo>
                <a:lnTo>
                  <a:pt x="5175" y="74"/>
                </a:lnTo>
                <a:lnTo>
                  <a:pt x="4806" y="38"/>
                </a:lnTo>
                <a:lnTo>
                  <a:pt x="4457" y="19"/>
                </a:lnTo>
                <a:lnTo>
                  <a:pt x="4088" y="1"/>
                </a:lnTo>
                <a:close/>
              </a:path>
            </a:pathLst>
          </a:custGeom>
          <a:solidFill>
            <a:srgbClr val="1D5885">
              <a:alpha val="13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51B148"/>
              </a:solidFill>
            </a:endParaRPr>
          </a:p>
        </p:txBody>
      </p:sp>
      <p:sp>
        <p:nvSpPr>
          <p:cNvPr id="19" name="Google Shape;19;p3"/>
          <p:cNvSpPr/>
          <p:nvPr/>
        </p:nvSpPr>
        <p:spPr>
          <a:xfrm>
            <a:off x="0" y="0"/>
            <a:ext cx="1936070" cy="2500305"/>
          </a:xfrm>
          <a:custGeom>
            <a:avLst/>
            <a:gdLst/>
            <a:ahLst/>
            <a:cxnLst/>
            <a:rect l="l" t="t" r="r" b="b"/>
            <a:pathLst>
              <a:path w="19960" h="25777" extrusionOk="0">
                <a:moveTo>
                  <a:pt x="1" y="0"/>
                </a:moveTo>
                <a:lnTo>
                  <a:pt x="1" y="24727"/>
                </a:lnTo>
                <a:lnTo>
                  <a:pt x="627" y="24967"/>
                </a:lnTo>
                <a:lnTo>
                  <a:pt x="1290" y="25188"/>
                </a:lnTo>
                <a:lnTo>
                  <a:pt x="1953" y="25353"/>
                </a:lnTo>
                <a:lnTo>
                  <a:pt x="2615" y="25501"/>
                </a:lnTo>
                <a:lnTo>
                  <a:pt x="3297" y="25629"/>
                </a:lnTo>
                <a:lnTo>
                  <a:pt x="3996" y="25703"/>
                </a:lnTo>
                <a:lnTo>
                  <a:pt x="4696" y="25758"/>
                </a:lnTo>
                <a:lnTo>
                  <a:pt x="5414" y="25777"/>
                </a:lnTo>
                <a:lnTo>
                  <a:pt x="6169" y="25758"/>
                </a:lnTo>
                <a:lnTo>
                  <a:pt x="6905" y="25703"/>
                </a:lnTo>
                <a:lnTo>
                  <a:pt x="7623" y="25611"/>
                </a:lnTo>
                <a:lnTo>
                  <a:pt x="8341" y="25482"/>
                </a:lnTo>
                <a:lnTo>
                  <a:pt x="9041" y="25316"/>
                </a:lnTo>
                <a:lnTo>
                  <a:pt x="9741" y="25114"/>
                </a:lnTo>
                <a:lnTo>
                  <a:pt x="10422" y="24893"/>
                </a:lnTo>
                <a:lnTo>
                  <a:pt x="11085" y="24635"/>
                </a:lnTo>
                <a:lnTo>
                  <a:pt x="11711" y="24341"/>
                </a:lnTo>
                <a:lnTo>
                  <a:pt x="12355" y="24028"/>
                </a:lnTo>
                <a:lnTo>
                  <a:pt x="12963" y="23678"/>
                </a:lnTo>
                <a:lnTo>
                  <a:pt x="13552" y="23291"/>
                </a:lnTo>
                <a:lnTo>
                  <a:pt x="14123" y="22886"/>
                </a:lnTo>
                <a:lnTo>
                  <a:pt x="14675" y="22463"/>
                </a:lnTo>
                <a:lnTo>
                  <a:pt x="15191" y="22002"/>
                </a:lnTo>
                <a:lnTo>
                  <a:pt x="15706" y="21524"/>
                </a:lnTo>
                <a:lnTo>
                  <a:pt x="16185" y="21008"/>
                </a:lnTo>
                <a:lnTo>
                  <a:pt x="16645" y="20493"/>
                </a:lnTo>
                <a:lnTo>
                  <a:pt x="17069" y="19940"/>
                </a:lnTo>
                <a:lnTo>
                  <a:pt x="17474" y="19370"/>
                </a:lnTo>
                <a:lnTo>
                  <a:pt x="17860" y="18780"/>
                </a:lnTo>
                <a:lnTo>
                  <a:pt x="18210" y="18173"/>
                </a:lnTo>
                <a:lnTo>
                  <a:pt x="18523" y="17528"/>
                </a:lnTo>
                <a:lnTo>
                  <a:pt x="18818" y="16902"/>
                </a:lnTo>
                <a:lnTo>
                  <a:pt x="19076" y="16240"/>
                </a:lnTo>
                <a:lnTo>
                  <a:pt x="19296" y="15558"/>
                </a:lnTo>
                <a:lnTo>
                  <a:pt x="19499" y="14859"/>
                </a:lnTo>
                <a:lnTo>
                  <a:pt x="19665" y="14159"/>
                </a:lnTo>
                <a:lnTo>
                  <a:pt x="19794" y="13441"/>
                </a:lnTo>
                <a:lnTo>
                  <a:pt x="19886" y="12723"/>
                </a:lnTo>
                <a:lnTo>
                  <a:pt x="19941" y="11986"/>
                </a:lnTo>
                <a:lnTo>
                  <a:pt x="19959" y="11232"/>
                </a:lnTo>
                <a:lnTo>
                  <a:pt x="19959" y="10808"/>
                </a:lnTo>
                <a:lnTo>
                  <a:pt x="19941" y="10385"/>
                </a:lnTo>
                <a:lnTo>
                  <a:pt x="19904" y="9980"/>
                </a:lnTo>
                <a:lnTo>
                  <a:pt x="19867" y="9556"/>
                </a:lnTo>
                <a:lnTo>
                  <a:pt x="19812" y="9151"/>
                </a:lnTo>
                <a:lnTo>
                  <a:pt x="19738" y="8746"/>
                </a:lnTo>
                <a:lnTo>
                  <a:pt x="19665" y="8341"/>
                </a:lnTo>
                <a:lnTo>
                  <a:pt x="19591" y="7936"/>
                </a:lnTo>
                <a:lnTo>
                  <a:pt x="19481" y="7549"/>
                </a:lnTo>
                <a:lnTo>
                  <a:pt x="19389" y="7163"/>
                </a:lnTo>
                <a:lnTo>
                  <a:pt x="19260" y="6776"/>
                </a:lnTo>
                <a:lnTo>
                  <a:pt x="19131" y="6389"/>
                </a:lnTo>
                <a:lnTo>
                  <a:pt x="19002" y="6021"/>
                </a:lnTo>
                <a:lnTo>
                  <a:pt x="18855" y="5653"/>
                </a:lnTo>
                <a:lnTo>
                  <a:pt x="18523" y="4916"/>
                </a:lnTo>
                <a:lnTo>
                  <a:pt x="18155" y="4217"/>
                </a:lnTo>
                <a:lnTo>
                  <a:pt x="17750" y="3536"/>
                </a:lnTo>
                <a:lnTo>
                  <a:pt x="17326" y="2873"/>
                </a:lnTo>
                <a:lnTo>
                  <a:pt x="16848" y="2247"/>
                </a:lnTo>
                <a:lnTo>
                  <a:pt x="16351" y="1639"/>
                </a:lnTo>
                <a:lnTo>
                  <a:pt x="15817" y="1068"/>
                </a:lnTo>
                <a:lnTo>
                  <a:pt x="15246" y="516"/>
                </a:lnTo>
                <a:lnTo>
                  <a:pt x="14657" y="0"/>
                </a:lnTo>
                <a:close/>
              </a:path>
            </a:pathLst>
          </a:custGeom>
          <a:solidFill>
            <a:srgbClr val="1D5885">
              <a:alpha val="13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51B148"/>
              </a:solidFill>
            </a:endParaRPr>
          </a:p>
        </p:txBody>
      </p:sp>
      <p:sp>
        <p:nvSpPr>
          <p:cNvPr id="20" name="Google Shape;20;p3"/>
          <p:cNvSpPr/>
          <p:nvPr/>
        </p:nvSpPr>
        <p:spPr>
          <a:xfrm>
            <a:off x="2221739" y="0"/>
            <a:ext cx="971624" cy="843005"/>
          </a:xfrm>
          <a:custGeom>
            <a:avLst/>
            <a:gdLst/>
            <a:ahLst/>
            <a:cxnLst/>
            <a:rect l="l" t="t" r="r" b="b"/>
            <a:pathLst>
              <a:path w="10017" h="8691" extrusionOk="0">
                <a:moveTo>
                  <a:pt x="1620" y="0"/>
                </a:moveTo>
                <a:lnTo>
                  <a:pt x="1436" y="185"/>
                </a:lnTo>
                <a:lnTo>
                  <a:pt x="1252" y="369"/>
                </a:lnTo>
                <a:lnTo>
                  <a:pt x="1105" y="553"/>
                </a:lnTo>
                <a:lnTo>
                  <a:pt x="939" y="755"/>
                </a:lnTo>
                <a:lnTo>
                  <a:pt x="792" y="958"/>
                </a:lnTo>
                <a:lnTo>
                  <a:pt x="663" y="1179"/>
                </a:lnTo>
                <a:lnTo>
                  <a:pt x="553" y="1400"/>
                </a:lnTo>
                <a:lnTo>
                  <a:pt x="442" y="1639"/>
                </a:lnTo>
                <a:lnTo>
                  <a:pt x="332" y="1878"/>
                </a:lnTo>
                <a:lnTo>
                  <a:pt x="258" y="2118"/>
                </a:lnTo>
                <a:lnTo>
                  <a:pt x="166" y="2376"/>
                </a:lnTo>
                <a:lnTo>
                  <a:pt x="111" y="2615"/>
                </a:lnTo>
                <a:lnTo>
                  <a:pt x="55" y="2873"/>
                </a:lnTo>
                <a:lnTo>
                  <a:pt x="37" y="3149"/>
                </a:lnTo>
                <a:lnTo>
                  <a:pt x="0" y="3407"/>
                </a:lnTo>
                <a:lnTo>
                  <a:pt x="0" y="3683"/>
                </a:lnTo>
                <a:lnTo>
                  <a:pt x="0" y="3941"/>
                </a:lnTo>
                <a:lnTo>
                  <a:pt x="19" y="4198"/>
                </a:lnTo>
                <a:lnTo>
                  <a:pt x="55" y="4438"/>
                </a:lnTo>
                <a:lnTo>
                  <a:pt x="111" y="4695"/>
                </a:lnTo>
                <a:lnTo>
                  <a:pt x="166" y="4935"/>
                </a:lnTo>
                <a:lnTo>
                  <a:pt x="221" y="5174"/>
                </a:lnTo>
                <a:lnTo>
                  <a:pt x="313" y="5413"/>
                </a:lnTo>
                <a:lnTo>
                  <a:pt x="387" y="5634"/>
                </a:lnTo>
                <a:lnTo>
                  <a:pt x="497" y="5855"/>
                </a:lnTo>
                <a:lnTo>
                  <a:pt x="608" y="6076"/>
                </a:lnTo>
                <a:lnTo>
                  <a:pt x="718" y="6279"/>
                </a:lnTo>
                <a:lnTo>
                  <a:pt x="847" y="6481"/>
                </a:lnTo>
                <a:lnTo>
                  <a:pt x="994" y="6684"/>
                </a:lnTo>
                <a:lnTo>
                  <a:pt x="1142" y="6868"/>
                </a:lnTo>
                <a:lnTo>
                  <a:pt x="1307" y="7052"/>
                </a:lnTo>
                <a:lnTo>
                  <a:pt x="1473" y="7218"/>
                </a:lnTo>
                <a:lnTo>
                  <a:pt x="1639" y="7384"/>
                </a:lnTo>
                <a:lnTo>
                  <a:pt x="1823" y="7549"/>
                </a:lnTo>
                <a:lnTo>
                  <a:pt x="2007" y="7697"/>
                </a:lnTo>
                <a:lnTo>
                  <a:pt x="2210" y="7844"/>
                </a:lnTo>
                <a:lnTo>
                  <a:pt x="2412" y="7973"/>
                </a:lnTo>
                <a:lnTo>
                  <a:pt x="2615" y="8083"/>
                </a:lnTo>
                <a:lnTo>
                  <a:pt x="2836" y="8194"/>
                </a:lnTo>
                <a:lnTo>
                  <a:pt x="3057" y="8304"/>
                </a:lnTo>
                <a:lnTo>
                  <a:pt x="3277" y="8378"/>
                </a:lnTo>
                <a:lnTo>
                  <a:pt x="3517" y="8470"/>
                </a:lnTo>
                <a:lnTo>
                  <a:pt x="3756" y="8525"/>
                </a:lnTo>
                <a:lnTo>
                  <a:pt x="3996" y="8580"/>
                </a:lnTo>
                <a:lnTo>
                  <a:pt x="4253" y="8636"/>
                </a:lnTo>
                <a:lnTo>
                  <a:pt x="4493" y="8672"/>
                </a:lnTo>
                <a:lnTo>
                  <a:pt x="4750" y="8691"/>
                </a:lnTo>
                <a:lnTo>
                  <a:pt x="5266" y="8691"/>
                </a:lnTo>
                <a:lnTo>
                  <a:pt x="5524" y="8672"/>
                </a:lnTo>
                <a:lnTo>
                  <a:pt x="5763" y="8636"/>
                </a:lnTo>
                <a:lnTo>
                  <a:pt x="6021" y="8580"/>
                </a:lnTo>
                <a:lnTo>
                  <a:pt x="6260" y="8525"/>
                </a:lnTo>
                <a:lnTo>
                  <a:pt x="6500" y="8470"/>
                </a:lnTo>
                <a:lnTo>
                  <a:pt x="6739" y="8378"/>
                </a:lnTo>
                <a:lnTo>
                  <a:pt x="6960" y="8304"/>
                </a:lnTo>
                <a:lnTo>
                  <a:pt x="7181" y="8194"/>
                </a:lnTo>
                <a:lnTo>
                  <a:pt x="7402" y="8083"/>
                </a:lnTo>
                <a:lnTo>
                  <a:pt x="7604" y="7973"/>
                </a:lnTo>
                <a:lnTo>
                  <a:pt x="7807" y="7844"/>
                </a:lnTo>
                <a:lnTo>
                  <a:pt x="8009" y="7697"/>
                </a:lnTo>
                <a:lnTo>
                  <a:pt x="8193" y="7549"/>
                </a:lnTo>
                <a:lnTo>
                  <a:pt x="8378" y="7384"/>
                </a:lnTo>
                <a:lnTo>
                  <a:pt x="8543" y="7218"/>
                </a:lnTo>
                <a:lnTo>
                  <a:pt x="8709" y="7052"/>
                </a:lnTo>
                <a:lnTo>
                  <a:pt x="8875" y="6868"/>
                </a:lnTo>
                <a:lnTo>
                  <a:pt x="9022" y="6684"/>
                </a:lnTo>
                <a:lnTo>
                  <a:pt x="9169" y="6481"/>
                </a:lnTo>
                <a:lnTo>
                  <a:pt x="9298" y="6279"/>
                </a:lnTo>
                <a:lnTo>
                  <a:pt x="9409" y="6076"/>
                </a:lnTo>
                <a:lnTo>
                  <a:pt x="9519" y="5855"/>
                </a:lnTo>
                <a:lnTo>
                  <a:pt x="9630" y="5634"/>
                </a:lnTo>
                <a:lnTo>
                  <a:pt x="9703" y="5413"/>
                </a:lnTo>
                <a:lnTo>
                  <a:pt x="9795" y="5174"/>
                </a:lnTo>
                <a:lnTo>
                  <a:pt x="9850" y="4935"/>
                </a:lnTo>
                <a:lnTo>
                  <a:pt x="9906" y="4695"/>
                </a:lnTo>
                <a:lnTo>
                  <a:pt x="9961" y="4438"/>
                </a:lnTo>
                <a:lnTo>
                  <a:pt x="9998" y="4198"/>
                </a:lnTo>
                <a:lnTo>
                  <a:pt x="10016" y="3941"/>
                </a:lnTo>
                <a:lnTo>
                  <a:pt x="10016" y="3683"/>
                </a:lnTo>
                <a:lnTo>
                  <a:pt x="10016" y="3407"/>
                </a:lnTo>
                <a:lnTo>
                  <a:pt x="9979" y="3149"/>
                </a:lnTo>
                <a:lnTo>
                  <a:pt x="9961" y="2873"/>
                </a:lnTo>
                <a:lnTo>
                  <a:pt x="9906" y="2615"/>
                </a:lnTo>
                <a:lnTo>
                  <a:pt x="9850" y="2376"/>
                </a:lnTo>
                <a:lnTo>
                  <a:pt x="9758" y="2118"/>
                </a:lnTo>
                <a:lnTo>
                  <a:pt x="9685" y="1878"/>
                </a:lnTo>
                <a:lnTo>
                  <a:pt x="9574" y="1639"/>
                </a:lnTo>
                <a:lnTo>
                  <a:pt x="9464" y="1400"/>
                </a:lnTo>
                <a:lnTo>
                  <a:pt x="9353" y="1179"/>
                </a:lnTo>
                <a:lnTo>
                  <a:pt x="9224" y="958"/>
                </a:lnTo>
                <a:lnTo>
                  <a:pt x="9077" y="755"/>
                </a:lnTo>
                <a:lnTo>
                  <a:pt x="8911" y="553"/>
                </a:lnTo>
                <a:lnTo>
                  <a:pt x="8764" y="369"/>
                </a:lnTo>
                <a:lnTo>
                  <a:pt x="8580" y="185"/>
                </a:lnTo>
                <a:lnTo>
                  <a:pt x="8396" y="0"/>
                </a:lnTo>
                <a:close/>
              </a:path>
            </a:pathLst>
          </a:custGeom>
          <a:solidFill>
            <a:srgbClr val="1D5885">
              <a:alpha val="13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51B148"/>
              </a:solidFill>
            </a:endParaRPr>
          </a:p>
        </p:txBody>
      </p:sp>
      <p:sp>
        <p:nvSpPr>
          <p:cNvPr id="21" name="Google Shape;21;p3"/>
          <p:cNvSpPr/>
          <p:nvPr/>
        </p:nvSpPr>
        <p:spPr>
          <a:xfrm>
            <a:off x="1680587" y="3914645"/>
            <a:ext cx="1491337" cy="1228764"/>
          </a:xfrm>
          <a:custGeom>
            <a:avLst/>
            <a:gdLst/>
            <a:ahLst/>
            <a:cxnLst/>
            <a:rect l="l" t="t" r="r" b="b"/>
            <a:pathLst>
              <a:path w="15375" h="12668" extrusionOk="0">
                <a:moveTo>
                  <a:pt x="6500" y="1"/>
                </a:moveTo>
                <a:lnTo>
                  <a:pt x="6187" y="167"/>
                </a:lnTo>
                <a:lnTo>
                  <a:pt x="5837" y="406"/>
                </a:lnTo>
                <a:lnTo>
                  <a:pt x="5377" y="719"/>
                </a:lnTo>
                <a:lnTo>
                  <a:pt x="4843" y="1105"/>
                </a:lnTo>
                <a:lnTo>
                  <a:pt x="4254" y="1603"/>
                </a:lnTo>
                <a:lnTo>
                  <a:pt x="3941" y="1879"/>
                </a:lnTo>
                <a:lnTo>
                  <a:pt x="3609" y="2173"/>
                </a:lnTo>
                <a:lnTo>
                  <a:pt x="3296" y="2486"/>
                </a:lnTo>
                <a:lnTo>
                  <a:pt x="2965" y="2818"/>
                </a:lnTo>
                <a:lnTo>
                  <a:pt x="2652" y="3186"/>
                </a:lnTo>
                <a:lnTo>
                  <a:pt x="2339" y="3573"/>
                </a:lnTo>
                <a:lnTo>
                  <a:pt x="2026" y="3978"/>
                </a:lnTo>
                <a:lnTo>
                  <a:pt x="1731" y="4401"/>
                </a:lnTo>
                <a:lnTo>
                  <a:pt x="1455" y="4843"/>
                </a:lnTo>
                <a:lnTo>
                  <a:pt x="1179" y="5303"/>
                </a:lnTo>
                <a:lnTo>
                  <a:pt x="939" y="5782"/>
                </a:lnTo>
                <a:lnTo>
                  <a:pt x="718" y="6298"/>
                </a:lnTo>
                <a:lnTo>
                  <a:pt x="516" y="6813"/>
                </a:lnTo>
                <a:lnTo>
                  <a:pt x="350" y="7365"/>
                </a:lnTo>
                <a:lnTo>
                  <a:pt x="203" y="7936"/>
                </a:lnTo>
                <a:lnTo>
                  <a:pt x="92" y="8525"/>
                </a:lnTo>
                <a:lnTo>
                  <a:pt x="19" y="9133"/>
                </a:lnTo>
                <a:lnTo>
                  <a:pt x="0" y="9759"/>
                </a:lnTo>
                <a:lnTo>
                  <a:pt x="0" y="10403"/>
                </a:lnTo>
                <a:lnTo>
                  <a:pt x="19" y="10735"/>
                </a:lnTo>
                <a:lnTo>
                  <a:pt x="56" y="11066"/>
                </a:lnTo>
                <a:lnTo>
                  <a:pt x="111" y="11471"/>
                </a:lnTo>
                <a:lnTo>
                  <a:pt x="185" y="11858"/>
                </a:lnTo>
                <a:lnTo>
                  <a:pt x="258" y="12263"/>
                </a:lnTo>
                <a:lnTo>
                  <a:pt x="369" y="12668"/>
                </a:lnTo>
                <a:lnTo>
                  <a:pt x="15209" y="12668"/>
                </a:lnTo>
                <a:lnTo>
                  <a:pt x="15264" y="12245"/>
                </a:lnTo>
                <a:lnTo>
                  <a:pt x="15319" y="11821"/>
                </a:lnTo>
                <a:lnTo>
                  <a:pt x="15337" y="11398"/>
                </a:lnTo>
                <a:lnTo>
                  <a:pt x="15356" y="10974"/>
                </a:lnTo>
                <a:lnTo>
                  <a:pt x="15374" y="10551"/>
                </a:lnTo>
                <a:lnTo>
                  <a:pt x="15356" y="10127"/>
                </a:lnTo>
                <a:lnTo>
                  <a:pt x="15337" y="9722"/>
                </a:lnTo>
                <a:lnTo>
                  <a:pt x="15301" y="9317"/>
                </a:lnTo>
                <a:lnTo>
                  <a:pt x="15245" y="8986"/>
                </a:lnTo>
                <a:lnTo>
                  <a:pt x="15209" y="8654"/>
                </a:lnTo>
                <a:lnTo>
                  <a:pt x="15061" y="8028"/>
                </a:lnTo>
                <a:lnTo>
                  <a:pt x="14896" y="7421"/>
                </a:lnTo>
                <a:lnTo>
                  <a:pt x="14675" y="6850"/>
                </a:lnTo>
                <a:lnTo>
                  <a:pt x="14435" y="6298"/>
                </a:lnTo>
                <a:lnTo>
                  <a:pt x="14177" y="5782"/>
                </a:lnTo>
                <a:lnTo>
                  <a:pt x="13883" y="5285"/>
                </a:lnTo>
                <a:lnTo>
                  <a:pt x="13570" y="4825"/>
                </a:lnTo>
                <a:lnTo>
                  <a:pt x="13238" y="4383"/>
                </a:lnTo>
                <a:lnTo>
                  <a:pt x="12889" y="3959"/>
                </a:lnTo>
                <a:lnTo>
                  <a:pt x="12520" y="3573"/>
                </a:lnTo>
                <a:lnTo>
                  <a:pt x="12152" y="3204"/>
                </a:lnTo>
                <a:lnTo>
                  <a:pt x="11766" y="2855"/>
                </a:lnTo>
                <a:lnTo>
                  <a:pt x="11379" y="2523"/>
                </a:lnTo>
                <a:lnTo>
                  <a:pt x="10992" y="2229"/>
                </a:lnTo>
                <a:lnTo>
                  <a:pt x="10587" y="1952"/>
                </a:lnTo>
                <a:lnTo>
                  <a:pt x="10201" y="1695"/>
                </a:lnTo>
                <a:lnTo>
                  <a:pt x="9814" y="1455"/>
                </a:lnTo>
                <a:lnTo>
                  <a:pt x="9427" y="1234"/>
                </a:lnTo>
                <a:lnTo>
                  <a:pt x="9059" y="1050"/>
                </a:lnTo>
                <a:lnTo>
                  <a:pt x="8378" y="700"/>
                </a:lnTo>
                <a:lnTo>
                  <a:pt x="7770" y="443"/>
                </a:lnTo>
                <a:lnTo>
                  <a:pt x="7236" y="240"/>
                </a:lnTo>
                <a:lnTo>
                  <a:pt x="6850" y="93"/>
                </a:lnTo>
                <a:lnTo>
                  <a:pt x="650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3"/>
          <p:cNvSpPr txBox="1">
            <a:spLocks noGrp="1"/>
          </p:cNvSpPr>
          <p:nvPr>
            <p:ph type="ctrTitle"/>
          </p:nvPr>
        </p:nvSpPr>
        <p:spPr>
          <a:xfrm>
            <a:off x="5349175" y="1964350"/>
            <a:ext cx="3108900" cy="11598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lt1"/>
              </a:buClr>
              <a:buSzPts val="4000"/>
              <a:buNone/>
              <a:defRPr sz="4000">
                <a:solidFill>
                  <a:schemeClr val="lt1"/>
                </a:solidFill>
              </a:defRPr>
            </a:lvl1pPr>
            <a:lvl2pPr lvl="1" rtl="0">
              <a:spcBef>
                <a:spcPts val="0"/>
              </a:spcBef>
              <a:spcAft>
                <a:spcPts val="0"/>
              </a:spcAft>
              <a:buClr>
                <a:schemeClr val="lt1"/>
              </a:buClr>
              <a:buSzPts val="4000"/>
              <a:buNone/>
              <a:defRPr sz="4000">
                <a:solidFill>
                  <a:schemeClr val="lt1"/>
                </a:solidFill>
              </a:defRPr>
            </a:lvl2pPr>
            <a:lvl3pPr lvl="2" rtl="0">
              <a:spcBef>
                <a:spcPts val="0"/>
              </a:spcBef>
              <a:spcAft>
                <a:spcPts val="0"/>
              </a:spcAft>
              <a:buClr>
                <a:schemeClr val="lt1"/>
              </a:buClr>
              <a:buSzPts val="4000"/>
              <a:buNone/>
              <a:defRPr sz="4000">
                <a:solidFill>
                  <a:schemeClr val="lt1"/>
                </a:solidFill>
              </a:defRPr>
            </a:lvl3pPr>
            <a:lvl4pPr lvl="3" rtl="0">
              <a:spcBef>
                <a:spcPts val="0"/>
              </a:spcBef>
              <a:spcAft>
                <a:spcPts val="0"/>
              </a:spcAft>
              <a:buClr>
                <a:schemeClr val="lt1"/>
              </a:buClr>
              <a:buSzPts val="4000"/>
              <a:buNone/>
              <a:defRPr sz="4000">
                <a:solidFill>
                  <a:schemeClr val="lt1"/>
                </a:solidFill>
              </a:defRPr>
            </a:lvl4pPr>
            <a:lvl5pPr lvl="4" rtl="0">
              <a:spcBef>
                <a:spcPts val="0"/>
              </a:spcBef>
              <a:spcAft>
                <a:spcPts val="0"/>
              </a:spcAft>
              <a:buClr>
                <a:schemeClr val="lt1"/>
              </a:buClr>
              <a:buSzPts val="4000"/>
              <a:buNone/>
              <a:defRPr sz="4000">
                <a:solidFill>
                  <a:schemeClr val="lt1"/>
                </a:solidFill>
              </a:defRPr>
            </a:lvl5pPr>
            <a:lvl6pPr lvl="5" rtl="0">
              <a:spcBef>
                <a:spcPts val="0"/>
              </a:spcBef>
              <a:spcAft>
                <a:spcPts val="0"/>
              </a:spcAft>
              <a:buClr>
                <a:schemeClr val="lt1"/>
              </a:buClr>
              <a:buSzPts val="4000"/>
              <a:buNone/>
              <a:defRPr sz="4000">
                <a:solidFill>
                  <a:schemeClr val="lt1"/>
                </a:solidFill>
              </a:defRPr>
            </a:lvl6pPr>
            <a:lvl7pPr lvl="6" rtl="0">
              <a:spcBef>
                <a:spcPts val="0"/>
              </a:spcBef>
              <a:spcAft>
                <a:spcPts val="0"/>
              </a:spcAft>
              <a:buClr>
                <a:schemeClr val="lt1"/>
              </a:buClr>
              <a:buSzPts val="4000"/>
              <a:buNone/>
              <a:defRPr sz="4000">
                <a:solidFill>
                  <a:schemeClr val="lt1"/>
                </a:solidFill>
              </a:defRPr>
            </a:lvl7pPr>
            <a:lvl8pPr lvl="7" rtl="0">
              <a:spcBef>
                <a:spcPts val="0"/>
              </a:spcBef>
              <a:spcAft>
                <a:spcPts val="0"/>
              </a:spcAft>
              <a:buClr>
                <a:schemeClr val="lt1"/>
              </a:buClr>
              <a:buSzPts val="4000"/>
              <a:buNone/>
              <a:defRPr sz="4000">
                <a:solidFill>
                  <a:schemeClr val="lt1"/>
                </a:solidFill>
              </a:defRPr>
            </a:lvl8pPr>
            <a:lvl9pPr lvl="8" rtl="0">
              <a:spcBef>
                <a:spcPts val="0"/>
              </a:spcBef>
              <a:spcAft>
                <a:spcPts val="0"/>
              </a:spcAft>
              <a:buClr>
                <a:schemeClr val="lt1"/>
              </a:buClr>
              <a:buSzPts val="4000"/>
              <a:buNone/>
              <a:defRPr sz="4000">
                <a:solidFill>
                  <a:schemeClr val="lt1"/>
                </a:solidFill>
              </a:defRPr>
            </a:lvl9pPr>
          </a:lstStyle>
          <a:p>
            <a:endParaRPr/>
          </a:p>
        </p:txBody>
      </p:sp>
      <p:sp>
        <p:nvSpPr>
          <p:cNvPr id="23" name="Google Shape;23;p3"/>
          <p:cNvSpPr txBox="1">
            <a:spLocks noGrp="1"/>
          </p:cNvSpPr>
          <p:nvPr>
            <p:ph type="subTitle" idx="1"/>
          </p:nvPr>
        </p:nvSpPr>
        <p:spPr>
          <a:xfrm>
            <a:off x="5349175" y="3221054"/>
            <a:ext cx="3108900" cy="7848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lt1"/>
              </a:buClr>
              <a:buSzPts val="1800"/>
              <a:buNone/>
              <a:defRPr sz="1800">
                <a:solidFill>
                  <a:schemeClr val="lt1"/>
                </a:solidFill>
              </a:defRPr>
            </a:lvl1pPr>
            <a:lvl2pPr lvl="1" rtl="0">
              <a:spcBef>
                <a:spcPts val="0"/>
              </a:spcBef>
              <a:spcAft>
                <a:spcPts val="0"/>
              </a:spcAft>
              <a:buClr>
                <a:schemeClr val="lt1"/>
              </a:buClr>
              <a:buSzPts val="1800"/>
              <a:buNone/>
              <a:defRPr sz="1800">
                <a:solidFill>
                  <a:schemeClr val="lt1"/>
                </a:solidFill>
              </a:defRPr>
            </a:lvl2pPr>
            <a:lvl3pPr lvl="2" rtl="0">
              <a:spcBef>
                <a:spcPts val="0"/>
              </a:spcBef>
              <a:spcAft>
                <a:spcPts val="0"/>
              </a:spcAft>
              <a:buClr>
                <a:schemeClr val="lt1"/>
              </a:buClr>
              <a:buSzPts val="1800"/>
              <a:buNone/>
              <a:defRPr sz="1800">
                <a:solidFill>
                  <a:schemeClr val="lt1"/>
                </a:solidFill>
              </a:defRPr>
            </a:lvl3pPr>
            <a:lvl4pPr lvl="3" rtl="0">
              <a:spcBef>
                <a:spcPts val="0"/>
              </a:spcBef>
              <a:spcAft>
                <a:spcPts val="0"/>
              </a:spcAft>
              <a:buClr>
                <a:schemeClr val="lt1"/>
              </a:buClr>
              <a:buSzPts val="1800"/>
              <a:buNone/>
              <a:defRPr sz="1800">
                <a:solidFill>
                  <a:schemeClr val="lt1"/>
                </a:solidFill>
              </a:defRPr>
            </a:lvl4pPr>
            <a:lvl5pPr lvl="4" rtl="0">
              <a:spcBef>
                <a:spcPts val="0"/>
              </a:spcBef>
              <a:spcAft>
                <a:spcPts val="0"/>
              </a:spcAft>
              <a:buClr>
                <a:schemeClr val="lt1"/>
              </a:buClr>
              <a:buSzPts val="1800"/>
              <a:buNone/>
              <a:defRPr sz="1800">
                <a:solidFill>
                  <a:schemeClr val="lt1"/>
                </a:solidFill>
              </a:defRPr>
            </a:lvl5pPr>
            <a:lvl6pPr lvl="5" rtl="0">
              <a:spcBef>
                <a:spcPts val="0"/>
              </a:spcBef>
              <a:spcAft>
                <a:spcPts val="0"/>
              </a:spcAft>
              <a:buClr>
                <a:schemeClr val="lt1"/>
              </a:buClr>
              <a:buSzPts val="1800"/>
              <a:buNone/>
              <a:defRPr sz="1800">
                <a:solidFill>
                  <a:schemeClr val="lt1"/>
                </a:solidFill>
              </a:defRPr>
            </a:lvl6pPr>
            <a:lvl7pPr lvl="6" rtl="0">
              <a:spcBef>
                <a:spcPts val="0"/>
              </a:spcBef>
              <a:spcAft>
                <a:spcPts val="0"/>
              </a:spcAft>
              <a:buClr>
                <a:schemeClr val="lt1"/>
              </a:buClr>
              <a:buSzPts val="1800"/>
              <a:buNone/>
              <a:defRPr sz="1800">
                <a:solidFill>
                  <a:schemeClr val="lt1"/>
                </a:solidFill>
              </a:defRPr>
            </a:lvl7pPr>
            <a:lvl8pPr lvl="7" rtl="0">
              <a:spcBef>
                <a:spcPts val="0"/>
              </a:spcBef>
              <a:spcAft>
                <a:spcPts val="0"/>
              </a:spcAft>
              <a:buClr>
                <a:schemeClr val="lt1"/>
              </a:buClr>
              <a:buSzPts val="1800"/>
              <a:buNone/>
              <a:defRPr sz="1800">
                <a:solidFill>
                  <a:schemeClr val="lt1"/>
                </a:solidFill>
              </a:defRPr>
            </a:lvl8pPr>
            <a:lvl9pPr lvl="8" rtl="0">
              <a:spcBef>
                <a:spcPts val="0"/>
              </a:spcBef>
              <a:spcAft>
                <a:spcPts val="0"/>
              </a:spcAft>
              <a:buClr>
                <a:schemeClr val="lt1"/>
              </a:buClr>
              <a:buSzPts val="1800"/>
              <a:buNone/>
              <a:defRPr sz="1800">
                <a:solidFill>
                  <a:schemeClr val="lt1"/>
                </a:solidFill>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 1 column" type="tx">
  <p:cSld name="TITLE_AND_BODY">
    <p:spTree>
      <p:nvGrpSpPr>
        <p:cNvPr id="1" name="Shape 35"/>
        <p:cNvGrpSpPr/>
        <p:nvPr/>
      </p:nvGrpSpPr>
      <p:grpSpPr>
        <a:xfrm>
          <a:off x="0" y="0"/>
          <a:ext cx="0" cy="0"/>
          <a:chOff x="0" y="0"/>
          <a:chExt cx="0" cy="0"/>
        </a:xfrm>
      </p:grpSpPr>
      <p:sp>
        <p:nvSpPr>
          <p:cNvPr id="36" name="Google Shape;36;p5"/>
          <p:cNvSpPr/>
          <p:nvPr/>
        </p:nvSpPr>
        <p:spPr>
          <a:xfrm>
            <a:off x="0" y="0"/>
            <a:ext cx="9144093" cy="5143522"/>
          </a:xfrm>
          <a:custGeom>
            <a:avLst/>
            <a:gdLst/>
            <a:ahLst/>
            <a:cxnLst/>
            <a:rect l="l" t="t" r="r" b="b"/>
            <a:pathLst>
              <a:path w="94269" h="53026" extrusionOk="0">
                <a:moveTo>
                  <a:pt x="40138" y="14729"/>
                </a:moveTo>
                <a:lnTo>
                  <a:pt x="40211" y="15411"/>
                </a:lnTo>
                <a:lnTo>
                  <a:pt x="40303" y="16239"/>
                </a:lnTo>
                <a:lnTo>
                  <a:pt x="40395" y="17325"/>
                </a:lnTo>
                <a:lnTo>
                  <a:pt x="40469" y="18633"/>
                </a:lnTo>
                <a:lnTo>
                  <a:pt x="40543" y="20161"/>
                </a:lnTo>
                <a:lnTo>
                  <a:pt x="40561" y="20989"/>
                </a:lnTo>
                <a:lnTo>
                  <a:pt x="40579" y="21855"/>
                </a:lnTo>
                <a:lnTo>
                  <a:pt x="40561" y="22738"/>
                </a:lnTo>
                <a:lnTo>
                  <a:pt x="40561" y="23659"/>
                </a:lnTo>
                <a:lnTo>
                  <a:pt x="40524" y="24616"/>
                </a:lnTo>
                <a:lnTo>
                  <a:pt x="40469" y="25574"/>
                </a:lnTo>
                <a:lnTo>
                  <a:pt x="40395" y="26568"/>
                </a:lnTo>
                <a:lnTo>
                  <a:pt x="40303" y="27562"/>
                </a:lnTo>
                <a:lnTo>
                  <a:pt x="40193" y="28556"/>
                </a:lnTo>
                <a:lnTo>
                  <a:pt x="40064" y="29569"/>
                </a:lnTo>
                <a:lnTo>
                  <a:pt x="39880" y="30563"/>
                </a:lnTo>
                <a:lnTo>
                  <a:pt x="39696" y="31558"/>
                </a:lnTo>
                <a:lnTo>
                  <a:pt x="39475" y="32552"/>
                </a:lnTo>
                <a:lnTo>
                  <a:pt x="39217" y="33528"/>
                </a:lnTo>
                <a:lnTo>
                  <a:pt x="38922" y="34485"/>
                </a:lnTo>
                <a:lnTo>
                  <a:pt x="38591" y="35424"/>
                </a:lnTo>
                <a:lnTo>
                  <a:pt x="38407" y="35884"/>
                </a:lnTo>
                <a:lnTo>
                  <a:pt x="38223" y="36326"/>
                </a:lnTo>
                <a:lnTo>
                  <a:pt x="38039" y="36768"/>
                </a:lnTo>
                <a:lnTo>
                  <a:pt x="37818" y="37210"/>
                </a:lnTo>
                <a:lnTo>
                  <a:pt x="37597" y="37633"/>
                </a:lnTo>
                <a:lnTo>
                  <a:pt x="37376" y="38038"/>
                </a:lnTo>
                <a:lnTo>
                  <a:pt x="37136" y="38444"/>
                </a:lnTo>
                <a:lnTo>
                  <a:pt x="36897" y="38849"/>
                </a:lnTo>
                <a:lnTo>
                  <a:pt x="36621" y="39235"/>
                </a:lnTo>
                <a:lnTo>
                  <a:pt x="36363" y="39585"/>
                </a:lnTo>
                <a:lnTo>
                  <a:pt x="36087" y="39953"/>
                </a:lnTo>
                <a:lnTo>
                  <a:pt x="35811" y="40285"/>
                </a:lnTo>
                <a:lnTo>
                  <a:pt x="35516" y="40598"/>
                </a:lnTo>
                <a:lnTo>
                  <a:pt x="35222" y="40911"/>
                </a:lnTo>
                <a:lnTo>
                  <a:pt x="34927" y="41205"/>
                </a:lnTo>
                <a:lnTo>
                  <a:pt x="34614" y="41500"/>
                </a:lnTo>
                <a:lnTo>
                  <a:pt x="34301" y="41758"/>
                </a:lnTo>
                <a:lnTo>
                  <a:pt x="33988" y="42015"/>
                </a:lnTo>
                <a:lnTo>
                  <a:pt x="33675" y="42255"/>
                </a:lnTo>
                <a:lnTo>
                  <a:pt x="33344" y="42494"/>
                </a:lnTo>
                <a:lnTo>
                  <a:pt x="33012" y="42715"/>
                </a:lnTo>
                <a:lnTo>
                  <a:pt x="32681" y="42918"/>
                </a:lnTo>
                <a:lnTo>
                  <a:pt x="32349" y="43102"/>
                </a:lnTo>
                <a:lnTo>
                  <a:pt x="32018" y="43286"/>
                </a:lnTo>
                <a:lnTo>
                  <a:pt x="31337" y="43636"/>
                </a:lnTo>
                <a:lnTo>
                  <a:pt x="30656" y="43930"/>
                </a:lnTo>
                <a:lnTo>
                  <a:pt x="29956" y="44188"/>
                </a:lnTo>
                <a:lnTo>
                  <a:pt x="29275" y="44409"/>
                </a:lnTo>
                <a:lnTo>
                  <a:pt x="28593" y="44593"/>
                </a:lnTo>
                <a:lnTo>
                  <a:pt x="27912" y="44740"/>
                </a:lnTo>
                <a:lnTo>
                  <a:pt x="27249" y="44869"/>
                </a:lnTo>
                <a:lnTo>
                  <a:pt x="26605" y="44961"/>
                </a:lnTo>
                <a:lnTo>
                  <a:pt x="25961" y="45035"/>
                </a:lnTo>
                <a:lnTo>
                  <a:pt x="25335" y="45090"/>
                </a:lnTo>
                <a:lnTo>
                  <a:pt x="24745" y="45127"/>
                </a:lnTo>
                <a:lnTo>
                  <a:pt x="24175" y="45145"/>
                </a:lnTo>
                <a:lnTo>
                  <a:pt x="23622" y="45145"/>
                </a:lnTo>
                <a:lnTo>
                  <a:pt x="23125" y="45127"/>
                </a:lnTo>
                <a:lnTo>
                  <a:pt x="22205" y="45072"/>
                </a:lnTo>
                <a:lnTo>
                  <a:pt x="21450" y="44998"/>
                </a:lnTo>
                <a:lnTo>
                  <a:pt x="20879" y="44924"/>
                </a:lnTo>
                <a:lnTo>
                  <a:pt x="20400" y="44851"/>
                </a:lnTo>
                <a:lnTo>
                  <a:pt x="20124" y="44427"/>
                </a:lnTo>
                <a:lnTo>
                  <a:pt x="19829" y="43949"/>
                </a:lnTo>
                <a:lnTo>
                  <a:pt x="19461" y="43286"/>
                </a:lnTo>
                <a:lnTo>
                  <a:pt x="19038" y="42457"/>
                </a:lnTo>
                <a:lnTo>
                  <a:pt x="18835" y="41997"/>
                </a:lnTo>
                <a:lnTo>
                  <a:pt x="18614" y="41500"/>
                </a:lnTo>
                <a:lnTo>
                  <a:pt x="18393" y="40966"/>
                </a:lnTo>
                <a:lnTo>
                  <a:pt x="18191" y="40414"/>
                </a:lnTo>
                <a:lnTo>
                  <a:pt x="17988" y="39824"/>
                </a:lnTo>
                <a:lnTo>
                  <a:pt x="17804" y="39198"/>
                </a:lnTo>
                <a:lnTo>
                  <a:pt x="17638" y="38572"/>
                </a:lnTo>
                <a:lnTo>
                  <a:pt x="17491" y="37910"/>
                </a:lnTo>
                <a:lnTo>
                  <a:pt x="17362" y="37228"/>
                </a:lnTo>
                <a:lnTo>
                  <a:pt x="17252" y="36529"/>
                </a:lnTo>
                <a:lnTo>
                  <a:pt x="17178" y="35811"/>
                </a:lnTo>
                <a:lnTo>
                  <a:pt x="17141" y="35074"/>
                </a:lnTo>
                <a:lnTo>
                  <a:pt x="17141" y="34338"/>
                </a:lnTo>
                <a:lnTo>
                  <a:pt x="17178" y="33564"/>
                </a:lnTo>
                <a:lnTo>
                  <a:pt x="17215" y="33196"/>
                </a:lnTo>
                <a:lnTo>
                  <a:pt x="17252" y="32810"/>
                </a:lnTo>
                <a:lnTo>
                  <a:pt x="17307" y="32423"/>
                </a:lnTo>
                <a:lnTo>
                  <a:pt x="17381" y="32036"/>
                </a:lnTo>
                <a:lnTo>
                  <a:pt x="17473" y="31650"/>
                </a:lnTo>
                <a:lnTo>
                  <a:pt x="17565" y="31245"/>
                </a:lnTo>
                <a:lnTo>
                  <a:pt x="17675" y="30858"/>
                </a:lnTo>
                <a:lnTo>
                  <a:pt x="17786" y="30471"/>
                </a:lnTo>
                <a:lnTo>
                  <a:pt x="17933" y="30066"/>
                </a:lnTo>
                <a:lnTo>
                  <a:pt x="18080" y="29680"/>
                </a:lnTo>
                <a:lnTo>
                  <a:pt x="18246" y="29293"/>
                </a:lnTo>
                <a:lnTo>
                  <a:pt x="18430" y="28888"/>
                </a:lnTo>
                <a:lnTo>
                  <a:pt x="18614" y="28501"/>
                </a:lnTo>
                <a:lnTo>
                  <a:pt x="18835" y="28115"/>
                </a:lnTo>
                <a:lnTo>
                  <a:pt x="19056" y="27710"/>
                </a:lnTo>
                <a:lnTo>
                  <a:pt x="19314" y="27323"/>
                </a:lnTo>
                <a:lnTo>
                  <a:pt x="19572" y="26936"/>
                </a:lnTo>
                <a:lnTo>
                  <a:pt x="19848" y="26550"/>
                </a:lnTo>
                <a:lnTo>
                  <a:pt x="20142" y="26181"/>
                </a:lnTo>
                <a:lnTo>
                  <a:pt x="20437" y="25813"/>
                </a:lnTo>
                <a:lnTo>
                  <a:pt x="20750" y="25445"/>
                </a:lnTo>
                <a:lnTo>
                  <a:pt x="21081" y="25095"/>
                </a:lnTo>
                <a:lnTo>
                  <a:pt x="21413" y="24745"/>
                </a:lnTo>
                <a:lnTo>
                  <a:pt x="21763" y="24395"/>
                </a:lnTo>
                <a:lnTo>
                  <a:pt x="22499" y="23714"/>
                </a:lnTo>
                <a:lnTo>
                  <a:pt x="23254" y="23070"/>
                </a:lnTo>
                <a:lnTo>
                  <a:pt x="24046" y="22444"/>
                </a:lnTo>
                <a:lnTo>
                  <a:pt x="24856" y="21855"/>
                </a:lnTo>
                <a:lnTo>
                  <a:pt x="25703" y="21265"/>
                </a:lnTo>
                <a:lnTo>
                  <a:pt x="26550" y="20713"/>
                </a:lnTo>
                <a:lnTo>
                  <a:pt x="27415" y="20179"/>
                </a:lnTo>
                <a:lnTo>
                  <a:pt x="28299" y="19682"/>
                </a:lnTo>
                <a:lnTo>
                  <a:pt x="29164" y="19203"/>
                </a:lnTo>
                <a:lnTo>
                  <a:pt x="30048" y="18743"/>
                </a:lnTo>
                <a:lnTo>
                  <a:pt x="30913" y="18320"/>
                </a:lnTo>
                <a:lnTo>
                  <a:pt x="31760" y="17896"/>
                </a:lnTo>
                <a:lnTo>
                  <a:pt x="32607" y="17528"/>
                </a:lnTo>
                <a:lnTo>
                  <a:pt x="33417" y="17160"/>
                </a:lnTo>
                <a:lnTo>
                  <a:pt x="34209" y="16828"/>
                </a:lnTo>
                <a:lnTo>
                  <a:pt x="34982" y="16515"/>
                </a:lnTo>
                <a:lnTo>
                  <a:pt x="36400" y="15963"/>
                </a:lnTo>
                <a:lnTo>
                  <a:pt x="37652" y="15521"/>
                </a:lnTo>
                <a:lnTo>
                  <a:pt x="38683" y="15171"/>
                </a:lnTo>
                <a:lnTo>
                  <a:pt x="39456" y="14913"/>
                </a:lnTo>
                <a:lnTo>
                  <a:pt x="40138" y="14729"/>
                </a:lnTo>
                <a:close/>
                <a:moveTo>
                  <a:pt x="0" y="0"/>
                </a:moveTo>
                <a:lnTo>
                  <a:pt x="0" y="53026"/>
                </a:lnTo>
                <a:lnTo>
                  <a:pt x="94268" y="53026"/>
                </a:lnTo>
                <a:lnTo>
                  <a:pt x="94268" y="0"/>
                </a:lnTo>
                <a:close/>
              </a:path>
            </a:pathLst>
          </a:custGeom>
          <a:solidFill>
            <a:srgbClr val="FFFFFF"/>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5"/>
          <p:cNvSpPr/>
          <p:nvPr/>
        </p:nvSpPr>
        <p:spPr>
          <a:xfrm>
            <a:off x="528548" y="1071451"/>
            <a:ext cx="1164582" cy="1832524"/>
          </a:xfrm>
          <a:custGeom>
            <a:avLst/>
            <a:gdLst/>
            <a:ahLst/>
            <a:cxnLst/>
            <a:rect l="l" t="t" r="r" b="b"/>
            <a:pathLst>
              <a:path w="12006" h="18892" extrusionOk="0">
                <a:moveTo>
                  <a:pt x="2063" y="1"/>
                </a:moveTo>
                <a:lnTo>
                  <a:pt x="1934" y="369"/>
                </a:lnTo>
                <a:lnTo>
                  <a:pt x="1768" y="793"/>
                </a:lnTo>
                <a:lnTo>
                  <a:pt x="1584" y="1363"/>
                </a:lnTo>
                <a:lnTo>
                  <a:pt x="1345" y="2063"/>
                </a:lnTo>
                <a:lnTo>
                  <a:pt x="1106" y="2873"/>
                </a:lnTo>
                <a:lnTo>
                  <a:pt x="866" y="3794"/>
                </a:lnTo>
                <a:lnTo>
                  <a:pt x="627" y="4770"/>
                </a:lnTo>
                <a:lnTo>
                  <a:pt x="406" y="5819"/>
                </a:lnTo>
                <a:lnTo>
                  <a:pt x="314" y="6353"/>
                </a:lnTo>
                <a:lnTo>
                  <a:pt x="222" y="6905"/>
                </a:lnTo>
                <a:lnTo>
                  <a:pt x="148" y="7458"/>
                </a:lnTo>
                <a:lnTo>
                  <a:pt x="93" y="8028"/>
                </a:lnTo>
                <a:lnTo>
                  <a:pt x="38" y="8599"/>
                </a:lnTo>
                <a:lnTo>
                  <a:pt x="19" y="9152"/>
                </a:lnTo>
                <a:lnTo>
                  <a:pt x="1" y="9722"/>
                </a:lnTo>
                <a:lnTo>
                  <a:pt x="1" y="10275"/>
                </a:lnTo>
                <a:lnTo>
                  <a:pt x="38" y="10845"/>
                </a:lnTo>
                <a:lnTo>
                  <a:pt x="93" y="11379"/>
                </a:lnTo>
                <a:lnTo>
                  <a:pt x="167" y="11932"/>
                </a:lnTo>
                <a:lnTo>
                  <a:pt x="259" y="12447"/>
                </a:lnTo>
                <a:lnTo>
                  <a:pt x="388" y="12963"/>
                </a:lnTo>
                <a:lnTo>
                  <a:pt x="535" y="13478"/>
                </a:lnTo>
                <a:lnTo>
                  <a:pt x="682" y="13865"/>
                </a:lnTo>
                <a:lnTo>
                  <a:pt x="848" y="14233"/>
                </a:lnTo>
                <a:lnTo>
                  <a:pt x="1032" y="14583"/>
                </a:lnTo>
                <a:lnTo>
                  <a:pt x="1216" y="14914"/>
                </a:lnTo>
                <a:lnTo>
                  <a:pt x="1419" y="15227"/>
                </a:lnTo>
                <a:lnTo>
                  <a:pt x="1640" y="15522"/>
                </a:lnTo>
                <a:lnTo>
                  <a:pt x="1860" y="15798"/>
                </a:lnTo>
                <a:lnTo>
                  <a:pt x="2100" y="16074"/>
                </a:lnTo>
                <a:lnTo>
                  <a:pt x="2339" y="16314"/>
                </a:lnTo>
                <a:lnTo>
                  <a:pt x="2597" y="16553"/>
                </a:lnTo>
                <a:lnTo>
                  <a:pt x="2855" y="16774"/>
                </a:lnTo>
                <a:lnTo>
                  <a:pt x="3112" y="16995"/>
                </a:lnTo>
                <a:lnTo>
                  <a:pt x="3389" y="17179"/>
                </a:lnTo>
                <a:lnTo>
                  <a:pt x="3665" y="17363"/>
                </a:lnTo>
                <a:lnTo>
                  <a:pt x="3941" y="17529"/>
                </a:lnTo>
                <a:lnTo>
                  <a:pt x="4217" y="17695"/>
                </a:lnTo>
                <a:lnTo>
                  <a:pt x="4770" y="17971"/>
                </a:lnTo>
                <a:lnTo>
                  <a:pt x="5322" y="18192"/>
                </a:lnTo>
                <a:lnTo>
                  <a:pt x="5856" y="18394"/>
                </a:lnTo>
                <a:lnTo>
                  <a:pt x="6371" y="18542"/>
                </a:lnTo>
                <a:lnTo>
                  <a:pt x="6850" y="18670"/>
                </a:lnTo>
                <a:lnTo>
                  <a:pt x="7292" y="18781"/>
                </a:lnTo>
                <a:lnTo>
                  <a:pt x="7679" y="18836"/>
                </a:lnTo>
                <a:lnTo>
                  <a:pt x="8010" y="18891"/>
                </a:lnTo>
                <a:lnTo>
                  <a:pt x="4015" y="5727"/>
                </a:lnTo>
                <a:lnTo>
                  <a:pt x="9041" y="18560"/>
                </a:lnTo>
                <a:lnTo>
                  <a:pt x="9262" y="18321"/>
                </a:lnTo>
                <a:lnTo>
                  <a:pt x="9538" y="18026"/>
                </a:lnTo>
                <a:lnTo>
                  <a:pt x="9814" y="17695"/>
                </a:lnTo>
                <a:lnTo>
                  <a:pt x="10109" y="17290"/>
                </a:lnTo>
                <a:lnTo>
                  <a:pt x="10422" y="16866"/>
                </a:lnTo>
                <a:lnTo>
                  <a:pt x="10735" y="16369"/>
                </a:lnTo>
                <a:lnTo>
                  <a:pt x="11029" y="15853"/>
                </a:lnTo>
                <a:lnTo>
                  <a:pt x="11287" y="15283"/>
                </a:lnTo>
                <a:lnTo>
                  <a:pt x="11416" y="14988"/>
                </a:lnTo>
                <a:lnTo>
                  <a:pt x="11527" y="14693"/>
                </a:lnTo>
                <a:lnTo>
                  <a:pt x="11637" y="14362"/>
                </a:lnTo>
                <a:lnTo>
                  <a:pt x="11729" y="14049"/>
                </a:lnTo>
                <a:lnTo>
                  <a:pt x="11821" y="13718"/>
                </a:lnTo>
                <a:lnTo>
                  <a:pt x="11895" y="13386"/>
                </a:lnTo>
                <a:lnTo>
                  <a:pt x="11950" y="13036"/>
                </a:lnTo>
                <a:lnTo>
                  <a:pt x="11987" y="12687"/>
                </a:lnTo>
                <a:lnTo>
                  <a:pt x="12005" y="12318"/>
                </a:lnTo>
                <a:lnTo>
                  <a:pt x="12005" y="11950"/>
                </a:lnTo>
                <a:lnTo>
                  <a:pt x="12005" y="11582"/>
                </a:lnTo>
                <a:lnTo>
                  <a:pt x="11968" y="11214"/>
                </a:lnTo>
                <a:lnTo>
                  <a:pt x="11913" y="10827"/>
                </a:lnTo>
                <a:lnTo>
                  <a:pt x="11821" y="10440"/>
                </a:lnTo>
                <a:lnTo>
                  <a:pt x="11729" y="10035"/>
                </a:lnTo>
                <a:lnTo>
                  <a:pt x="11600" y="9649"/>
                </a:lnTo>
                <a:lnTo>
                  <a:pt x="11416" y="9152"/>
                </a:lnTo>
                <a:lnTo>
                  <a:pt x="11195" y="8673"/>
                </a:lnTo>
                <a:lnTo>
                  <a:pt x="10956" y="8194"/>
                </a:lnTo>
                <a:lnTo>
                  <a:pt x="10680" y="7715"/>
                </a:lnTo>
                <a:lnTo>
                  <a:pt x="10367" y="7255"/>
                </a:lnTo>
                <a:lnTo>
                  <a:pt x="10054" y="6813"/>
                </a:lnTo>
                <a:lnTo>
                  <a:pt x="9704" y="6353"/>
                </a:lnTo>
                <a:lnTo>
                  <a:pt x="9354" y="5930"/>
                </a:lnTo>
                <a:lnTo>
                  <a:pt x="8967" y="5506"/>
                </a:lnTo>
                <a:lnTo>
                  <a:pt x="8581" y="5083"/>
                </a:lnTo>
                <a:lnTo>
                  <a:pt x="8194" y="4678"/>
                </a:lnTo>
                <a:lnTo>
                  <a:pt x="7789" y="4291"/>
                </a:lnTo>
                <a:lnTo>
                  <a:pt x="7384" y="3904"/>
                </a:lnTo>
                <a:lnTo>
                  <a:pt x="6979" y="3536"/>
                </a:lnTo>
                <a:lnTo>
                  <a:pt x="6150" y="2855"/>
                </a:lnTo>
                <a:lnTo>
                  <a:pt x="5359" y="2229"/>
                </a:lnTo>
                <a:lnTo>
                  <a:pt x="4604" y="1676"/>
                </a:lnTo>
                <a:lnTo>
                  <a:pt x="3923" y="1179"/>
                </a:lnTo>
                <a:lnTo>
                  <a:pt x="3297" y="774"/>
                </a:lnTo>
                <a:lnTo>
                  <a:pt x="2799" y="443"/>
                </a:lnTo>
                <a:lnTo>
                  <a:pt x="2413" y="204"/>
                </a:lnTo>
                <a:lnTo>
                  <a:pt x="206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5"/>
          <p:cNvSpPr/>
          <p:nvPr/>
        </p:nvSpPr>
        <p:spPr>
          <a:xfrm>
            <a:off x="1192991" y="0"/>
            <a:ext cx="2343229" cy="1357321"/>
          </a:xfrm>
          <a:custGeom>
            <a:avLst/>
            <a:gdLst/>
            <a:ahLst/>
            <a:cxnLst/>
            <a:rect l="l" t="t" r="r" b="b"/>
            <a:pathLst>
              <a:path w="24157" h="13993" extrusionOk="0">
                <a:moveTo>
                  <a:pt x="147" y="0"/>
                </a:moveTo>
                <a:lnTo>
                  <a:pt x="92" y="479"/>
                </a:lnTo>
                <a:lnTo>
                  <a:pt x="37" y="939"/>
                </a:lnTo>
                <a:lnTo>
                  <a:pt x="18" y="1436"/>
                </a:lnTo>
                <a:lnTo>
                  <a:pt x="0" y="1915"/>
                </a:lnTo>
                <a:lnTo>
                  <a:pt x="18" y="2541"/>
                </a:lnTo>
                <a:lnTo>
                  <a:pt x="55" y="3148"/>
                </a:lnTo>
                <a:lnTo>
                  <a:pt x="147" y="3756"/>
                </a:lnTo>
                <a:lnTo>
                  <a:pt x="239" y="4345"/>
                </a:lnTo>
                <a:lnTo>
                  <a:pt x="387" y="4934"/>
                </a:lnTo>
                <a:lnTo>
                  <a:pt x="534" y="5505"/>
                </a:lnTo>
                <a:lnTo>
                  <a:pt x="737" y="6076"/>
                </a:lnTo>
                <a:lnTo>
                  <a:pt x="957" y="6610"/>
                </a:lnTo>
                <a:lnTo>
                  <a:pt x="1197" y="7144"/>
                </a:lnTo>
                <a:lnTo>
                  <a:pt x="1455" y="7678"/>
                </a:lnTo>
                <a:lnTo>
                  <a:pt x="1749" y="8175"/>
                </a:lnTo>
                <a:lnTo>
                  <a:pt x="2062" y="8672"/>
                </a:lnTo>
                <a:lnTo>
                  <a:pt x="2394" y="9132"/>
                </a:lnTo>
                <a:lnTo>
                  <a:pt x="2762" y="9592"/>
                </a:lnTo>
                <a:lnTo>
                  <a:pt x="3130" y="10034"/>
                </a:lnTo>
                <a:lnTo>
                  <a:pt x="3535" y="10458"/>
                </a:lnTo>
                <a:lnTo>
                  <a:pt x="3959" y="10863"/>
                </a:lnTo>
                <a:lnTo>
                  <a:pt x="4400" y="11231"/>
                </a:lnTo>
                <a:lnTo>
                  <a:pt x="4861" y="11599"/>
                </a:lnTo>
                <a:lnTo>
                  <a:pt x="5321" y="11931"/>
                </a:lnTo>
                <a:lnTo>
                  <a:pt x="5818" y="12244"/>
                </a:lnTo>
                <a:lnTo>
                  <a:pt x="6315" y="12538"/>
                </a:lnTo>
                <a:lnTo>
                  <a:pt x="6849" y="12796"/>
                </a:lnTo>
                <a:lnTo>
                  <a:pt x="7383" y="13035"/>
                </a:lnTo>
                <a:lnTo>
                  <a:pt x="7917" y="13256"/>
                </a:lnTo>
                <a:lnTo>
                  <a:pt x="8488" y="13459"/>
                </a:lnTo>
                <a:lnTo>
                  <a:pt x="9059" y="13606"/>
                </a:lnTo>
                <a:lnTo>
                  <a:pt x="9648" y="13754"/>
                </a:lnTo>
                <a:lnTo>
                  <a:pt x="10237" y="13846"/>
                </a:lnTo>
                <a:lnTo>
                  <a:pt x="10845" y="13938"/>
                </a:lnTo>
                <a:lnTo>
                  <a:pt x="11452" y="13974"/>
                </a:lnTo>
                <a:lnTo>
                  <a:pt x="12078" y="13993"/>
                </a:lnTo>
                <a:lnTo>
                  <a:pt x="12704" y="13974"/>
                </a:lnTo>
                <a:lnTo>
                  <a:pt x="13312" y="13938"/>
                </a:lnTo>
                <a:lnTo>
                  <a:pt x="13919" y="13846"/>
                </a:lnTo>
                <a:lnTo>
                  <a:pt x="14508" y="13754"/>
                </a:lnTo>
                <a:lnTo>
                  <a:pt x="15098" y="13606"/>
                </a:lnTo>
                <a:lnTo>
                  <a:pt x="15668" y="13459"/>
                </a:lnTo>
                <a:lnTo>
                  <a:pt x="16239" y="13256"/>
                </a:lnTo>
                <a:lnTo>
                  <a:pt x="16773" y="13035"/>
                </a:lnTo>
                <a:lnTo>
                  <a:pt x="17307" y="12796"/>
                </a:lnTo>
                <a:lnTo>
                  <a:pt x="17841" y="12538"/>
                </a:lnTo>
                <a:lnTo>
                  <a:pt x="18338" y="12244"/>
                </a:lnTo>
                <a:lnTo>
                  <a:pt x="18835" y="11931"/>
                </a:lnTo>
                <a:lnTo>
                  <a:pt x="19296" y="11599"/>
                </a:lnTo>
                <a:lnTo>
                  <a:pt x="19756" y="11231"/>
                </a:lnTo>
                <a:lnTo>
                  <a:pt x="20198" y="10863"/>
                </a:lnTo>
                <a:lnTo>
                  <a:pt x="20621" y="10458"/>
                </a:lnTo>
                <a:lnTo>
                  <a:pt x="21026" y="10034"/>
                </a:lnTo>
                <a:lnTo>
                  <a:pt x="21394" y="9592"/>
                </a:lnTo>
                <a:lnTo>
                  <a:pt x="21763" y="9132"/>
                </a:lnTo>
                <a:lnTo>
                  <a:pt x="22094" y="8672"/>
                </a:lnTo>
                <a:lnTo>
                  <a:pt x="22407" y="8175"/>
                </a:lnTo>
                <a:lnTo>
                  <a:pt x="22702" y="7678"/>
                </a:lnTo>
                <a:lnTo>
                  <a:pt x="22959" y="7144"/>
                </a:lnTo>
                <a:lnTo>
                  <a:pt x="23199" y="6610"/>
                </a:lnTo>
                <a:lnTo>
                  <a:pt x="23420" y="6076"/>
                </a:lnTo>
                <a:lnTo>
                  <a:pt x="23622" y="5505"/>
                </a:lnTo>
                <a:lnTo>
                  <a:pt x="23770" y="4934"/>
                </a:lnTo>
                <a:lnTo>
                  <a:pt x="23917" y="4345"/>
                </a:lnTo>
                <a:lnTo>
                  <a:pt x="24009" y="3756"/>
                </a:lnTo>
                <a:lnTo>
                  <a:pt x="24101" y="3148"/>
                </a:lnTo>
                <a:lnTo>
                  <a:pt x="24138" y="2541"/>
                </a:lnTo>
                <a:lnTo>
                  <a:pt x="24156" y="1915"/>
                </a:lnTo>
                <a:lnTo>
                  <a:pt x="24138" y="1436"/>
                </a:lnTo>
                <a:lnTo>
                  <a:pt x="24119" y="939"/>
                </a:lnTo>
                <a:lnTo>
                  <a:pt x="24064" y="479"/>
                </a:lnTo>
                <a:lnTo>
                  <a:pt x="2400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5"/>
          <p:cNvSpPr/>
          <p:nvPr/>
        </p:nvSpPr>
        <p:spPr>
          <a:xfrm>
            <a:off x="0" y="3350346"/>
            <a:ext cx="1257314" cy="1793142"/>
          </a:xfrm>
          <a:custGeom>
            <a:avLst/>
            <a:gdLst/>
            <a:ahLst/>
            <a:cxnLst/>
            <a:rect l="l" t="t" r="r" b="b"/>
            <a:pathLst>
              <a:path w="12962" h="18486" extrusionOk="0">
                <a:moveTo>
                  <a:pt x="2633" y="0"/>
                </a:moveTo>
                <a:lnTo>
                  <a:pt x="2246" y="37"/>
                </a:lnTo>
                <a:lnTo>
                  <a:pt x="1860" y="74"/>
                </a:lnTo>
                <a:lnTo>
                  <a:pt x="1473" y="129"/>
                </a:lnTo>
                <a:lnTo>
                  <a:pt x="1105" y="184"/>
                </a:lnTo>
                <a:lnTo>
                  <a:pt x="718" y="258"/>
                </a:lnTo>
                <a:lnTo>
                  <a:pt x="368" y="368"/>
                </a:lnTo>
                <a:lnTo>
                  <a:pt x="0" y="461"/>
                </a:lnTo>
                <a:lnTo>
                  <a:pt x="0" y="18486"/>
                </a:lnTo>
                <a:lnTo>
                  <a:pt x="8101" y="18486"/>
                </a:lnTo>
                <a:lnTo>
                  <a:pt x="8635" y="18136"/>
                </a:lnTo>
                <a:lnTo>
                  <a:pt x="9151" y="17767"/>
                </a:lnTo>
                <a:lnTo>
                  <a:pt x="9629" y="17362"/>
                </a:lnTo>
                <a:lnTo>
                  <a:pt x="10090" y="16921"/>
                </a:lnTo>
                <a:lnTo>
                  <a:pt x="10513" y="16460"/>
                </a:lnTo>
                <a:lnTo>
                  <a:pt x="10918" y="15982"/>
                </a:lnTo>
                <a:lnTo>
                  <a:pt x="11286" y="15466"/>
                </a:lnTo>
                <a:lnTo>
                  <a:pt x="11618" y="14932"/>
                </a:lnTo>
                <a:lnTo>
                  <a:pt x="11931" y="14361"/>
                </a:lnTo>
                <a:lnTo>
                  <a:pt x="12189" y="13791"/>
                </a:lnTo>
                <a:lnTo>
                  <a:pt x="12428" y="13183"/>
                </a:lnTo>
                <a:lnTo>
                  <a:pt x="12612" y="12557"/>
                </a:lnTo>
                <a:lnTo>
                  <a:pt x="12759" y="11931"/>
                </a:lnTo>
                <a:lnTo>
                  <a:pt x="12870" y="11287"/>
                </a:lnTo>
                <a:lnTo>
                  <a:pt x="12907" y="10955"/>
                </a:lnTo>
                <a:lnTo>
                  <a:pt x="12943" y="10624"/>
                </a:lnTo>
                <a:lnTo>
                  <a:pt x="12962" y="10274"/>
                </a:lnTo>
                <a:lnTo>
                  <a:pt x="12962" y="9943"/>
                </a:lnTo>
                <a:lnTo>
                  <a:pt x="12943" y="9427"/>
                </a:lnTo>
                <a:lnTo>
                  <a:pt x="12907" y="8930"/>
                </a:lnTo>
                <a:lnTo>
                  <a:pt x="12851" y="8433"/>
                </a:lnTo>
                <a:lnTo>
                  <a:pt x="12759" y="7936"/>
                </a:lnTo>
                <a:lnTo>
                  <a:pt x="12649" y="7457"/>
                </a:lnTo>
                <a:lnTo>
                  <a:pt x="12520" y="6978"/>
                </a:lnTo>
                <a:lnTo>
                  <a:pt x="12354" y="6518"/>
                </a:lnTo>
                <a:lnTo>
                  <a:pt x="12189" y="6076"/>
                </a:lnTo>
                <a:lnTo>
                  <a:pt x="11986" y="5634"/>
                </a:lnTo>
                <a:lnTo>
                  <a:pt x="11765" y="5211"/>
                </a:lnTo>
                <a:lnTo>
                  <a:pt x="11526" y="4787"/>
                </a:lnTo>
                <a:lnTo>
                  <a:pt x="11268" y="4382"/>
                </a:lnTo>
                <a:lnTo>
                  <a:pt x="10992" y="3996"/>
                </a:lnTo>
                <a:lnTo>
                  <a:pt x="10697" y="3627"/>
                </a:lnTo>
                <a:lnTo>
                  <a:pt x="10384" y="3259"/>
                </a:lnTo>
                <a:lnTo>
                  <a:pt x="10053" y="2909"/>
                </a:lnTo>
                <a:lnTo>
                  <a:pt x="9703" y="2578"/>
                </a:lnTo>
                <a:lnTo>
                  <a:pt x="9335" y="2265"/>
                </a:lnTo>
                <a:lnTo>
                  <a:pt x="8967" y="1970"/>
                </a:lnTo>
                <a:lnTo>
                  <a:pt x="8580" y="1694"/>
                </a:lnTo>
                <a:lnTo>
                  <a:pt x="8175" y="1436"/>
                </a:lnTo>
                <a:lnTo>
                  <a:pt x="7751" y="1197"/>
                </a:lnTo>
                <a:lnTo>
                  <a:pt x="7328" y="976"/>
                </a:lnTo>
                <a:lnTo>
                  <a:pt x="6886" y="774"/>
                </a:lnTo>
                <a:lnTo>
                  <a:pt x="6444" y="608"/>
                </a:lnTo>
                <a:lnTo>
                  <a:pt x="5984" y="442"/>
                </a:lnTo>
                <a:lnTo>
                  <a:pt x="5505" y="313"/>
                </a:lnTo>
                <a:lnTo>
                  <a:pt x="5026" y="203"/>
                </a:lnTo>
                <a:lnTo>
                  <a:pt x="4529" y="111"/>
                </a:lnTo>
                <a:lnTo>
                  <a:pt x="4032" y="55"/>
                </a:lnTo>
                <a:lnTo>
                  <a:pt x="3535" y="19"/>
                </a:lnTo>
                <a:lnTo>
                  <a:pt x="302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5"/>
          <p:cNvSpPr txBox="1">
            <a:spLocks noGrp="1"/>
          </p:cNvSpPr>
          <p:nvPr>
            <p:ph type="title"/>
          </p:nvPr>
        </p:nvSpPr>
        <p:spPr>
          <a:xfrm>
            <a:off x="4320075" y="893225"/>
            <a:ext cx="4366800" cy="690900"/>
          </a:xfrm>
          <a:prstGeom prst="rect">
            <a:avLst/>
          </a:prstGeom>
        </p:spPr>
        <p:txBody>
          <a:bodyPr spcFirstLastPara="1" wrap="square" lIns="91425" tIns="91425" rIns="91425" bIns="91425" anchor="b" anchorCtr="0">
            <a:noAutofit/>
          </a:bodyPr>
          <a:lstStyle>
            <a:lvl1pPr lvl="0">
              <a:spcBef>
                <a:spcPts val="0"/>
              </a:spcBef>
              <a:spcAft>
                <a:spcPts val="0"/>
              </a:spcAft>
              <a:buSzPts val="3600"/>
              <a:buNone/>
              <a:defRPr/>
            </a:lvl1pPr>
            <a:lvl2pPr lvl="1">
              <a:spcBef>
                <a:spcPts val="0"/>
              </a:spcBef>
              <a:spcAft>
                <a:spcPts val="0"/>
              </a:spcAft>
              <a:buSzPts val="3600"/>
              <a:buNone/>
              <a:defRPr/>
            </a:lvl2pPr>
            <a:lvl3pPr lvl="2">
              <a:spcBef>
                <a:spcPts val="0"/>
              </a:spcBef>
              <a:spcAft>
                <a:spcPts val="0"/>
              </a:spcAft>
              <a:buSzPts val="3600"/>
              <a:buNone/>
              <a:defRPr/>
            </a:lvl3pPr>
            <a:lvl4pPr lvl="3">
              <a:spcBef>
                <a:spcPts val="0"/>
              </a:spcBef>
              <a:spcAft>
                <a:spcPts val="0"/>
              </a:spcAft>
              <a:buSzPts val="3600"/>
              <a:buNone/>
              <a:defRPr/>
            </a:lvl4pPr>
            <a:lvl5pPr lvl="4">
              <a:spcBef>
                <a:spcPts val="0"/>
              </a:spcBef>
              <a:spcAft>
                <a:spcPts val="0"/>
              </a:spcAft>
              <a:buSzPts val="3600"/>
              <a:buNone/>
              <a:defRPr/>
            </a:lvl5pPr>
            <a:lvl6pPr lvl="5">
              <a:spcBef>
                <a:spcPts val="0"/>
              </a:spcBef>
              <a:spcAft>
                <a:spcPts val="0"/>
              </a:spcAft>
              <a:buSzPts val="3600"/>
              <a:buNone/>
              <a:defRPr/>
            </a:lvl6pPr>
            <a:lvl7pPr lvl="6">
              <a:spcBef>
                <a:spcPts val="0"/>
              </a:spcBef>
              <a:spcAft>
                <a:spcPts val="0"/>
              </a:spcAft>
              <a:buSzPts val="3600"/>
              <a:buNone/>
              <a:defRPr/>
            </a:lvl7pPr>
            <a:lvl8pPr lvl="7">
              <a:spcBef>
                <a:spcPts val="0"/>
              </a:spcBef>
              <a:spcAft>
                <a:spcPts val="0"/>
              </a:spcAft>
              <a:buSzPts val="3600"/>
              <a:buNone/>
              <a:defRPr/>
            </a:lvl8pPr>
            <a:lvl9pPr lvl="8">
              <a:spcBef>
                <a:spcPts val="0"/>
              </a:spcBef>
              <a:spcAft>
                <a:spcPts val="0"/>
              </a:spcAft>
              <a:buSzPts val="3600"/>
              <a:buNone/>
              <a:defRPr/>
            </a:lvl9pPr>
          </a:lstStyle>
          <a:p>
            <a:endParaRPr/>
          </a:p>
        </p:txBody>
      </p:sp>
      <p:sp>
        <p:nvSpPr>
          <p:cNvPr id="41" name="Google Shape;41;p5"/>
          <p:cNvSpPr txBox="1">
            <a:spLocks noGrp="1"/>
          </p:cNvSpPr>
          <p:nvPr>
            <p:ph type="body" idx="1"/>
          </p:nvPr>
        </p:nvSpPr>
        <p:spPr>
          <a:xfrm>
            <a:off x="4320075" y="1694175"/>
            <a:ext cx="4366800" cy="3055800"/>
          </a:xfrm>
          <a:prstGeom prst="rect">
            <a:avLst/>
          </a:prstGeom>
        </p:spPr>
        <p:txBody>
          <a:bodyPr spcFirstLastPara="1" wrap="square" lIns="91425" tIns="91425" rIns="91425" bIns="91425" anchor="t" anchorCtr="0">
            <a:noAutofit/>
          </a:bodyPr>
          <a:lstStyle>
            <a:lvl1pPr marL="457200" lvl="0" indent="-381000">
              <a:spcBef>
                <a:spcPts val="600"/>
              </a:spcBef>
              <a:spcAft>
                <a:spcPts val="0"/>
              </a:spcAft>
              <a:buSzPts val="2400"/>
              <a:buChar char="⊷"/>
              <a:defRPr/>
            </a:lvl1pPr>
            <a:lvl2pPr marL="914400" lvl="1" indent="-381000">
              <a:spcBef>
                <a:spcPts val="0"/>
              </a:spcBef>
              <a:spcAft>
                <a:spcPts val="0"/>
              </a:spcAft>
              <a:buSzPts val="2400"/>
              <a:buChar char="⊶"/>
              <a:defRPr/>
            </a:lvl2pPr>
            <a:lvl3pPr marL="1371600" lvl="2" indent="-381000">
              <a:spcBef>
                <a:spcPts val="0"/>
              </a:spcBef>
              <a:spcAft>
                <a:spcPts val="0"/>
              </a:spcAft>
              <a:buSzPts val="2400"/>
              <a:buChar char="⊸"/>
              <a:defRPr/>
            </a:lvl3pPr>
            <a:lvl4pPr marL="1828800" lvl="3" indent="-381000">
              <a:spcBef>
                <a:spcPts val="0"/>
              </a:spcBef>
              <a:spcAft>
                <a:spcPts val="0"/>
              </a:spcAft>
              <a:buSzPts val="2400"/>
              <a:buChar char="●"/>
              <a:defRPr/>
            </a:lvl4pPr>
            <a:lvl5pPr marL="2286000" lvl="4" indent="-381000">
              <a:spcBef>
                <a:spcPts val="0"/>
              </a:spcBef>
              <a:spcAft>
                <a:spcPts val="0"/>
              </a:spcAft>
              <a:buSzPts val="2400"/>
              <a:buChar char="○"/>
              <a:defRPr/>
            </a:lvl5pPr>
            <a:lvl6pPr marL="2743200" lvl="5" indent="-381000">
              <a:spcBef>
                <a:spcPts val="0"/>
              </a:spcBef>
              <a:spcAft>
                <a:spcPts val="0"/>
              </a:spcAft>
              <a:buSzPts val="2400"/>
              <a:buChar char="■"/>
              <a:defRPr/>
            </a:lvl6pPr>
            <a:lvl7pPr marL="3200400" lvl="6" indent="-381000">
              <a:spcBef>
                <a:spcPts val="0"/>
              </a:spcBef>
              <a:spcAft>
                <a:spcPts val="0"/>
              </a:spcAft>
              <a:buSzPts val="2400"/>
              <a:buChar char="●"/>
              <a:defRPr/>
            </a:lvl7pPr>
            <a:lvl8pPr marL="3657600" lvl="7" indent="-381000">
              <a:spcBef>
                <a:spcPts val="0"/>
              </a:spcBef>
              <a:spcAft>
                <a:spcPts val="0"/>
              </a:spcAft>
              <a:buSzPts val="2400"/>
              <a:buChar char="○"/>
              <a:defRPr/>
            </a:lvl8pPr>
            <a:lvl9pPr marL="4114800" lvl="8" indent="-381000">
              <a:spcBef>
                <a:spcPts val="0"/>
              </a:spcBef>
              <a:spcAft>
                <a:spcPts val="0"/>
              </a:spcAft>
              <a:buSzPts val="2400"/>
              <a:buChar char="■"/>
              <a:defRPr/>
            </a:lvl9pPr>
          </a:lstStyle>
          <a:p>
            <a:endParaRPr/>
          </a:p>
        </p:txBody>
      </p:sp>
      <p:sp>
        <p:nvSpPr>
          <p:cNvPr id="42" name="Google Shape;42;p5"/>
          <p:cNvSpPr txBox="1">
            <a:spLocks noGrp="1"/>
          </p:cNvSpPr>
          <p:nvPr>
            <p:ph type="sldNum" idx="12"/>
          </p:nvPr>
        </p:nvSpPr>
        <p:spPr>
          <a:xfrm>
            <a:off x="76209" y="4749851"/>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 2 columns" type="twoColTx">
  <p:cSld name="TITLE_AND_TWO_COLUMNS">
    <p:spTree>
      <p:nvGrpSpPr>
        <p:cNvPr id="1" name="Shape 51"/>
        <p:cNvGrpSpPr/>
        <p:nvPr/>
      </p:nvGrpSpPr>
      <p:grpSpPr>
        <a:xfrm>
          <a:off x="0" y="0"/>
          <a:ext cx="0" cy="0"/>
          <a:chOff x="0" y="0"/>
          <a:chExt cx="0" cy="0"/>
        </a:xfrm>
      </p:grpSpPr>
      <p:sp>
        <p:nvSpPr>
          <p:cNvPr id="52" name="Google Shape;52;p7"/>
          <p:cNvSpPr/>
          <p:nvPr/>
        </p:nvSpPr>
        <p:spPr>
          <a:xfrm>
            <a:off x="0" y="0"/>
            <a:ext cx="9143954" cy="5143389"/>
          </a:xfrm>
          <a:custGeom>
            <a:avLst/>
            <a:gdLst/>
            <a:ahLst/>
            <a:cxnLst/>
            <a:rect l="l" t="t" r="r" b="b"/>
            <a:pathLst>
              <a:path w="94270" h="53026" extrusionOk="0">
                <a:moveTo>
                  <a:pt x="7992" y="4456"/>
                </a:moveTo>
                <a:lnTo>
                  <a:pt x="8489" y="4732"/>
                </a:lnTo>
                <a:lnTo>
                  <a:pt x="9078" y="5082"/>
                </a:lnTo>
                <a:lnTo>
                  <a:pt x="9833" y="5542"/>
                </a:lnTo>
                <a:lnTo>
                  <a:pt x="10753" y="6113"/>
                </a:lnTo>
                <a:lnTo>
                  <a:pt x="11784" y="6794"/>
                </a:lnTo>
                <a:lnTo>
                  <a:pt x="12908" y="7586"/>
                </a:lnTo>
                <a:lnTo>
                  <a:pt x="13478" y="8027"/>
                </a:lnTo>
                <a:lnTo>
                  <a:pt x="14086" y="8469"/>
                </a:lnTo>
                <a:lnTo>
                  <a:pt x="14694" y="8948"/>
                </a:lnTo>
                <a:lnTo>
                  <a:pt x="15301" y="9445"/>
                </a:lnTo>
                <a:lnTo>
                  <a:pt x="15927" y="9961"/>
                </a:lnTo>
                <a:lnTo>
                  <a:pt x="16535" y="10513"/>
                </a:lnTo>
                <a:lnTo>
                  <a:pt x="17142" y="11065"/>
                </a:lnTo>
                <a:lnTo>
                  <a:pt x="17731" y="11636"/>
                </a:lnTo>
                <a:lnTo>
                  <a:pt x="18302" y="12225"/>
                </a:lnTo>
                <a:lnTo>
                  <a:pt x="18873" y="12833"/>
                </a:lnTo>
                <a:lnTo>
                  <a:pt x="19407" y="13459"/>
                </a:lnTo>
                <a:lnTo>
                  <a:pt x="19941" y="14085"/>
                </a:lnTo>
                <a:lnTo>
                  <a:pt x="20420" y="14748"/>
                </a:lnTo>
                <a:lnTo>
                  <a:pt x="20880" y="15411"/>
                </a:lnTo>
                <a:lnTo>
                  <a:pt x="21303" y="16092"/>
                </a:lnTo>
                <a:lnTo>
                  <a:pt x="21690" y="16773"/>
                </a:lnTo>
                <a:lnTo>
                  <a:pt x="21856" y="17123"/>
                </a:lnTo>
                <a:lnTo>
                  <a:pt x="22021" y="17473"/>
                </a:lnTo>
                <a:lnTo>
                  <a:pt x="22169" y="17822"/>
                </a:lnTo>
                <a:lnTo>
                  <a:pt x="22316" y="18172"/>
                </a:lnTo>
                <a:lnTo>
                  <a:pt x="22445" y="18522"/>
                </a:lnTo>
                <a:lnTo>
                  <a:pt x="22555" y="18872"/>
                </a:lnTo>
                <a:lnTo>
                  <a:pt x="22647" y="19222"/>
                </a:lnTo>
                <a:lnTo>
                  <a:pt x="22739" y="19572"/>
                </a:lnTo>
                <a:lnTo>
                  <a:pt x="22813" y="19921"/>
                </a:lnTo>
                <a:lnTo>
                  <a:pt x="22887" y="20271"/>
                </a:lnTo>
                <a:lnTo>
                  <a:pt x="22924" y="20603"/>
                </a:lnTo>
                <a:lnTo>
                  <a:pt x="22960" y="20934"/>
                </a:lnTo>
                <a:lnTo>
                  <a:pt x="23016" y="21597"/>
                </a:lnTo>
                <a:lnTo>
                  <a:pt x="23016" y="22260"/>
                </a:lnTo>
                <a:lnTo>
                  <a:pt x="22979" y="22886"/>
                </a:lnTo>
                <a:lnTo>
                  <a:pt x="22905" y="23512"/>
                </a:lnTo>
                <a:lnTo>
                  <a:pt x="22795" y="24119"/>
                </a:lnTo>
                <a:lnTo>
                  <a:pt x="22666" y="24708"/>
                </a:lnTo>
                <a:lnTo>
                  <a:pt x="22500" y="25298"/>
                </a:lnTo>
                <a:lnTo>
                  <a:pt x="22316" y="25850"/>
                </a:lnTo>
                <a:lnTo>
                  <a:pt x="22113" y="26384"/>
                </a:lnTo>
                <a:lnTo>
                  <a:pt x="21893" y="26899"/>
                </a:lnTo>
                <a:lnTo>
                  <a:pt x="21653" y="27397"/>
                </a:lnTo>
                <a:lnTo>
                  <a:pt x="21395" y="27875"/>
                </a:lnTo>
                <a:lnTo>
                  <a:pt x="21156" y="28336"/>
                </a:lnTo>
                <a:lnTo>
                  <a:pt x="20880" y="28777"/>
                </a:lnTo>
                <a:lnTo>
                  <a:pt x="20622" y="29182"/>
                </a:lnTo>
                <a:lnTo>
                  <a:pt x="20364" y="29569"/>
                </a:lnTo>
                <a:lnTo>
                  <a:pt x="20107" y="29919"/>
                </a:lnTo>
                <a:lnTo>
                  <a:pt x="19849" y="30250"/>
                </a:lnTo>
                <a:lnTo>
                  <a:pt x="19370" y="30821"/>
                </a:lnTo>
                <a:lnTo>
                  <a:pt x="18965" y="31281"/>
                </a:lnTo>
                <a:lnTo>
                  <a:pt x="18634" y="31631"/>
                </a:lnTo>
                <a:lnTo>
                  <a:pt x="18357" y="31907"/>
                </a:lnTo>
                <a:lnTo>
                  <a:pt x="17952" y="31889"/>
                </a:lnTo>
                <a:lnTo>
                  <a:pt x="17474" y="31852"/>
                </a:lnTo>
                <a:lnTo>
                  <a:pt x="16866" y="31779"/>
                </a:lnTo>
                <a:lnTo>
                  <a:pt x="16130" y="31650"/>
                </a:lnTo>
                <a:lnTo>
                  <a:pt x="15725" y="31576"/>
                </a:lnTo>
                <a:lnTo>
                  <a:pt x="15283" y="31466"/>
                </a:lnTo>
                <a:lnTo>
                  <a:pt x="14841" y="31355"/>
                </a:lnTo>
                <a:lnTo>
                  <a:pt x="14362" y="31226"/>
                </a:lnTo>
                <a:lnTo>
                  <a:pt x="13883" y="31079"/>
                </a:lnTo>
                <a:lnTo>
                  <a:pt x="13405" y="30895"/>
                </a:lnTo>
                <a:lnTo>
                  <a:pt x="12889" y="30711"/>
                </a:lnTo>
                <a:lnTo>
                  <a:pt x="12392" y="30490"/>
                </a:lnTo>
                <a:lnTo>
                  <a:pt x="11877" y="30250"/>
                </a:lnTo>
                <a:lnTo>
                  <a:pt x="11361" y="29974"/>
                </a:lnTo>
                <a:lnTo>
                  <a:pt x="10864" y="29680"/>
                </a:lnTo>
                <a:lnTo>
                  <a:pt x="10367" y="29348"/>
                </a:lnTo>
                <a:lnTo>
                  <a:pt x="9870" y="28998"/>
                </a:lnTo>
                <a:lnTo>
                  <a:pt x="9391" y="28612"/>
                </a:lnTo>
                <a:lnTo>
                  <a:pt x="8931" y="28188"/>
                </a:lnTo>
                <a:lnTo>
                  <a:pt x="8470" y="27728"/>
                </a:lnTo>
                <a:lnTo>
                  <a:pt x="8047" y="27249"/>
                </a:lnTo>
                <a:lnTo>
                  <a:pt x="7642" y="26715"/>
                </a:lnTo>
                <a:lnTo>
                  <a:pt x="7439" y="26439"/>
                </a:lnTo>
                <a:lnTo>
                  <a:pt x="7255" y="26145"/>
                </a:lnTo>
                <a:lnTo>
                  <a:pt x="7071" y="25850"/>
                </a:lnTo>
                <a:lnTo>
                  <a:pt x="6905" y="25555"/>
                </a:lnTo>
                <a:lnTo>
                  <a:pt x="6740" y="25224"/>
                </a:lnTo>
                <a:lnTo>
                  <a:pt x="6592" y="24893"/>
                </a:lnTo>
                <a:lnTo>
                  <a:pt x="6445" y="24561"/>
                </a:lnTo>
                <a:lnTo>
                  <a:pt x="6298" y="24211"/>
                </a:lnTo>
                <a:lnTo>
                  <a:pt x="6169" y="23861"/>
                </a:lnTo>
                <a:lnTo>
                  <a:pt x="6058" y="23493"/>
                </a:lnTo>
                <a:lnTo>
                  <a:pt x="5948" y="23125"/>
                </a:lnTo>
                <a:lnTo>
                  <a:pt x="5856" y="22738"/>
                </a:lnTo>
                <a:lnTo>
                  <a:pt x="5690" y="21965"/>
                </a:lnTo>
                <a:lnTo>
                  <a:pt x="5561" y="21192"/>
                </a:lnTo>
                <a:lnTo>
                  <a:pt x="5451" y="20382"/>
                </a:lnTo>
                <a:lnTo>
                  <a:pt x="5396" y="19572"/>
                </a:lnTo>
                <a:lnTo>
                  <a:pt x="5359" y="18761"/>
                </a:lnTo>
                <a:lnTo>
                  <a:pt x="5359" y="17933"/>
                </a:lnTo>
                <a:lnTo>
                  <a:pt x="5377" y="17104"/>
                </a:lnTo>
                <a:lnTo>
                  <a:pt x="5432" y="16276"/>
                </a:lnTo>
                <a:lnTo>
                  <a:pt x="5488" y="15447"/>
                </a:lnTo>
                <a:lnTo>
                  <a:pt x="5580" y="14637"/>
                </a:lnTo>
                <a:lnTo>
                  <a:pt x="5690" y="13827"/>
                </a:lnTo>
                <a:lnTo>
                  <a:pt x="5801" y="13035"/>
                </a:lnTo>
                <a:lnTo>
                  <a:pt x="5930" y="12262"/>
                </a:lnTo>
                <a:lnTo>
                  <a:pt x="6077" y="11489"/>
                </a:lnTo>
                <a:lnTo>
                  <a:pt x="6224" y="10752"/>
                </a:lnTo>
                <a:lnTo>
                  <a:pt x="6390" y="10053"/>
                </a:lnTo>
                <a:lnTo>
                  <a:pt x="6703" y="8709"/>
                </a:lnTo>
                <a:lnTo>
                  <a:pt x="7034" y="7512"/>
                </a:lnTo>
                <a:lnTo>
                  <a:pt x="7329" y="6481"/>
                </a:lnTo>
                <a:lnTo>
                  <a:pt x="7605" y="5634"/>
                </a:lnTo>
                <a:lnTo>
                  <a:pt x="7808" y="5008"/>
                </a:lnTo>
                <a:lnTo>
                  <a:pt x="7992" y="4456"/>
                </a:lnTo>
                <a:close/>
                <a:moveTo>
                  <a:pt x="1" y="0"/>
                </a:moveTo>
                <a:lnTo>
                  <a:pt x="1" y="53026"/>
                </a:lnTo>
                <a:lnTo>
                  <a:pt x="94269" y="53026"/>
                </a:lnTo>
                <a:lnTo>
                  <a:pt x="94269" y="0"/>
                </a:lnTo>
                <a:close/>
              </a:path>
            </a:pathLst>
          </a:custGeom>
          <a:solidFill>
            <a:srgbClr val="FFFFFF"/>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7"/>
          <p:cNvSpPr/>
          <p:nvPr/>
        </p:nvSpPr>
        <p:spPr>
          <a:xfrm>
            <a:off x="2007373" y="2801981"/>
            <a:ext cx="1494925" cy="907315"/>
          </a:xfrm>
          <a:custGeom>
            <a:avLst/>
            <a:gdLst/>
            <a:ahLst/>
            <a:cxnLst/>
            <a:rect l="l" t="t" r="r" b="b"/>
            <a:pathLst>
              <a:path w="15412" h="9354" extrusionOk="0">
                <a:moveTo>
                  <a:pt x="6224" y="1"/>
                </a:moveTo>
                <a:lnTo>
                  <a:pt x="5800" y="19"/>
                </a:lnTo>
                <a:lnTo>
                  <a:pt x="5377" y="75"/>
                </a:lnTo>
                <a:lnTo>
                  <a:pt x="4972" y="148"/>
                </a:lnTo>
                <a:lnTo>
                  <a:pt x="4659" y="240"/>
                </a:lnTo>
                <a:lnTo>
                  <a:pt x="4346" y="332"/>
                </a:lnTo>
                <a:lnTo>
                  <a:pt x="4051" y="424"/>
                </a:lnTo>
                <a:lnTo>
                  <a:pt x="3775" y="553"/>
                </a:lnTo>
                <a:lnTo>
                  <a:pt x="3517" y="682"/>
                </a:lnTo>
                <a:lnTo>
                  <a:pt x="3260" y="829"/>
                </a:lnTo>
                <a:lnTo>
                  <a:pt x="3020" y="977"/>
                </a:lnTo>
                <a:lnTo>
                  <a:pt x="2781" y="1142"/>
                </a:lnTo>
                <a:lnTo>
                  <a:pt x="2560" y="1308"/>
                </a:lnTo>
                <a:lnTo>
                  <a:pt x="2357" y="1474"/>
                </a:lnTo>
                <a:lnTo>
                  <a:pt x="2155" y="1658"/>
                </a:lnTo>
                <a:lnTo>
                  <a:pt x="1971" y="1842"/>
                </a:lnTo>
                <a:lnTo>
                  <a:pt x="1621" y="2247"/>
                </a:lnTo>
                <a:lnTo>
                  <a:pt x="1308" y="2652"/>
                </a:lnTo>
                <a:lnTo>
                  <a:pt x="1050" y="3057"/>
                </a:lnTo>
                <a:lnTo>
                  <a:pt x="811" y="3462"/>
                </a:lnTo>
                <a:lnTo>
                  <a:pt x="608" y="3867"/>
                </a:lnTo>
                <a:lnTo>
                  <a:pt x="424" y="4254"/>
                </a:lnTo>
                <a:lnTo>
                  <a:pt x="295" y="4622"/>
                </a:lnTo>
                <a:lnTo>
                  <a:pt x="166" y="4954"/>
                </a:lnTo>
                <a:lnTo>
                  <a:pt x="1" y="5524"/>
                </a:lnTo>
                <a:lnTo>
                  <a:pt x="10735" y="3628"/>
                </a:lnTo>
                <a:lnTo>
                  <a:pt x="10735" y="3628"/>
                </a:lnTo>
                <a:lnTo>
                  <a:pt x="166" y="6353"/>
                </a:lnTo>
                <a:lnTo>
                  <a:pt x="535" y="6795"/>
                </a:lnTo>
                <a:lnTo>
                  <a:pt x="792" y="7053"/>
                </a:lnTo>
                <a:lnTo>
                  <a:pt x="1069" y="7329"/>
                </a:lnTo>
                <a:lnTo>
                  <a:pt x="1382" y="7605"/>
                </a:lnTo>
                <a:lnTo>
                  <a:pt x="1731" y="7899"/>
                </a:lnTo>
                <a:lnTo>
                  <a:pt x="2118" y="8176"/>
                </a:lnTo>
                <a:lnTo>
                  <a:pt x="2542" y="8433"/>
                </a:lnTo>
                <a:lnTo>
                  <a:pt x="2983" y="8691"/>
                </a:lnTo>
                <a:lnTo>
                  <a:pt x="3462" y="8894"/>
                </a:lnTo>
                <a:lnTo>
                  <a:pt x="3720" y="9004"/>
                </a:lnTo>
                <a:lnTo>
                  <a:pt x="3978" y="9078"/>
                </a:lnTo>
                <a:lnTo>
                  <a:pt x="4235" y="9151"/>
                </a:lnTo>
                <a:lnTo>
                  <a:pt x="4512" y="9225"/>
                </a:lnTo>
                <a:lnTo>
                  <a:pt x="4806" y="9280"/>
                </a:lnTo>
                <a:lnTo>
                  <a:pt x="5082" y="9317"/>
                </a:lnTo>
                <a:lnTo>
                  <a:pt x="5377" y="9336"/>
                </a:lnTo>
                <a:lnTo>
                  <a:pt x="5672" y="9354"/>
                </a:lnTo>
                <a:lnTo>
                  <a:pt x="5985" y="9336"/>
                </a:lnTo>
                <a:lnTo>
                  <a:pt x="6298" y="9317"/>
                </a:lnTo>
                <a:lnTo>
                  <a:pt x="6611" y="9280"/>
                </a:lnTo>
                <a:lnTo>
                  <a:pt x="6942" y="9207"/>
                </a:lnTo>
                <a:lnTo>
                  <a:pt x="7347" y="9115"/>
                </a:lnTo>
                <a:lnTo>
                  <a:pt x="7752" y="8986"/>
                </a:lnTo>
                <a:lnTo>
                  <a:pt x="8139" y="8838"/>
                </a:lnTo>
                <a:lnTo>
                  <a:pt x="8544" y="8654"/>
                </a:lnTo>
                <a:lnTo>
                  <a:pt x="8930" y="8470"/>
                </a:lnTo>
                <a:lnTo>
                  <a:pt x="9317" y="8249"/>
                </a:lnTo>
                <a:lnTo>
                  <a:pt x="9704" y="8028"/>
                </a:lnTo>
                <a:lnTo>
                  <a:pt x="10072" y="7789"/>
                </a:lnTo>
                <a:lnTo>
                  <a:pt x="10440" y="7531"/>
                </a:lnTo>
                <a:lnTo>
                  <a:pt x="10808" y="7273"/>
                </a:lnTo>
                <a:lnTo>
                  <a:pt x="11158" y="6997"/>
                </a:lnTo>
                <a:lnTo>
                  <a:pt x="11508" y="6721"/>
                </a:lnTo>
                <a:lnTo>
                  <a:pt x="12171" y="6150"/>
                </a:lnTo>
                <a:lnTo>
                  <a:pt x="12797" y="5561"/>
                </a:lnTo>
                <a:lnTo>
                  <a:pt x="13349" y="5009"/>
                </a:lnTo>
                <a:lnTo>
                  <a:pt x="13865" y="4456"/>
                </a:lnTo>
                <a:lnTo>
                  <a:pt x="14325" y="3959"/>
                </a:lnTo>
                <a:lnTo>
                  <a:pt x="14693" y="3517"/>
                </a:lnTo>
                <a:lnTo>
                  <a:pt x="15227" y="2873"/>
                </a:lnTo>
                <a:lnTo>
                  <a:pt x="15411" y="2615"/>
                </a:lnTo>
                <a:lnTo>
                  <a:pt x="15154" y="2486"/>
                </a:lnTo>
                <a:lnTo>
                  <a:pt x="14399" y="2100"/>
                </a:lnTo>
                <a:lnTo>
                  <a:pt x="13865" y="1860"/>
                </a:lnTo>
                <a:lnTo>
                  <a:pt x="13239" y="1603"/>
                </a:lnTo>
                <a:lnTo>
                  <a:pt x="12558" y="1327"/>
                </a:lnTo>
                <a:lnTo>
                  <a:pt x="11803" y="1032"/>
                </a:lnTo>
                <a:lnTo>
                  <a:pt x="11011" y="774"/>
                </a:lnTo>
                <a:lnTo>
                  <a:pt x="10164" y="535"/>
                </a:lnTo>
                <a:lnTo>
                  <a:pt x="9741" y="406"/>
                </a:lnTo>
                <a:lnTo>
                  <a:pt x="9299" y="314"/>
                </a:lnTo>
                <a:lnTo>
                  <a:pt x="8857" y="222"/>
                </a:lnTo>
                <a:lnTo>
                  <a:pt x="8415" y="148"/>
                </a:lnTo>
                <a:lnTo>
                  <a:pt x="7973" y="75"/>
                </a:lnTo>
                <a:lnTo>
                  <a:pt x="7531" y="38"/>
                </a:lnTo>
                <a:lnTo>
                  <a:pt x="708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7"/>
          <p:cNvSpPr/>
          <p:nvPr/>
        </p:nvSpPr>
        <p:spPr>
          <a:xfrm rot="758744">
            <a:off x="1198314" y="3395329"/>
            <a:ext cx="582376" cy="869781"/>
          </a:xfrm>
          <a:custGeom>
            <a:avLst/>
            <a:gdLst/>
            <a:ahLst/>
            <a:cxnLst/>
            <a:rect l="l" t="t" r="r" b="b"/>
            <a:pathLst>
              <a:path w="6004" h="8967" extrusionOk="0">
                <a:moveTo>
                  <a:pt x="4383" y="0"/>
                </a:moveTo>
                <a:lnTo>
                  <a:pt x="4015" y="19"/>
                </a:lnTo>
                <a:lnTo>
                  <a:pt x="3757" y="56"/>
                </a:lnTo>
                <a:lnTo>
                  <a:pt x="3481" y="93"/>
                </a:lnTo>
                <a:lnTo>
                  <a:pt x="3168" y="166"/>
                </a:lnTo>
                <a:lnTo>
                  <a:pt x="2836" y="258"/>
                </a:lnTo>
                <a:lnTo>
                  <a:pt x="2486" y="387"/>
                </a:lnTo>
                <a:lnTo>
                  <a:pt x="2137" y="534"/>
                </a:lnTo>
                <a:lnTo>
                  <a:pt x="1787" y="737"/>
                </a:lnTo>
                <a:lnTo>
                  <a:pt x="1621" y="847"/>
                </a:lnTo>
                <a:lnTo>
                  <a:pt x="1455" y="958"/>
                </a:lnTo>
                <a:lnTo>
                  <a:pt x="1290" y="1087"/>
                </a:lnTo>
                <a:lnTo>
                  <a:pt x="1142" y="1234"/>
                </a:lnTo>
                <a:lnTo>
                  <a:pt x="995" y="1400"/>
                </a:lnTo>
                <a:lnTo>
                  <a:pt x="848" y="1565"/>
                </a:lnTo>
                <a:lnTo>
                  <a:pt x="719" y="1750"/>
                </a:lnTo>
                <a:lnTo>
                  <a:pt x="590" y="1934"/>
                </a:lnTo>
                <a:lnTo>
                  <a:pt x="480" y="2155"/>
                </a:lnTo>
                <a:lnTo>
                  <a:pt x="369" y="2376"/>
                </a:lnTo>
                <a:lnTo>
                  <a:pt x="277" y="2615"/>
                </a:lnTo>
                <a:lnTo>
                  <a:pt x="203" y="2854"/>
                </a:lnTo>
                <a:lnTo>
                  <a:pt x="148" y="3112"/>
                </a:lnTo>
                <a:lnTo>
                  <a:pt x="93" y="3370"/>
                </a:lnTo>
                <a:lnTo>
                  <a:pt x="56" y="3628"/>
                </a:lnTo>
                <a:lnTo>
                  <a:pt x="19" y="3904"/>
                </a:lnTo>
                <a:lnTo>
                  <a:pt x="1" y="4456"/>
                </a:lnTo>
                <a:lnTo>
                  <a:pt x="1" y="5008"/>
                </a:lnTo>
                <a:lnTo>
                  <a:pt x="38" y="5542"/>
                </a:lnTo>
                <a:lnTo>
                  <a:pt x="93" y="6076"/>
                </a:lnTo>
                <a:lnTo>
                  <a:pt x="185" y="6592"/>
                </a:lnTo>
                <a:lnTo>
                  <a:pt x="277" y="7089"/>
                </a:lnTo>
                <a:lnTo>
                  <a:pt x="369" y="7531"/>
                </a:lnTo>
                <a:lnTo>
                  <a:pt x="553" y="8286"/>
                </a:lnTo>
                <a:lnTo>
                  <a:pt x="701" y="8783"/>
                </a:lnTo>
                <a:lnTo>
                  <a:pt x="756" y="8967"/>
                </a:lnTo>
                <a:lnTo>
                  <a:pt x="940" y="8875"/>
                </a:lnTo>
                <a:lnTo>
                  <a:pt x="1400" y="8636"/>
                </a:lnTo>
                <a:lnTo>
                  <a:pt x="2063" y="8249"/>
                </a:lnTo>
                <a:lnTo>
                  <a:pt x="2450" y="7991"/>
                </a:lnTo>
                <a:lnTo>
                  <a:pt x="2855" y="7715"/>
                </a:lnTo>
                <a:lnTo>
                  <a:pt x="3278" y="7420"/>
                </a:lnTo>
                <a:lnTo>
                  <a:pt x="3702" y="7089"/>
                </a:lnTo>
                <a:lnTo>
                  <a:pt x="4125" y="6721"/>
                </a:lnTo>
                <a:lnTo>
                  <a:pt x="4512" y="6334"/>
                </a:lnTo>
                <a:lnTo>
                  <a:pt x="4880" y="5947"/>
                </a:lnTo>
                <a:lnTo>
                  <a:pt x="5064" y="5727"/>
                </a:lnTo>
                <a:lnTo>
                  <a:pt x="5211" y="5524"/>
                </a:lnTo>
                <a:lnTo>
                  <a:pt x="5359" y="5303"/>
                </a:lnTo>
                <a:lnTo>
                  <a:pt x="5506" y="5082"/>
                </a:lnTo>
                <a:lnTo>
                  <a:pt x="5616" y="4843"/>
                </a:lnTo>
                <a:lnTo>
                  <a:pt x="5727" y="4622"/>
                </a:lnTo>
                <a:lnTo>
                  <a:pt x="5819" y="4382"/>
                </a:lnTo>
                <a:lnTo>
                  <a:pt x="5893" y="4162"/>
                </a:lnTo>
                <a:lnTo>
                  <a:pt x="5929" y="3941"/>
                </a:lnTo>
                <a:lnTo>
                  <a:pt x="5966" y="3701"/>
                </a:lnTo>
                <a:lnTo>
                  <a:pt x="6003" y="3499"/>
                </a:lnTo>
                <a:lnTo>
                  <a:pt x="6003" y="3278"/>
                </a:lnTo>
                <a:lnTo>
                  <a:pt x="6003" y="3057"/>
                </a:lnTo>
                <a:lnTo>
                  <a:pt x="5985" y="2854"/>
                </a:lnTo>
                <a:lnTo>
                  <a:pt x="5948" y="2652"/>
                </a:lnTo>
                <a:lnTo>
                  <a:pt x="5911" y="2449"/>
                </a:lnTo>
                <a:lnTo>
                  <a:pt x="5801" y="2063"/>
                </a:lnTo>
                <a:lnTo>
                  <a:pt x="5672" y="1713"/>
                </a:lnTo>
                <a:lnTo>
                  <a:pt x="5506" y="1381"/>
                </a:lnTo>
                <a:lnTo>
                  <a:pt x="5340" y="1087"/>
                </a:lnTo>
                <a:lnTo>
                  <a:pt x="5175" y="811"/>
                </a:lnTo>
                <a:lnTo>
                  <a:pt x="5009" y="571"/>
                </a:lnTo>
                <a:lnTo>
                  <a:pt x="4843" y="369"/>
                </a:lnTo>
                <a:lnTo>
                  <a:pt x="4604" y="93"/>
                </a:lnTo>
                <a:lnTo>
                  <a:pt x="451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7"/>
          <p:cNvSpPr/>
          <p:nvPr/>
        </p:nvSpPr>
        <p:spPr>
          <a:xfrm>
            <a:off x="1993115" y="0"/>
            <a:ext cx="1828888" cy="1393078"/>
          </a:xfrm>
          <a:custGeom>
            <a:avLst/>
            <a:gdLst/>
            <a:ahLst/>
            <a:cxnLst/>
            <a:rect l="l" t="t" r="r" b="b"/>
            <a:pathLst>
              <a:path w="18855" h="14362" extrusionOk="0">
                <a:moveTo>
                  <a:pt x="1400" y="0"/>
                </a:moveTo>
                <a:lnTo>
                  <a:pt x="1087" y="552"/>
                </a:lnTo>
                <a:lnTo>
                  <a:pt x="811" y="1123"/>
                </a:lnTo>
                <a:lnTo>
                  <a:pt x="571" y="1712"/>
                </a:lnTo>
                <a:lnTo>
                  <a:pt x="461" y="2025"/>
                </a:lnTo>
                <a:lnTo>
                  <a:pt x="369" y="2320"/>
                </a:lnTo>
                <a:lnTo>
                  <a:pt x="277" y="2633"/>
                </a:lnTo>
                <a:lnTo>
                  <a:pt x="203" y="2964"/>
                </a:lnTo>
                <a:lnTo>
                  <a:pt x="148" y="3277"/>
                </a:lnTo>
                <a:lnTo>
                  <a:pt x="93" y="3609"/>
                </a:lnTo>
                <a:lnTo>
                  <a:pt x="56" y="3922"/>
                </a:lnTo>
                <a:lnTo>
                  <a:pt x="19" y="4253"/>
                </a:lnTo>
                <a:lnTo>
                  <a:pt x="0" y="4603"/>
                </a:lnTo>
                <a:lnTo>
                  <a:pt x="0" y="4934"/>
                </a:lnTo>
                <a:lnTo>
                  <a:pt x="19" y="5413"/>
                </a:lnTo>
                <a:lnTo>
                  <a:pt x="56" y="5892"/>
                </a:lnTo>
                <a:lnTo>
                  <a:pt x="111" y="6370"/>
                </a:lnTo>
                <a:lnTo>
                  <a:pt x="185" y="6831"/>
                </a:lnTo>
                <a:lnTo>
                  <a:pt x="295" y="7291"/>
                </a:lnTo>
                <a:lnTo>
                  <a:pt x="424" y="7733"/>
                </a:lnTo>
                <a:lnTo>
                  <a:pt x="571" y="8175"/>
                </a:lnTo>
                <a:lnTo>
                  <a:pt x="737" y="8598"/>
                </a:lnTo>
                <a:lnTo>
                  <a:pt x="921" y="9022"/>
                </a:lnTo>
                <a:lnTo>
                  <a:pt x="1142" y="9427"/>
                </a:lnTo>
                <a:lnTo>
                  <a:pt x="1363" y="9813"/>
                </a:lnTo>
                <a:lnTo>
                  <a:pt x="1602" y="10200"/>
                </a:lnTo>
                <a:lnTo>
                  <a:pt x="1878" y="10568"/>
                </a:lnTo>
                <a:lnTo>
                  <a:pt x="2155" y="10937"/>
                </a:lnTo>
                <a:lnTo>
                  <a:pt x="2449" y="11268"/>
                </a:lnTo>
                <a:lnTo>
                  <a:pt x="2762" y="11599"/>
                </a:lnTo>
                <a:lnTo>
                  <a:pt x="3094" y="11912"/>
                </a:lnTo>
                <a:lnTo>
                  <a:pt x="3425" y="12207"/>
                </a:lnTo>
                <a:lnTo>
                  <a:pt x="3793" y="12483"/>
                </a:lnTo>
                <a:lnTo>
                  <a:pt x="4162" y="12759"/>
                </a:lnTo>
                <a:lnTo>
                  <a:pt x="4548" y="12999"/>
                </a:lnTo>
                <a:lnTo>
                  <a:pt x="4935" y="13220"/>
                </a:lnTo>
                <a:lnTo>
                  <a:pt x="5340" y="13441"/>
                </a:lnTo>
                <a:lnTo>
                  <a:pt x="5763" y="13625"/>
                </a:lnTo>
                <a:lnTo>
                  <a:pt x="6187" y="13790"/>
                </a:lnTo>
                <a:lnTo>
                  <a:pt x="6629" y="13938"/>
                </a:lnTo>
                <a:lnTo>
                  <a:pt x="7071" y="14066"/>
                </a:lnTo>
                <a:lnTo>
                  <a:pt x="7531" y="14177"/>
                </a:lnTo>
                <a:lnTo>
                  <a:pt x="7991" y="14251"/>
                </a:lnTo>
                <a:lnTo>
                  <a:pt x="8470" y="14306"/>
                </a:lnTo>
                <a:lnTo>
                  <a:pt x="8949" y="14343"/>
                </a:lnTo>
                <a:lnTo>
                  <a:pt x="9427" y="14361"/>
                </a:lnTo>
                <a:lnTo>
                  <a:pt x="9906" y="14343"/>
                </a:lnTo>
                <a:lnTo>
                  <a:pt x="10385" y="14306"/>
                </a:lnTo>
                <a:lnTo>
                  <a:pt x="10863" y="14251"/>
                </a:lnTo>
                <a:lnTo>
                  <a:pt x="11324" y="14177"/>
                </a:lnTo>
                <a:lnTo>
                  <a:pt x="11784" y="14066"/>
                </a:lnTo>
                <a:lnTo>
                  <a:pt x="12226" y="13938"/>
                </a:lnTo>
                <a:lnTo>
                  <a:pt x="12668" y="13790"/>
                </a:lnTo>
                <a:lnTo>
                  <a:pt x="13091" y="13625"/>
                </a:lnTo>
                <a:lnTo>
                  <a:pt x="13515" y="13441"/>
                </a:lnTo>
                <a:lnTo>
                  <a:pt x="13920" y="13220"/>
                </a:lnTo>
                <a:lnTo>
                  <a:pt x="14306" y="12999"/>
                </a:lnTo>
                <a:lnTo>
                  <a:pt x="14693" y="12759"/>
                </a:lnTo>
                <a:lnTo>
                  <a:pt x="15061" y="12483"/>
                </a:lnTo>
                <a:lnTo>
                  <a:pt x="15430" y="12207"/>
                </a:lnTo>
                <a:lnTo>
                  <a:pt x="15761" y="11912"/>
                </a:lnTo>
                <a:lnTo>
                  <a:pt x="16092" y="11599"/>
                </a:lnTo>
                <a:lnTo>
                  <a:pt x="16405" y="11268"/>
                </a:lnTo>
                <a:lnTo>
                  <a:pt x="16700" y="10937"/>
                </a:lnTo>
                <a:lnTo>
                  <a:pt x="16976" y="10568"/>
                </a:lnTo>
                <a:lnTo>
                  <a:pt x="17252" y="10200"/>
                </a:lnTo>
                <a:lnTo>
                  <a:pt x="17492" y="9813"/>
                </a:lnTo>
                <a:lnTo>
                  <a:pt x="17713" y="9427"/>
                </a:lnTo>
                <a:lnTo>
                  <a:pt x="17933" y="9022"/>
                </a:lnTo>
                <a:lnTo>
                  <a:pt x="18118" y="8598"/>
                </a:lnTo>
                <a:lnTo>
                  <a:pt x="18283" y="8175"/>
                </a:lnTo>
                <a:lnTo>
                  <a:pt x="18431" y="7733"/>
                </a:lnTo>
                <a:lnTo>
                  <a:pt x="18559" y="7291"/>
                </a:lnTo>
                <a:lnTo>
                  <a:pt x="18670" y="6831"/>
                </a:lnTo>
                <a:lnTo>
                  <a:pt x="18744" y="6370"/>
                </a:lnTo>
                <a:lnTo>
                  <a:pt x="18799" y="5892"/>
                </a:lnTo>
                <a:lnTo>
                  <a:pt x="18836" y="5413"/>
                </a:lnTo>
                <a:lnTo>
                  <a:pt x="18854" y="4934"/>
                </a:lnTo>
                <a:lnTo>
                  <a:pt x="18854" y="4603"/>
                </a:lnTo>
                <a:lnTo>
                  <a:pt x="18836" y="4253"/>
                </a:lnTo>
                <a:lnTo>
                  <a:pt x="18799" y="3922"/>
                </a:lnTo>
                <a:lnTo>
                  <a:pt x="18762" y="3609"/>
                </a:lnTo>
                <a:lnTo>
                  <a:pt x="18707" y="3277"/>
                </a:lnTo>
                <a:lnTo>
                  <a:pt x="18652" y="2964"/>
                </a:lnTo>
                <a:lnTo>
                  <a:pt x="18578" y="2633"/>
                </a:lnTo>
                <a:lnTo>
                  <a:pt x="18486" y="2320"/>
                </a:lnTo>
                <a:lnTo>
                  <a:pt x="18394" y="2025"/>
                </a:lnTo>
                <a:lnTo>
                  <a:pt x="18283" y="1712"/>
                </a:lnTo>
                <a:lnTo>
                  <a:pt x="18044" y="1123"/>
                </a:lnTo>
                <a:lnTo>
                  <a:pt x="17768" y="552"/>
                </a:lnTo>
                <a:lnTo>
                  <a:pt x="17455"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7"/>
          <p:cNvSpPr/>
          <p:nvPr/>
        </p:nvSpPr>
        <p:spPr>
          <a:xfrm>
            <a:off x="1793105" y="4243274"/>
            <a:ext cx="1271637" cy="900137"/>
          </a:xfrm>
          <a:custGeom>
            <a:avLst/>
            <a:gdLst/>
            <a:ahLst/>
            <a:cxnLst/>
            <a:rect l="l" t="t" r="r" b="b"/>
            <a:pathLst>
              <a:path w="13110" h="9280" extrusionOk="0">
                <a:moveTo>
                  <a:pt x="6224" y="0"/>
                </a:moveTo>
                <a:lnTo>
                  <a:pt x="5892" y="37"/>
                </a:lnTo>
                <a:lnTo>
                  <a:pt x="5561" y="74"/>
                </a:lnTo>
                <a:lnTo>
                  <a:pt x="5229" y="129"/>
                </a:lnTo>
                <a:lnTo>
                  <a:pt x="4916" y="203"/>
                </a:lnTo>
                <a:lnTo>
                  <a:pt x="4603" y="295"/>
                </a:lnTo>
                <a:lnTo>
                  <a:pt x="4309" y="405"/>
                </a:lnTo>
                <a:lnTo>
                  <a:pt x="3996" y="516"/>
                </a:lnTo>
                <a:lnTo>
                  <a:pt x="3720" y="644"/>
                </a:lnTo>
                <a:lnTo>
                  <a:pt x="3425" y="792"/>
                </a:lnTo>
                <a:lnTo>
                  <a:pt x="3149" y="957"/>
                </a:lnTo>
                <a:lnTo>
                  <a:pt x="2891" y="1123"/>
                </a:lnTo>
                <a:lnTo>
                  <a:pt x="2633" y="1307"/>
                </a:lnTo>
                <a:lnTo>
                  <a:pt x="2394" y="1491"/>
                </a:lnTo>
                <a:lnTo>
                  <a:pt x="2155" y="1694"/>
                </a:lnTo>
                <a:lnTo>
                  <a:pt x="1915" y="1915"/>
                </a:lnTo>
                <a:lnTo>
                  <a:pt x="1694" y="2154"/>
                </a:lnTo>
                <a:lnTo>
                  <a:pt x="1492" y="2394"/>
                </a:lnTo>
                <a:lnTo>
                  <a:pt x="1308" y="2633"/>
                </a:lnTo>
                <a:lnTo>
                  <a:pt x="1123" y="2891"/>
                </a:lnTo>
                <a:lnTo>
                  <a:pt x="958" y="3148"/>
                </a:lnTo>
                <a:lnTo>
                  <a:pt x="792" y="3425"/>
                </a:lnTo>
                <a:lnTo>
                  <a:pt x="645" y="3719"/>
                </a:lnTo>
                <a:lnTo>
                  <a:pt x="516" y="3995"/>
                </a:lnTo>
                <a:lnTo>
                  <a:pt x="405" y="4308"/>
                </a:lnTo>
                <a:lnTo>
                  <a:pt x="295" y="4603"/>
                </a:lnTo>
                <a:lnTo>
                  <a:pt x="203" y="4916"/>
                </a:lnTo>
                <a:lnTo>
                  <a:pt x="129" y="5229"/>
                </a:lnTo>
                <a:lnTo>
                  <a:pt x="74" y="5560"/>
                </a:lnTo>
                <a:lnTo>
                  <a:pt x="37" y="5892"/>
                </a:lnTo>
                <a:lnTo>
                  <a:pt x="0" y="6223"/>
                </a:lnTo>
                <a:lnTo>
                  <a:pt x="0" y="6555"/>
                </a:lnTo>
                <a:lnTo>
                  <a:pt x="19" y="6923"/>
                </a:lnTo>
                <a:lnTo>
                  <a:pt x="37" y="7273"/>
                </a:lnTo>
                <a:lnTo>
                  <a:pt x="92" y="7622"/>
                </a:lnTo>
                <a:lnTo>
                  <a:pt x="148" y="7972"/>
                </a:lnTo>
                <a:lnTo>
                  <a:pt x="240" y="8304"/>
                </a:lnTo>
                <a:lnTo>
                  <a:pt x="332" y="8635"/>
                </a:lnTo>
                <a:lnTo>
                  <a:pt x="461" y="8967"/>
                </a:lnTo>
                <a:lnTo>
                  <a:pt x="590" y="9280"/>
                </a:lnTo>
                <a:lnTo>
                  <a:pt x="12520" y="9280"/>
                </a:lnTo>
                <a:lnTo>
                  <a:pt x="12649" y="8967"/>
                </a:lnTo>
                <a:lnTo>
                  <a:pt x="12778" y="8635"/>
                </a:lnTo>
                <a:lnTo>
                  <a:pt x="12870" y="8304"/>
                </a:lnTo>
                <a:lnTo>
                  <a:pt x="12962" y="7972"/>
                </a:lnTo>
                <a:lnTo>
                  <a:pt x="13017" y="7622"/>
                </a:lnTo>
                <a:lnTo>
                  <a:pt x="13073" y="7273"/>
                </a:lnTo>
                <a:lnTo>
                  <a:pt x="13091" y="6923"/>
                </a:lnTo>
                <a:lnTo>
                  <a:pt x="13110" y="6555"/>
                </a:lnTo>
                <a:lnTo>
                  <a:pt x="13110" y="6223"/>
                </a:lnTo>
                <a:lnTo>
                  <a:pt x="13073" y="5892"/>
                </a:lnTo>
                <a:lnTo>
                  <a:pt x="13036" y="5560"/>
                </a:lnTo>
                <a:lnTo>
                  <a:pt x="12981" y="5229"/>
                </a:lnTo>
                <a:lnTo>
                  <a:pt x="12907" y="4916"/>
                </a:lnTo>
                <a:lnTo>
                  <a:pt x="12815" y="4603"/>
                </a:lnTo>
                <a:lnTo>
                  <a:pt x="12704" y="4308"/>
                </a:lnTo>
                <a:lnTo>
                  <a:pt x="12594" y="3995"/>
                </a:lnTo>
                <a:lnTo>
                  <a:pt x="12465" y="3719"/>
                </a:lnTo>
                <a:lnTo>
                  <a:pt x="12318" y="3425"/>
                </a:lnTo>
                <a:lnTo>
                  <a:pt x="12152" y="3148"/>
                </a:lnTo>
                <a:lnTo>
                  <a:pt x="11986" y="2891"/>
                </a:lnTo>
                <a:lnTo>
                  <a:pt x="11802" y="2633"/>
                </a:lnTo>
                <a:lnTo>
                  <a:pt x="11618" y="2394"/>
                </a:lnTo>
                <a:lnTo>
                  <a:pt x="11416" y="2154"/>
                </a:lnTo>
                <a:lnTo>
                  <a:pt x="11195" y="1915"/>
                </a:lnTo>
                <a:lnTo>
                  <a:pt x="10955" y="1694"/>
                </a:lnTo>
                <a:lnTo>
                  <a:pt x="10716" y="1491"/>
                </a:lnTo>
                <a:lnTo>
                  <a:pt x="10477" y="1307"/>
                </a:lnTo>
                <a:lnTo>
                  <a:pt x="10219" y="1123"/>
                </a:lnTo>
                <a:lnTo>
                  <a:pt x="9961" y="957"/>
                </a:lnTo>
                <a:lnTo>
                  <a:pt x="9685" y="792"/>
                </a:lnTo>
                <a:lnTo>
                  <a:pt x="9390" y="644"/>
                </a:lnTo>
                <a:lnTo>
                  <a:pt x="9114" y="516"/>
                </a:lnTo>
                <a:lnTo>
                  <a:pt x="8801" y="405"/>
                </a:lnTo>
                <a:lnTo>
                  <a:pt x="8507" y="295"/>
                </a:lnTo>
                <a:lnTo>
                  <a:pt x="8194" y="203"/>
                </a:lnTo>
                <a:lnTo>
                  <a:pt x="7881" y="129"/>
                </a:lnTo>
                <a:lnTo>
                  <a:pt x="7549" y="74"/>
                </a:lnTo>
                <a:lnTo>
                  <a:pt x="7218" y="37"/>
                </a:lnTo>
                <a:lnTo>
                  <a:pt x="688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7"/>
          <p:cNvSpPr/>
          <p:nvPr/>
        </p:nvSpPr>
        <p:spPr>
          <a:xfrm>
            <a:off x="0" y="2907418"/>
            <a:ext cx="971624" cy="1607346"/>
          </a:xfrm>
          <a:custGeom>
            <a:avLst/>
            <a:gdLst/>
            <a:ahLst/>
            <a:cxnLst/>
            <a:rect l="l" t="t" r="r" b="b"/>
            <a:pathLst>
              <a:path w="10017" h="16571" extrusionOk="0">
                <a:moveTo>
                  <a:pt x="1732" y="0"/>
                </a:moveTo>
                <a:lnTo>
                  <a:pt x="1290" y="19"/>
                </a:lnTo>
                <a:lnTo>
                  <a:pt x="848" y="55"/>
                </a:lnTo>
                <a:lnTo>
                  <a:pt x="424" y="111"/>
                </a:lnTo>
                <a:lnTo>
                  <a:pt x="1" y="184"/>
                </a:lnTo>
                <a:lnTo>
                  <a:pt x="1" y="16387"/>
                </a:lnTo>
                <a:lnTo>
                  <a:pt x="424" y="16460"/>
                </a:lnTo>
                <a:lnTo>
                  <a:pt x="848" y="16515"/>
                </a:lnTo>
                <a:lnTo>
                  <a:pt x="1290" y="16552"/>
                </a:lnTo>
                <a:lnTo>
                  <a:pt x="1732" y="16571"/>
                </a:lnTo>
                <a:lnTo>
                  <a:pt x="2155" y="16552"/>
                </a:lnTo>
                <a:lnTo>
                  <a:pt x="2579" y="16534"/>
                </a:lnTo>
                <a:lnTo>
                  <a:pt x="3002" y="16479"/>
                </a:lnTo>
                <a:lnTo>
                  <a:pt x="3407" y="16405"/>
                </a:lnTo>
                <a:lnTo>
                  <a:pt x="3794" y="16313"/>
                </a:lnTo>
                <a:lnTo>
                  <a:pt x="4199" y="16202"/>
                </a:lnTo>
                <a:lnTo>
                  <a:pt x="4586" y="16074"/>
                </a:lnTo>
                <a:lnTo>
                  <a:pt x="4954" y="15926"/>
                </a:lnTo>
                <a:lnTo>
                  <a:pt x="5322" y="15761"/>
                </a:lnTo>
                <a:lnTo>
                  <a:pt x="5672" y="15576"/>
                </a:lnTo>
                <a:lnTo>
                  <a:pt x="6022" y="15374"/>
                </a:lnTo>
                <a:lnTo>
                  <a:pt x="6371" y="15153"/>
                </a:lnTo>
                <a:lnTo>
                  <a:pt x="6684" y="14932"/>
                </a:lnTo>
                <a:lnTo>
                  <a:pt x="6997" y="14674"/>
                </a:lnTo>
                <a:lnTo>
                  <a:pt x="7310" y="14416"/>
                </a:lnTo>
                <a:lnTo>
                  <a:pt x="7587" y="14140"/>
                </a:lnTo>
                <a:lnTo>
                  <a:pt x="7863" y="13864"/>
                </a:lnTo>
                <a:lnTo>
                  <a:pt x="8121" y="13551"/>
                </a:lnTo>
                <a:lnTo>
                  <a:pt x="8378" y="13238"/>
                </a:lnTo>
                <a:lnTo>
                  <a:pt x="8599" y="12925"/>
                </a:lnTo>
                <a:lnTo>
                  <a:pt x="8820" y="12575"/>
                </a:lnTo>
                <a:lnTo>
                  <a:pt x="9023" y="12225"/>
                </a:lnTo>
                <a:lnTo>
                  <a:pt x="9207" y="11876"/>
                </a:lnTo>
                <a:lnTo>
                  <a:pt x="9373" y="11507"/>
                </a:lnTo>
                <a:lnTo>
                  <a:pt x="9520" y="11139"/>
                </a:lnTo>
                <a:lnTo>
                  <a:pt x="9649" y="10753"/>
                </a:lnTo>
                <a:lnTo>
                  <a:pt x="9759" y="10348"/>
                </a:lnTo>
                <a:lnTo>
                  <a:pt x="9851" y="9961"/>
                </a:lnTo>
                <a:lnTo>
                  <a:pt x="9925" y="9556"/>
                </a:lnTo>
                <a:lnTo>
                  <a:pt x="9980" y="9132"/>
                </a:lnTo>
                <a:lnTo>
                  <a:pt x="9999" y="8709"/>
                </a:lnTo>
                <a:lnTo>
                  <a:pt x="10017" y="8285"/>
                </a:lnTo>
                <a:lnTo>
                  <a:pt x="9999" y="7862"/>
                </a:lnTo>
                <a:lnTo>
                  <a:pt x="9980" y="7438"/>
                </a:lnTo>
                <a:lnTo>
                  <a:pt x="9925" y="7015"/>
                </a:lnTo>
                <a:lnTo>
                  <a:pt x="9851" y="6610"/>
                </a:lnTo>
                <a:lnTo>
                  <a:pt x="9759" y="6223"/>
                </a:lnTo>
                <a:lnTo>
                  <a:pt x="9649" y="5818"/>
                </a:lnTo>
                <a:lnTo>
                  <a:pt x="9520" y="5432"/>
                </a:lnTo>
                <a:lnTo>
                  <a:pt x="9373" y="5063"/>
                </a:lnTo>
                <a:lnTo>
                  <a:pt x="9207" y="4695"/>
                </a:lnTo>
                <a:lnTo>
                  <a:pt x="9023" y="4345"/>
                </a:lnTo>
                <a:lnTo>
                  <a:pt x="8820" y="3995"/>
                </a:lnTo>
                <a:lnTo>
                  <a:pt x="8599" y="3646"/>
                </a:lnTo>
                <a:lnTo>
                  <a:pt x="8378" y="3333"/>
                </a:lnTo>
                <a:lnTo>
                  <a:pt x="8121" y="3020"/>
                </a:lnTo>
                <a:lnTo>
                  <a:pt x="7863" y="2707"/>
                </a:lnTo>
                <a:lnTo>
                  <a:pt x="7587" y="2430"/>
                </a:lnTo>
                <a:lnTo>
                  <a:pt x="7310" y="2154"/>
                </a:lnTo>
                <a:lnTo>
                  <a:pt x="6997" y="1897"/>
                </a:lnTo>
                <a:lnTo>
                  <a:pt x="6684" y="1639"/>
                </a:lnTo>
                <a:lnTo>
                  <a:pt x="6371" y="1418"/>
                </a:lnTo>
                <a:lnTo>
                  <a:pt x="6022" y="1197"/>
                </a:lnTo>
                <a:lnTo>
                  <a:pt x="5672" y="994"/>
                </a:lnTo>
                <a:lnTo>
                  <a:pt x="5322" y="810"/>
                </a:lnTo>
                <a:lnTo>
                  <a:pt x="4954" y="645"/>
                </a:lnTo>
                <a:lnTo>
                  <a:pt x="4586" y="497"/>
                </a:lnTo>
                <a:lnTo>
                  <a:pt x="4199" y="368"/>
                </a:lnTo>
                <a:lnTo>
                  <a:pt x="3794" y="258"/>
                </a:lnTo>
                <a:lnTo>
                  <a:pt x="3407" y="166"/>
                </a:lnTo>
                <a:lnTo>
                  <a:pt x="3002" y="92"/>
                </a:lnTo>
                <a:lnTo>
                  <a:pt x="2579" y="37"/>
                </a:lnTo>
                <a:lnTo>
                  <a:pt x="2155" y="19"/>
                </a:lnTo>
                <a:lnTo>
                  <a:pt x="173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7"/>
          <p:cNvSpPr txBox="1">
            <a:spLocks noGrp="1"/>
          </p:cNvSpPr>
          <p:nvPr>
            <p:ph type="title"/>
          </p:nvPr>
        </p:nvSpPr>
        <p:spPr>
          <a:xfrm>
            <a:off x="3822000" y="893225"/>
            <a:ext cx="4864800" cy="690900"/>
          </a:xfrm>
          <a:prstGeom prst="rect">
            <a:avLst/>
          </a:prstGeom>
        </p:spPr>
        <p:txBody>
          <a:bodyPr spcFirstLastPara="1" wrap="square" lIns="91425" tIns="91425" rIns="91425" bIns="91425" anchor="b" anchorCtr="0">
            <a:noAutofit/>
          </a:bodyPr>
          <a:lstStyle>
            <a:lvl1pPr lvl="0">
              <a:spcBef>
                <a:spcPts val="0"/>
              </a:spcBef>
              <a:spcAft>
                <a:spcPts val="0"/>
              </a:spcAft>
              <a:buSzPts val="3600"/>
              <a:buNone/>
              <a:defRPr/>
            </a:lvl1pPr>
            <a:lvl2pPr lvl="1">
              <a:spcBef>
                <a:spcPts val="0"/>
              </a:spcBef>
              <a:spcAft>
                <a:spcPts val="0"/>
              </a:spcAft>
              <a:buSzPts val="3600"/>
              <a:buNone/>
              <a:defRPr/>
            </a:lvl2pPr>
            <a:lvl3pPr lvl="2">
              <a:spcBef>
                <a:spcPts val="0"/>
              </a:spcBef>
              <a:spcAft>
                <a:spcPts val="0"/>
              </a:spcAft>
              <a:buSzPts val="3600"/>
              <a:buNone/>
              <a:defRPr/>
            </a:lvl3pPr>
            <a:lvl4pPr lvl="3">
              <a:spcBef>
                <a:spcPts val="0"/>
              </a:spcBef>
              <a:spcAft>
                <a:spcPts val="0"/>
              </a:spcAft>
              <a:buSzPts val="3600"/>
              <a:buNone/>
              <a:defRPr/>
            </a:lvl4pPr>
            <a:lvl5pPr lvl="4">
              <a:spcBef>
                <a:spcPts val="0"/>
              </a:spcBef>
              <a:spcAft>
                <a:spcPts val="0"/>
              </a:spcAft>
              <a:buSzPts val="3600"/>
              <a:buNone/>
              <a:defRPr/>
            </a:lvl5pPr>
            <a:lvl6pPr lvl="5">
              <a:spcBef>
                <a:spcPts val="0"/>
              </a:spcBef>
              <a:spcAft>
                <a:spcPts val="0"/>
              </a:spcAft>
              <a:buSzPts val="3600"/>
              <a:buNone/>
              <a:defRPr/>
            </a:lvl6pPr>
            <a:lvl7pPr lvl="6">
              <a:spcBef>
                <a:spcPts val="0"/>
              </a:spcBef>
              <a:spcAft>
                <a:spcPts val="0"/>
              </a:spcAft>
              <a:buSzPts val="3600"/>
              <a:buNone/>
              <a:defRPr/>
            </a:lvl7pPr>
            <a:lvl8pPr lvl="7">
              <a:spcBef>
                <a:spcPts val="0"/>
              </a:spcBef>
              <a:spcAft>
                <a:spcPts val="0"/>
              </a:spcAft>
              <a:buSzPts val="3600"/>
              <a:buNone/>
              <a:defRPr/>
            </a:lvl8pPr>
            <a:lvl9pPr lvl="8">
              <a:spcBef>
                <a:spcPts val="0"/>
              </a:spcBef>
              <a:spcAft>
                <a:spcPts val="0"/>
              </a:spcAft>
              <a:buSzPts val="3600"/>
              <a:buNone/>
              <a:defRPr/>
            </a:lvl9pPr>
          </a:lstStyle>
          <a:p>
            <a:endParaRPr/>
          </a:p>
        </p:txBody>
      </p:sp>
      <p:sp>
        <p:nvSpPr>
          <p:cNvPr id="59" name="Google Shape;59;p7"/>
          <p:cNvSpPr txBox="1">
            <a:spLocks noGrp="1"/>
          </p:cNvSpPr>
          <p:nvPr>
            <p:ph type="body" idx="1"/>
          </p:nvPr>
        </p:nvSpPr>
        <p:spPr>
          <a:xfrm>
            <a:off x="3822000" y="1725900"/>
            <a:ext cx="2361300" cy="3024000"/>
          </a:xfrm>
          <a:prstGeom prst="rect">
            <a:avLst/>
          </a:prstGeom>
        </p:spPr>
        <p:txBody>
          <a:bodyPr spcFirstLastPara="1" wrap="square" lIns="91425" tIns="91425" rIns="91425" bIns="91425" anchor="t" anchorCtr="0">
            <a:noAutofit/>
          </a:bodyPr>
          <a:lstStyle>
            <a:lvl1pPr marL="457200" lvl="0" indent="-342900">
              <a:spcBef>
                <a:spcPts val="600"/>
              </a:spcBef>
              <a:spcAft>
                <a:spcPts val="0"/>
              </a:spcAft>
              <a:buSzPts val="1800"/>
              <a:buChar char="⊷"/>
              <a:defRPr sz="1800"/>
            </a:lvl1pPr>
            <a:lvl2pPr marL="914400" lvl="1" indent="-342900">
              <a:spcBef>
                <a:spcPts val="0"/>
              </a:spcBef>
              <a:spcAft>
                <a:spcPts val="0"/>
              </a:spcAft>
              <a:buSzPts val="1800"/>
              <a:buChar char="⊶"/>
              <a:defRPr sz="1800"/>
            </a:lvl2pPr>
            <a:lvl3pPr marL="1371600" lvl="2" indent="-342900">
              <a:spcBef>
                <a:spcPts val="0"/>
              </a:spcBef>
              <a:spcAft>
                <a:spcPts val="0"/>
              </a:spcAft>
              <a:buSzPts val="1800"/>
              <a:buChar char="⊸"/>
              <a:defRPr sz="1800"/>
            </a:lvl3pPr>
            <a:lvl4pPr marL="1828800" lvl="3" indent="-342900">
              <a:spcBef>
                <a:spcPts val="0"/>
              </a:spcBef>
              <a:spcAft>
                <a:spcPts val="0"/>
              </a:spcAft>
              <a:buSzPts val="1800"/>
              <a:buChar char="●"/>
              <a:defRPr sz="1800"/>
            </a:lvl4pPr>
            <a:lvl5pPr marL="2286000" lvl="4" indent="-342900">
              <a:spcBef>
                <a:spcPts val="0"/>
              </a:spcBef>
              <a:spcAft>
                <a:spcPts val="0"/>
              </a:spcAft>
              <a:buSzPts val="1800"/>
              <a:buChar char="○"/>
              <a:defRPr sz="1800"/>
            </a:lvl5pPr>
            <a:lvl6pPr marL="2743200" lvl="5" indent="-342900">
              <a:spcBef>
                <a:spcPts val="0"/>
              </a:spcBef>
              <a:spcAft>
                <a:spcPts val="0"/>
              </a:spcAft>
              <a:buSzPts val="1800"/>
              <a:buChar char="■"/>
              <a:defRPr sz="1800"/>
            </a:lvl6pPr>
            <a:lvl7pPr marL="3200400" lvl="6" indent="-342900">
              <a:spcBef>
                <a:spcPts val="0"/>
              </a:spcBef>
              <a:spcAft>
                <a:spcPts val="0"/>
              </a:spcAft>
              <a:buSzPts val="1800"/>
              <a:buChar char="●"/>
              <a:defRPr sz="1800"/>
            </a:lvl7pPr>
            <a:lvl8pPr marL="3657600" lvl="7" indent="-342900">
              <a:spcBef>
                <a:spcPts val="0"/>
              </a:spcBef>
              <a:spcAft>
                <a:spcPts val="0"/>
              </a:spcAft>
              <a:buSzPts val="1800"/>
              <a:buChar char="○"/>
              <a:defRPr sz="1800"/>
            </a:lvl8pPr>
            <a:lvl9pPr marL="4114800" lvl="8" indent="-342900">
              <a:spcBef>
                <a:spcPts val="0"/>
              </a:spcBef>
              <a:spcAft>
                <a:spcPts val="0"/>
              </a:spcAft>
              <a:buSzPts val="1800"/>
              <a:buChar char="■"/>
              <a:defRPr sz="1800"/>
            </a:lvl9pPr>
          </a:lstStyle>
          <a:p>
            <a:endParaRPr/>
          </a:p>
        </p:txBody>
      </p:sp>
      <p:sp>
        <p:nvSpPr>
          <p:cNvPr id="60" name="Google Shape;60;p7"/>
          <p:cNvSpPr txBox="1">
            <a:spLocks noGrp="1"/>
          </p:cNvSpPr>
          <p:nvPr>
            <p:ph type="body" idx="2"/>
          </p:nvPr>
        </p:nvSpPr>
        <p:spPr>
          <a:xfrm>
            <a:off x="6325498" y="1725900"/>
            <a:ext cx="2361300" cy="3024000"/>
          </a:xfrm>
          <a:prstGeom prst="rect">
            <a:avLst/>
          </a:prstGeom>
        </p:spPr>
        <p:txBody>
          <a:bodyPr spcFirstLastPara="1" wrap="square" lIns="91425" tIns="91425" rIns="91425" bIns="91425" anchor="t" anchorCtr="0">
            <a:noAutofit/>
          </a:bodyPr>
          <a:lstStyle>
            <a:lvl1pPr marL="457200" lvl="0" indent="-342900">
              <a:spcBef>
                <a:spcPts val="600"/>
              </a:spcBef>
              <a:spcAft>
                <a:spcPts val="0"/>
              </a:spcAft>
              <a:buSzPts val="1800"/>
              <a:buChar char="⊷"/>
              <a:defRPr sz="1800"/>
            </a:lvl1pPr>
            <a:lvl2pPr marL="914400" lvl="1" indent="-342900">
              <a:spcBef>
                <a:spcPts val="0"/>
              </a:spcBef>
              <a:spcAft>
                <a:spcPts val="0"/>
              </a:spcAft>
              <a:buSzPts val="1800"/>
              <a:buChar char="⊶"/>
              <a:defRPr sz="1800"/>
            </a:lvl2pPr>
            <a:lvl3pPr marL="1371600" lvl="2" indent="-342900">
              <a:spcBef>
                <a:spcPts val="0"/>
              </a:spcBef>
              <a:spcAft>
                <a:spcPts val="0"/>
              </a:spcAft>
              <a:buSzPts val="1800"/>
              <a:buChar char="⊸"/>
              <a:defRPr sz="1800"/>
            </a:lvl3pPr>
            <a:lvl4pPr marL="1828800" lvl="3" indent="-342900">
              <a:spcBef>
                <a:spcPts val="0"/>
              </a:spcBef>
              <a:spcAft>
                <a:spcPts val="0"/>
              </a:spcAft>
              <a:buSzPts val="1800"/>
              <a:buChar char="●"/>
              <a:defRPr sz="1800"/>
            </a:lvl4pPr>
            <a:lvl5pPr marL="2286000" lvl="4" indent="-342900">
              <a:spcBef>
                <a:spcPts val="0"/>
              </a:spcBef>
              <a:spcAft>
                <a:spcPts val="0"/>
              </a:spcAft>
              <a:buSzPts val="1800"/>
              <a:buChar char="○"/>
              <a:defRPr sz="1800"/>
            </a:lvl5pPr>
            <a:lvl6pPr marL="2743200" lvl="5" indent="-342900">
              <a:spcBef>
                <a:spcPts val="0"/>
              </a:spcBef>
              <a:spcAft>
                <a:spcPts val="0"/>
              </a:spcAft>
              <a:buSzPts val="1800"/>
              <a:buChar char="■"/>
              <a:defRPr sz="1800"/>
            </a:lvl6pPr>
            <a:lvl7pPr marL="3200400" lvl="6" indent="-342900">
              <a:spcBef>
                <a:spcPts val="0"/>
              </a:spcBef>
              <a:spcAft>
                <a:spcPts val="0"/>
              </a:spcAft>
              <a:buSzPts val="1800"/>
              <a:buChar char="●"/>
              <a:defRPr sz="1800"/>
            </a:lvl7pPr>
            <a:lvl8pPr marL="3657600" lvl="7" indent="-342900">
              <a:spcBef>
                <a:spcPts val="0"/>
              </a:spcBef>
              <a:spcAft>
                <a:spcPts val="0"/>
              </a:spcAft>
              <a:buSzPts val="1800"/>
              <a:buChar char="○"/>
              <a:defRPr sz="1800"/>
            </a:lvl8pPr>
            <a:lvl9pPr marL="4114800" lvl="8" indent="-342900">
              <a:spcBef>
                <a:spcPts val="0"/>
              </a:spcBef>
              <a:spcAft>
                <a:spcPts val="0"/>
              </a:spcAft>
              <a:buSzPts val="1800"/>
              <a:buChar char="■"/>
              <a:defRPr sz="1800"/>
            </a:lvl9pPr>
          </a:lstStyle>
          <a:p>
            <a:endParaRPr/>
          </a:p>
        </p:txBody>
      </p:sp>
      <p:sp>
        <p:nvSpPr>
          <p:cNvPr id="61" name="Google Shape;61;p7"/>
          <p:cNvSpPr txBox="1">
            <a:spLocks noGrp="1"/>
          </p:cNvSpPr>
          <p:nvPr>
            <p:ph type="sldNum" idx="12"/>
          </p:nvPr>
        </p:nvSpPr>
        <p:spPr>
          <a:xfrm>
            <a:off x="76209" y="4749851"/>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 3 columns">
  <p:cSld name="TITLE_AND_TWO_COLUMNS_1">
    <p:spTree>
      <p:nvGrpSpPr>
        <p:cNvPr id="1" name="Shape 62"/>
        <p:cNvGrpSpPr/>
        <p:nvPr/>
      </p:nvGrpSpPr>
      <p:grpSpPr>
        <a:xfrm>
          <a:off x="0" y="0"/>
          <a:ext cx="0" cy="0"/>
          <a:chOff x="0" y="0"/>
          <a:chExt cx="0" cy="0"/>
        </a:xfrm>
      </p:grpSpPr>
      <p:sp>
        <p:nvSpPr>
          <p:cNvPr id="63" name="Google Shape;63;p8"/>
          <p:cNvSpPr/>
          <p:nvPr/>
        </p:nvSpPr>
        <p:spPr>
          <a:xfrm>
            <a:off x="0" y="0"/>
            <a:ext cx="9143954" cy="5143389"/>
          </a:xfrm>
          <a:custGeom>
            <a:avLst/>
            <a:gdLst/>
            <a:ahLst/>
            <a:cxnLst/>
            <a:rect l="l" t="t" r="r" b="b"/>
            <a:pathLst>
              <a:path w="94270" h="53026" extrusionOk="0">
                <a:moveTo>
                  <a:pt x="7992" y="4456"/>
                </a:moveTo>
                <a:lnTo>
                  <a:pt x="8489" y="4732"/>
                </a:lnTo>
                <a:lnTo>
                  <a:pt x="9078" y="5082"/>
                </a:lnTo>
                <a:lnTo>
                  <a:pt x="9833" y="5542"/>
                </a:lnTo>
                <a:lnTo>
                  <a:pt x="10753" y="6113"/>
                </a:lnTo>
                <a:lnTo>
                  <a:pt x="11784" y="6794"/>
                </a:lnTo>
                <a:lnTo>
                  <a:pt x="12908" y="7586"/>
                </a:lnTo>
                <a:lnTo>
                  <a:pt x="13478" y="8027"/>
                </a:lnTo>
                <a:lnTo>
                  <a:pt x="14086" y="8469"/>
                </a:lnTo>
                <a:lnTo>
                  <a:pt x="14694" y="8948"/>
                </a:lnTo>
                <a:lnTo>
                  <a:pt x="15301" y="9445"/>
                </a:lnTo>
                <a:lnTo>
                  <a:pt x="15927" y="9961"/>
                </a:lnTo>
                <a:lnTo>
                  <a:pt x="16535" y="10513"/>
                </a:lnTo>
                <a:lnTo>
                  <a:pt x="17142" y="11065"/>
                </a:lnTo>
                <a:lnTo>
                  <a:pt x="17731" y="11636"/>
                </a:lnTo>
                <a:lnTo>
                  <a:pt x="18302" y="12225"/>
                </a:lnTo>
                <a:lnTo>
                  <a:pt x="18873" y="12833"/>
                </a:lnTo>
                <a:lnTo>
                  <a:pt x="19407" y="13459"/>
                </a:lnTo>
                <a:lnTo>
                  <a:pt x="19941" y="14085"/>
                </a:lnTo>
                <a:lnTo>
                  <a:pt x="20420" y="14748"/>
                </a:lnTo>
                <a:lnTo>
                  <a:pt x="20880" y="15411"/>
                </a:lnTo>
                <a:lnTo>
                  <a:pt x="21303" y="16092"/>
                </a:lnTo>
                <a:lnTo>
                  <a:pt x="21690" y="16773"/>
                </a:lnTo>
                <a:lnTo>
                  <a:pt x="21856" y="17123"/>
                </a:lnTo>
                <a:lnTo>
                  <a:pt x="22021" y="17473"/>
                </a:lnTo>
                <a:lnTo>
                  <a:pt x="22169" y="17822"/>
                </a:lnTo>
                <a:lnTo>
                  <a:pt x="22316" y="18172"/>
                </a:lnTo>
                <a:lnTo>
                  <a:pt x="22445" y="18522"/>
                </a:lnTo>
                <a:lnTo>
                  <a:pt x="22555" y="18872"/>
                </a:lnTo>
                <a:lnTo>
                  <a:pt x="22647" y="19222"/>
                </a:lnTo>
                <a:lnTo>
                  <a:pt x="22739" y="19572"/>
                </a:lnTo>
                <a:lnTo>
                  <a:pt x="22813" y="19921"/>
                </a:lnTo>
                <a:lnTo>
                  <a:pt x="22887" y="20271"/>
                </a:lnTo>
                <a:lnTo>
                  <a:pt x="22924" y="20603"/>
                </a:lnTo>
                <a:lnTo>
                  <a:pt x="22960" y="20934"/>
                </a:lnTo>
                <a:lnTo>
                  <a:pt x="23016" y="21597"/>
                </a:lnTo>
                <a:lnTo>
                  <a:pt x="23016" y="22260"/>
                </a:lnTo>
                <a:lnTo>
                  <a:pt x="22979" y="22886"/>
                </a:lnTo>
                <a:lnTo>
                  <a:pt x="22905" y="23512"/>
                </a:lnTo>
                <a:lnTo>
                  <a:pt x="22795" y="24119"/>
                </a:lnTo>
                <a:lnTo>
                  <a:pt x="22666" y="24708"/>
                </a:lnTo>
                <a:lnTo>
                  <a:pt x="22500" y="25298"/>
                </a:lnTo>
                <a:lnTo>
                  <a:pt x="22316" y="25850"/>
                </a:lnTo>
                <a:lnTo>
                  <a:pt x="22113" y="26384"/>
                </a:lnTo>
                <a:lnTo>
                  <a:pt x="21893" y="26899"/>
                </a:lnTo>
                <a:lnTo>
                  <a:pt x="21653" y="27397"/>
                </a:lnTo>
                <a:lnTo>
                  <a:pt x="21395" y="27875"/>
                </a:lnTo>
                <a:lnTo>
                  <a:pt x="21156" y="28336"/>
                </a:lnTo>
                <a:lnTo>
                  <a:pt x="20880" y="28777"/>
                </a:lnTo>
                <a:lnTo>
                  <a:pt x="20622" y="29182"/>
                </a:lnTo>
                <a:lnTo>
                  <a:pt x="20364" y="29569"/>
                </a:lnTo>
                <a:lnTo>
                  <a:pt x="20107" y="29919"/>
                </a:lnTo>
                <a:lnTo>
                  <a:pt x="19849" y="30250"/>
                </a:lnTo>
                <a:lnTo>
                  <a:pt x="19370" y="30821"/>
                </a:lnTo>
                <a:lnTo>
                  <a:pt x="18965" y="31281"/>
                </a:lnTo>
                <a:lnTo>
                  <a:pt x="18634" y="31631"/>
                </a:lnTo>
                <a:lnTo>
                  <a:pt x="18357" y="31907"/>
                </a:lnTo>
                <a:lnTo>
                  <a:pt x="17952" y="31889"/>
                </a:lnTo>
                <a:lnTo>
                  <a:pt x="17474" y="31852"/>
                </a:lnTo>
                <a:lnTo>
                  <a:pt x="16866" y="31779"/>
                </a:lnTo>
                <a:lnTo>
                  <a:pt x="16130" y="31650"/>
                </a:lnTo>
                <a:lnTo>
                  <a:pt x="15725" y="31576"/>
                </a:lnTo>
                <a:lnTo>
                  <a:pt x="15283" y="31466"/>
                </a:lnTo>
                <a:lnTo>
                  <a:pt x="14841" y="31355"/>
                </a:lnTo>
                <a:lnTo>
                  <a:pt x="14362" y="31226"/>
                </a:lnTo>
                <a:lnTo>
                  <a:pt x="13883" y="31079"/>
                </a:lnTo>
                <a:lnTo>
                  <a:pt x="13405" y="30895"/>
                </a:lnTo>
                <a:lnTo>
                  <a:pt x="12889" y="30711"/>
                </a:lnTo>
                <a:lnTo>
                  <a:pt x="12392" y="30490"/>
                </a:lnTo>
                <a:lnTo>
                  <a:pt x="11877" y="30250"/>
                </a:lnTo>
                <a:lnTo>
                  <a:pt x="11361" y="29974"/>
                </a:lnTo>
                <a:lnTo>
                  <a:pt x="10864" y="29680"/>
                </a:lnTo>
                <a:lnTo>
                  <a:pt x="10367" y="29348"/>
                </a:lnTo>
                <a:lnTo>
                  <a:pt x="9870" y="28998"/>
                </a:lnTo>
                <a:lnTo>
                  <a:pt x="9391" y="28612"/>
                </a:lnTo>
                <a:lnTo>
                  <a:pt x="8931" y="28188"/>
                </a:lnTo>
                <a:lnTo>
                  <a:pt x="8470" y="27728"/>
                </a:lnTo>
                <a:lnTo>
                  <a:pt x="8047" y="27249"/>
                </a:lnTo>
                <a:lnTo>
                  <a:pt x="7642" y="26715"/>
                </a:lnTo>
                <a:lnTo>
                  <a:pt x="7439" y="26439"/>
                </a:lnTo>
                <a:lnTo>
                  <a:pt x="7255" y="26145"/>
                </a:lnTo>
                <a:lnTo>
                  <a:pt x="7071" y="25850"/>
                </a:lnTo>
                <a:lnTo>
                  <a:pt x="6905" y="25555"/>
                </a:lnTo>
                <a:lnTo>
                  <a:pt x="6740" y="25224"/>
                </a:lnTo>
                <a:lnTo>
                  <a:pt x="6592" y="24893"/>
                </a:lnTo>
                <a:lnTo>
                  <a:pt x="6445" y="24561"/>
                </a:lnTo>
                <a:lnTo>
                  <a:pt x="6298" y="24211"/>
                </a:lnTo>
                <a:lnTo>
                  <a:pt x="6169" y="23861"/>
                </a:lnTo>
                <a:lnTo>
                  <a:pt x="6058" y="23493"/>
                </a:lnTo>
                <a:lnTo>
                  <a:pt x="5948" y="23125"/>
                </a:lnTo>
                <a:lnTo>
                  <a:pt x="5856" y="22738"/>
                </a:lnTo>
                <a:lnTo>
                  <a:pt x="5690" y="21965"/>
                </a:lnTo>
                <a:lnTo>
                  <a:pt x="5561" y="21192"/>
                </a:lnTo>
                <a:lnTo>
                  <a:pt x="5451" y="20382"/>
                </a:lnTo>
                <a:lnTo>
                  <a:pt x="5396" y="19572"/>
                </a:lnTo>
                <a:lnTo>
                  <a:pt x="5359" y="18761"/>
                </a:lnTo>
                <a:lnTo>
                  <a:pt x="5359" y="17933"/>
                </a:lnTo>
                <a:lnTo>
                  <a:pt x="5377" y="17104"/>
                </a:lnTo>
                <a:lnTo>
                  <a:pt x="5432" y="16276"/>
                </a:lnTo>
                <a:lnTo>
                  <a:pt x="5488" y="15447"/>
                </a:lnTo>
                <a:lnTo>
                  <a:pt x="5580" y="14637"/>
                </a:lnTo>
                <a:lnTo>
                  <a:pt x="5690" y="13827"/>
                </a:lnTo>
                <a:lnTo>
                  <a:pt x="5801" y="13035"/>
                </a:lnTo>
                <a:lnTo>
                  <a:pt x="5930" y="12262"/>
                </a:lnTo>
                <a:lnTo>
                  <a:pt x="6077" y="11489"/>
                </a:lnTo>
                <a:lnTo>
                  <a:pt x="6224" y="10752"/>
                </a:lnTo>
                <a:lnTo>
                  <a:pt x="6390" y="10053"/>
                </a:lnTo>
                <a:lnTo>
                  <a:pt x="6703" y="8709"/>
                </a:lnTo>
                <a:lnTo>
                  <a:pt x="7034" y="7512"/>
                </a:lnTo>
                <a:lnTo>
                  <a:pt x="7329" y="6481"/>
                </a:lnTo>
                <a:lnTo>
                  <a:pt x="7605" y="5634"/>
                </a:lnTo>
                <a:lnTo>
                  <a:pt x="7808" y="5008"/>
                </a:lnTo>
                <a:lnTo>
                  <a:pt x="7992" y="4456"/>
                </a:lnTo>
                <a:close/>
                <a:moveTo>
                  <a:pt x="1" y="0"/>
                </a:moveTo>
                <a:lnTo>
                  <a:pt x="1" y="53026"/>
                </a:lnTo>
                <a:lnTo>
                  <a:pt x="94269" y="53026"/>
                </a:lnTo>
                <a:lnTo>
                  <a:pt x="94269" y="0"/>
                </a:lnTo>
                <a:close/>
              </a:path>
            </a:pathLst>
          </a:custGeom>
          <a:solidFill>
            <a:srgbClr val="FFFFFF"/>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8"/>
          <p:cNvSpPr/>
          <p:nvPr/>
        </p:nvSpPr>
        <p:spPr>
          <a:xfrm>
            <a:off x="2007373" y="2801981"/>
            <a:ext cx="1494925" cy="907315"/>
          </a:xfrm>
          <a:custGeom>
            <a:avLst/>
            <a:gdLst/>
            <a:ahLst/>
            <a:cxnLst/>
            <a:rect l="l" t="t" r="r" b="b"/>
            <a:pathLst>
              <a:path w="15412" h="9354" extrusionOk="0">
                <a:moveTo>
                  <a:pt x="6224" y="1"/>
                </a:moveTo>
                <a:lnTo>
                  <a:pt x="5800" y="19"/>
                </a:lnTo>
                <a:lnTo>
                  <a:pt x="5377" y="75"/>
                </a:lnTo>
                <a:lnTo>
                  <a:pt x="4972" y="148"/>
                </a:lnTo>
                <a:lnTo>
                  <a:pt x="4659" y="240"/>
                </a:lnTo>
                <a:lnTo>
                  <a:pt x="4346" y="332"/>
                </a:lnTo>
                <a:lnTo>
                  <a:pt x="4051" y="424"/>
                </a:lnTo>
                <a:lnTo>
                  <a:pt x="3775" y="553"/>
                </a:lnTo>
                <a:lnTo>
                  <a:pt x="3517" y="682"/>
                </a:lnTo>
                <a:lnTo>
                  <a:pt x="3260" y="829"/>
                </a:lnTo>
                <a:lnTo>
                  <a:pt x="3020" y="977"/>
                </a:lnTo>
                <a:lnTo>
                  <a:pt x="2781" y="1142"/>
                </a:lnTo>
                <a:lnTo>
                  <a:pt x="2560" y="1308"/>
                </a:lnTo>
                <a:lnTo>
                  <a:pt x="2357" y="1474"/>
                </a:lnTo>
                <a:lnTo>
                  <a:pt x="2155" y="1658"/>
                </a:lnTo>
                <a:lnTo>
                  <a:pt x="1971" y="1842"/>
                </a:lnTo>
                <a:lnTo>
                  <a:pt x="1621" y="2247"/>
                </a:lnTo>
                <a:lnTo>
                  <a:pt x="1308" y="2652"/>
                </a:lnTo>
                <a:lnTo>
                  <a:pt x="1050" y="3057"/>
                </a:lnTo>
                <a:lnTo>
                  <a:pt x="811" y="3462"/>
                </a:lnTo>
                <a:lnTo>
                  <a:pt x="608" y="3867"/>
                </a:lnTo>
                <a:lnTo>
                  <a:pt x="424" y="4254"/>
                </a:lnTo>
                <a:lnTo>
                  <a:pt x="295" y="4622"/>
                </a:lnTo>
                <a:lnTo>
                  <a:pt x="166" y="4954"/>
                </a:lnTo>
                <a:lnTo>
                  <a:pt x="1" y="5524"/>
                </a:lnTo>
                <a:lnTo>
                  <a:pt x="10735" y="3628"/>
                </a:lnTo>
                <a:lnTo>
                  <a:pt x="10735" y="3628"/>
                </a:lnTo>
                <a:lnTo>
                  <a:pt x="166" y="6353"/>
                </a:lnTo>
                <a:lnTo>
                  <a:pt x="535" y="6795"/>
                </a:lnTo>
                <a:lnTo>
                  <a:pt x="792" y="7053"/>
                </a:lnTo>
                <a:lnTo>
                  <a:pt x="1069" y="7329"/>
                </a:lnTo>
                <a:lnTo>
                  <a:pt x="1382" y="7605"/>
                </a:lnTo>
                <a:lnTo>
                  <a:pt x="1731" y="7899"/>
                </a:lnTo>
                <a:lnTo>
                  <a:pt x="2118" y="8176"/>
                </a:lnTo>
                <a:lnTo>
                  <a:pt x="2542" y="8433"/>
                </a:lnTo>
                <a:lnTo>
                  <a:pt x="2983" y="8691"/>
                </a:lnTo>
                <a:lnTo>
                  <a:pt x="3462" y="8894"/>
                </a:lnTo>
                <a:lnTo>
                  <a:pt x="3720" y="9004"/>
                </a:lnTo>
                <a:lnTo>
                  <a:pt x="3978" y="9078"/>
                </a:lnTo>
                <a:lnTo>
                  <a:pt x="4235" y="9151"/>
                </a:lnTo>
                <a:lnTo>
                  <a:pt x="4512" y="9225"/>
                </a:lnTo>
                <a:lnTo>
                  <a:pt x="4806" y="9280"/>
                </a:lnTo>
                <a:lnTo>
                  <a:pt x="5082" y="9317"/>
                </a:lnTo>
                <a:lnTo>
                  <a:pt x="5377" y="9336"/>
                </a:lnTo>
                <a:lnTo>
                  <a:pt x="5672" y="9354"/>
                </a:lnTo>
                <a:lnTo>
                  <a:pt x="5985" y="9336"/>
                </a:lnTo>
                <a:lnTo>
                  <a:pt x="6298" y="9317"/>
                </a:lnTo>
                <a:lnTo>
                  <a:pt x="6611" y="9280"/>
                </a:lnTo>
                <a:lnTo>
                  <a:pt x="6942" y="9207"/>
                </a:lnTo>
                <a:lnTo>
                  <a:pt x="7347" y="9115"/>
                </a:lnTo>
                <a:lnTo>
                  <a:pt x="7752" y="8986"/>
                </a:lnTo>
                <a:lnTo>
                  <a:pt x="8139" y="8838"/>
                </a:lnTo>
                <a:lnTo>
                  <a:pt x="8544" y="8654"/>
                </a:lnTo>
                <a:lnTo>
                  <a:pt x="8930" y="8470"/>
                </a:lnTo>
                <a:lnTo>
                  <a:pt x="9317" y="8249"/>
                </a:lnTo>
                <a:lnTo>
                  <a:pt x="9704" y="8028"/>
                </a:lnTo>
                <a:lnTo>
                  <a:pt x="10072" y="7789"/>
                </a:lnTo>
                <a:lnTo>
                  <a:pt x="10440" y="7531"/>
                </a:lnTo>
                <a:lnTo>
                  <a:pt x="10808" y="7273"/>
                </a:lnTo>
                <a:lnTo>
                  <a:pt x="11158" y="6997"/>
                </a:lnTo>
                <a:lnTo>
                  <a:pt x="11508" y="6721"/>
                </a:lnTo>
                <a:lnTo>
                  <a:pt x="12171" y="6150"/>
                </a:lnTo>
                <a:lnTo>
                  <a:pt x="12797" y="5561"/>
                </a:lnTo>
                <a:lnTo>
                  <a:pt x="13349" y="5009"/>
                </a:lnTo>
                <a:lnTo>
                  <a:pt x="13865" y="4456"/>
                </a:lnTo>
                <a:lnTo>
                  <a:pt x="14325" y="3959"/>
                </a:lnTo>
                <a:lnTo>
                  <a:pt x="14693" y="3517"/>
                </a:lnTo>
                <a:lnTo>
                  <a:pt x="15227" y="2873"/>
                </a:lnTo>
                <a:lnTo>
                  <a:pt x="15411" y="2615"/>
                </a:lnTo>
                <a:lnTo>
                  <a:pt x="15154" y="2486"/>
                </a:lnTo>
                <a:lnTo>
                  <a:pt x="14399" y="2100"/>
                </a:lnTo>
                <a:lnTo>
                  <a:pt x="13865" y="1860"/>
                </a:lnTo>
                <a:lnTo>
                  <a:pt x="13239" y="1603"/>
                </a:lnTo>
                <a:lnTo>
                  <a:pt x="12558" y="1327"/>
                </a:lnTo>
                <a:lnTo>
                  <a:pt x="11803" y="1032"/>
                </a:lnTo>
                <a:lnTo>
                  <a:pt x="11011" y="774"/>
                </a:lnTo>
                <a:lnTo>
                  <a:pt x="10164" y="535"/>
                </a:lnTo>
                <a:lnTo>
                  <a:pt x="9741" y="406"/>
                </a:lnTo>
                <a:lnTo>
                  <a:pt x="9299" y="314"/>
                </a:lnTo>
                <a:lnTo>
                  <a:pt x="8857" y="222"/>
                </a:lnTo>
                <a:lnTo>
                  <a:pt x="8415" y="148"/>
                </a:lnTo>
                <a:lnTo>
                  <a:pt x="7973" y="75"/>
                </a:lnTo>
                <a:lnTo>
                  <a:pt x="7531" y="38"/>
                </a:lnTo>
                <a:lnTo>
                  <a:pt x="708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8"/>
          <p:cNvSpPr/>
          <p:nvPr/>
        </p:nvSpPr>
        <p:spPr>
          <a:xfrm rot="758744">
            <a:off x="1198314" y="3395329"/>
            <a:ext cx="582376" cy="869781"/>
          </a:xfrm>
          <a:custGeom>
            <a:avLst/>
            <a:gdLst/>
            <a:ahLst/>
            <a:cxnLst/>
            <a:rect l="l" t="t" r="r" b="b"/>
            <a:pathLst>
              <a:path w="6004" h="8967" extrusionOk="0">
                <a:moveTo>
                  <a:pt x="4383" y="0"/>
                </a:moveTo>
                <a:lnTo>
                  <a:pt x="4015" y="19"/>
                </a:lnTo>
                <a:lnTo>
                  <a:pt x="3757" y="56"/>
                </a:lnTo>
                <a:lnTo>
                  <a:pt x="3481" y="93"/>
                </a:lnTo>
                <a:lnTo>
                  <a:pt x="3168" y="166"/>
                </a:lnTo>
                <a:lnTo>
                  <a:pt x="2836" y="258"/>
                </a:lnTo>
                <a:lnTo>
                  <a:pt x="2486" y="387"/>
                </a:lnTo>
                <a:lnTo>
                  <a:pt x="2137" y="534"/>
                </a:lnTo>
                <a:lnTo>
                  <a:pt x="1787" y="737"/>
                </a:lnTo>
                <a:lnTo>
                  <a:pt x="1621" y="847"/>
                </a:lnTo>
                <a:lnTo>
                  <a:pt x="1455" y="958"/>
                </a:lnTo>
                <a:lnTo>
                  <a:pt x="1290" y="1087"/>
                </a:lnTo>
                <a:lnTo>
                  <a:pt x="1142" y="1234"/>
                </a:lnTo>
                <a:lnTo>
                  <a:pt x="995" y="1400"/>
                </a:lnTo>
                <a:lnTo>
                  <a:pt x="848" y="1565"/>
                </a:lnTo>
                <a:lnTo>
                  <a:pt x="719" y="1750"/>
                </a:lnTo>
                <a:lnTo>
                  <a:pt x="590" y="1934"/>
                </a:lnTo>
                <a:lnTo>
                  <a:pt x="480" y="2155"/>
                </a:lnTo>
                <a:lnTo>
                  <a:pt x="369" y="2376"/>
                </a:lnTo>
                <a:lnTo>
                  <a:pt x="277" y="2615"/>
                </a:lnTo>
                <a:lnTo>
                  <a:pt x="203" y="2854"/>
                </a:lnTo>
                <a:lnTo>
                  <a:pt x="148" y="3112"/>
                </a:lnTo>
                <a:lnTo>
                  <a:pt x="93" y="3370"/>
                </a:lnTo>
                <a:lnTo>
                  <a:pt x="56" y="3628"/>
                </a:lnTo>
                <a:lnTo>
                  <a:pt x="19" y="3904"/>
                </a:lnTo>
                <a:lnTo>
                  <a:pt x="1" y="4456"/>
                </a:lnTo>
                <a:lnTo>
                  <a:pt x="1" y="5008"/>
                </a:lnTo>
                <a:lnTo>
                  <a:pt x="38" y="5542"/>
                </a:lnTo>
                <a:lnTo>
                  <a:pt x="93" y="6076"/>
                </a:lnTo>
                <a:lnTo>
                  <a:pt x="185" y="6592"/>
                </a:lnTo>
                <a:lnTo>
                  <a:pt x="277" y="7089"/>
                </a:lnTo>
                <a:lnTo>
                  <a:pt x="369" y="7531"/>
                </a:lnTo>
                <a:lnTo>
                  <a:pt x="553" y="8286"/>
                </a:lnTo>
                <a:lnTo>
                  <a:pt x="701" y="8783"/>
                </a:lnTo>
                <a:lnTo>
                  <a:pt x="756" y="8967"/>
                </a:lnTo>
                <a:lnTo>
                  <a:pt x="940" y="8875"/>
                </a:lnTo>
                <a:lnTo>
                  <a:pt x="1400" y="8636"/>
                </a:lnTo>
                <a:lnTo>
                  <a:pt x="2063" y="8249"/>
                </a:lnTo>
                <a:lnTo>
                  <a:pt x="2450" y="7991"/>
                </a:lnTo>
                <a:lnTo>
                  <a:pt x="2855" y="7715"/>
                </a:lnTo>
                <a:lnTo>
                  <a:pt x="3278" y="7420"/>
                </a:lnTo>
                <a:lnTo>
                  <a:pt x="3702" y="7089"/>
                </a:lnTo>
                <a:lnTo>
                  <a:pt x="4125" y="6721"/>
                </a:lnTo>
                <a:lnTo>
                  <a:pt x="4512" y="6334"/>
                </a:lnTo>
                <a:lnTo>
                  <a:pt x="4880" y="5947"/>
                </a:lnTo>
                <a:lnTo>
                  <a:pt x="5064" y="5727"/>
                </a:lnTo>
                <a:lnTo>
                  <a:pt x="5211" y="5524"/>
                </a:lnTo>
                <a:lnTo>
                  <a:pt x="5359" y="5303"/>
                </a:lnTo>
                <a:lnTo>
                  <a:pt x="5506" y="5082"/>
                </a:lnTo>
                <a:lnTo>
                  <a:pt x="5616" y="4843"/>
                </a:lnTo>
                <a:lnTo>
                  <a:pt x="5727" y="4622"/>
                </a:lnTo>
                <a:lnTo>
                  <a:pt x="5819" y="4382"/>
                </a:lnTo>
                <a:lnTo>
                  <a:pt x="5893" y="4162"/>
                </a:lnTo>
                <a:lnTo>
                  <a:pt x="5929" y="3941"/>
                </a:lnTo>
                <a:lnTo>
                  <a:pt x="5966" y="3701"/>
                </a:lnTo>
                <a:lnTo>
                  <a:pt x="6003" y="3499"/>
                </a:lnTo>
                <a:lnTo>
                  <a:pt x="6003" y="3278"/>
                </a:lnTo>
                <a:lnTo>
                  <a:pt x="6003" y="3057"/>
                </a:lnTo>
                <a:lnTo>
                  <a:pt x="5985" y="2854"/>
                </a:lnTo>
                <a:lnTo>
                  <a:pt x="5948" y="2652"/>
                </a:lnTo>
                <a:lnTo>
                  <a:pt x="5911" y="2449"/>
                </a:lnTo>
                <a:lnTo>
                  <a:pt x="5801" y="2063"/>
                </a:lnTo>
                <a:lnTo>
                  <a:pt x="5672" y="1713"/>
                </a:lnTo>
                <a:lnTo>
                  <a:pt x="5506" y="1381"/>
                </a:lnTo>
                <a:lnTo>
                  <a:pt x="5340" y="1087"/>
                </a:lnTo>
                <a:lnTo>
                  <a:pt x="5175" y="811"/>
                </a:lnTo>
                <a:lnTo>
                  <a:pt x="5009" y="571"/>
                </a:lnTo>
                <a:lnTo>
                  <a:pt x="4843" y="369"/>
                </a:lnTo>
                <a:lnTo>
                  <a:pt x="4604" y="93"/>
                </a:lnTo>
                <a:lnTo>
                  <a:pt x="451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8"/>
          <p:cNvSpPr/>
          <p:nvPr/>
        </p:nvSpPr>
        <p:spPr>
          <a:xfrm>
            <a:off x="1993115" y="0"/>
            <a:ext cx="1828888" cy="1393078"/>
          </a:xfrm>
          <a:custGeom>
            <a:avLst/>
            <a:gdLst/>
            <a:ahLst/>
            <a:cxnLst/>
            <a:rect l="l" t="t" r="r" b="b"/>
            <a:pathLst>
              <a:path w="18855" h="14362" extrusionOk="0">
                <a:moveTo>
                  <a:pt x="1400" y="0"/>
                </a:moveTo>
                <a:lnTo>
                  <a:pt x="1087" y="552"/>
                </a:lnTo>
                <a:lnTo>
                  <a:pt x="811" y="1123"/>
                </a:lnTo>
                <a:lnTo>
                  <a:pt x="571" y="1712"/>
                </a:lnTo>
                <a:lnTo>
                  <a:pt x="461" y="2025"/>
                </a:lnTo>
                <a:lnTo>
                  <a:pt x="369" y="2320"/>
                </a:lnTo>
                <a:lnTo>
                  <a:pt x="277" y="2633"/>
                </a:lnTo>
                <a:lnTo>
                  <a:pt x="203" y="2964"/>
                </a:lnTo>
                <a:lnTo>
                  <a:pt x="148" y="3277"/>
                </a:lnTo>
                <a:lnTo>
                  <a:pt x="93" y="3609"/>
                </a:lnTo>
                <a:lnTo>
                  <a:pt x="56" y="3922"/>
                </a:lnTo>
                <a:lnTo>
                  <a:pt x="19" y="4253"/>
                </a:lnTo>
                <a:lnTo>
                  <a:pt x="0" y="4603"/>
                </a:lnTo>
                <a:lnTo>
                  <a:pt x="0" y="4934"/>
                </a:lnTo>
                <a:lnTo>
                  <a:pt x="19" y="5413"/>
                </a:lnTo>
                <a:lnTo>
                  <a:pt x="56" y="5892"/>
                </a:lnTo>
                <a:lnTo>
                  <a:pt x="111" y="6370"/>
                </a:lnTo>
                <a:lnTo>
                  <a:pt x="185" y="6831"/>
                </a:lnTo>
                <a:lnTo>
                  <a:pt x="295" y="7291"/>
                </a:lnTo>
                <a:lnTo>
                  <a:pt x="424" y="7733"/>
                </a:lnTo>
                <a:lnTo>
                  <a:pt x="571" y="8175"/>
                </a:lnTo>
                <a:lnTo>
                  <a:pt x="737" y="8598"/>
                </a:lnTo>
                <a:lnTo>
                  <a:pt x="921" y="9022"/>
                </a:lnTo>
                <a:lnTo>
                  <a:pt x="1142" y="9427"/>
                </a:lnTo>
                <a:lnTo>
                  <a:pt x="1363" y="9813"/>
                </a:lnTo>
                <a:lnTo>
                  <a:pt x="1602" y="10200"/>
                </a:lnTo>
                <a:lnTo>
                  <a:pt x="1878" y="10568"/>
                </a:lnTo>
                <a:lnTo>
                  <a:pt x="2155" y="10937"/>
                </a:lnTo>
                <a:lnTo>
                  <a:pt x="2449" y="11268"/>
                </a:lnTo>
                <a:lnTo>
                  <a:pt x="2762" y="11599"/>
                </a:lnTo>
                <a:lnTo>
                  <a:pt x="3094" y="11912"/>
                </a:lnTo>
                <a:lnTo>
                  <a:pt x="3425" y="12207"/>
                </a:lnTo>
                <a:lnTo>
                  <a:pt x="3793" y="12483"/>
                </a:lnTo>
                <a:lnTo>
                  <a:pt x="4162" y="12759"/>
                </a:lnTo>
                <a:lnTo>
                  <a:pt x="4548" y="12999"/>
                </a:lnTo>
                <a:lnTo>
                  <a:pt x="4935" y="13220"/>
                </a:lnTo>
                <a:lnTo>
                  <a:pt x="5340" y="13441"/>
                </a:lnTo>
                <a:lnTo>
                  <a:pt x="5763" y="13625"/>
                </a:lnTo>
                <a:lnTo>
                  <a:pt x="6187" y="13790"/>
                </a:lnTo>
                <a:lnTo>
                  <a:pt x="6629" y="13938"/>
                </a:lnTo>
                <a:lnTo>
                  <a:pt x="7071" y="14066"/>
                </a:lnTo>
                <a:lnTo>
                  <a:pt x="7531" y="14177"/>
                </a:lnTo>
                <a:lnTo>
                  <a:pt x="7991" y="14251"/>
                </a:lnTo>
                <a:lnTo>
                  <a:pt x="8470" y="14306"/>
                </a:lnTo>
                <a:lnTo>
                  <a:pt x="8949" y="14343"/>
                </a:lnTo>
                <a:lnTo>
                  <a:pt x="9427" y="14361"/>
                </a:lnTo>
                <a:lnTo>
                  <a:pt x="9906" y="14343"/>
                </a:lnTo>
                <a:lnTo>
                  <a:pt x="10385" y="14306"/>
                </a:lnTo>
                <a:lnTo>
                  <a:pt x="10863" y="14251"/>
                </a:lnTo>
                <a:lnTo>
                  <a:pt x="11324" y="14177"/>
                </a:lnTo>
                <a:lnTo>
                  <a:pt x="11784" y="14066"/>
                </a:lnTo>
                <a:lnTo>
                  <a:pt x="12226" y="13938"/>
                </a:lnTo>
                <a:lnTo>
                  <a:pt x="12668" y="13790"/>
                </a:lnTo>
                <a:lnTo>
                  <a:pt x="13091" y="13625"/>
                </a:lnTo>
                <a:lnTo>
                  <a:pt x="13515" y="13441"/>
                </a:lnTo>
                <a:lnTo>
                  <a:pt x="13920" y="13220"/>
                </a:lnTo>
                <a:lnTo>
                  <a:pt x="14306" y="12999"/>
                </a:lnTo>
                <a:lnTo>
                  <a:pt x="14693" y="12759"/>
                </a:lnTo>
                <a:lnTo>
                  <a:pt x="15061" y="12483"/>
                </a:lnTo>
                <a:lnTo>
                  <a:pt x="15430" y="12207"/>
                </a:lnTo>
                <a:lnTo>
                  <a:pt x="15761" y="11912"/>
                </a:lnTo>
                <a:lnTo>
                  <a:pt x="16092" y="11599"/>
                </a:lnTo>
                <a:lnTo>
                  <a:pt x="16405" y="11268"/>
                </a:lnTo>
                <a:lnTo>
                  <a:pt x="16700" y="10937"/>
                </a:lnTo>
                <a:lnTo>
                  <a:pt x="16976" y="10568"/>
                </a:lnTo>
                <a:lnTo>
                  <a:pt x="17252" y="10200"/>
                </a:lnTo>
                <a:lnTo>
                  <a:pt x="17492" y="9813"/>
                </a:lnTo>
                <a:lnTo>
                  <a:pt x="17713" y="9427"/>
                </a:lnTo>
                <a:lnTo>
                  <a:pt x="17933" y="9022"/>
                </a:lnTo>
                <a:lnTo>
                  <a:pt x="18118" y="8598"/>
                </a:lnTo>
                <a:lnTo>
                  <a:pt x="18283" y="8175"/>
                </a:lnTo>
                <a:lnTo>
                  <a:pt x="18431" y="7733"/>
                </a:lnTo>
                <a:lnTo>
                  <a:pt x="18559" y="7291"/>
                </a:lnTo>
                <a:lnTo>
                  <a:pt x="18670" y="6831"/>
                </a:lnTo>
                <a:lnTo>
                  <a:pt x="18744" y="6370"/>
                </a:lnTo>
                <a:lnTo>
                  <a:pt x="18799" y="5892"/>
                </a:lnTo>
                <a:lnTo>
                  <a:pt x="18836" y="5413"/>
                </a:lnTo>
                <a:lnTo>
                  <a:pt x="18854" y="4934"/>
                </a:lnTo>
                <a:lnTo>
                  <a:pt x="18854" y="4603"/>
                </a:lnTo>
                <a:lnTo>
                  <a:pt x="18836" y="4253"/>
                </a:lnTo>
                <a:lnTo>
                  <a:pt x="18799" y="3922"/>
                </a:lnTo>
                <a:lnTo>
                  <a:pt x="18762" y="3609"/>
                </a:lnTo>
                <a:lnTo>
                  <a:pt x="18707" y="3277"/>
                </a:lnTo>
                <a:lnTo>
                  <a:pt x="18652" y="2964"/>
                </a:lnTo>
                <a:lnTo>
                  <a:pt x="18578" y="2633"/>
                </a:lnTo>
                <a:lnTo>
                  <a:pt x="18486" y="2320"/>
                </a:lnTo>
                <a:lnTo>
                  <a:pt x="18394" y="2025"/>
                </a:lnTo>
                <a:lnTo>
                  <a:pt x="18283" y="1712"/>
                </a:lnTo>
                <a:lnTo>
                  <a:pt x="18044" y="1123"/>
                </a:lnTo>
                <a:lnTo>
                  <a:pt x="17768" y="552"/>
                </a:lnTo>
                <a:lnTo>
                  <a:pt x="17455"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8"/>
          <p:cNvSpPr/>
          <p:nvPr/>
        </p:nvSpPr>
        <p:spPr>
          <a:xfrm>
            <a:off x="1793105" y="4243274"/>
            <a:ext cx="1271637" cy="900137"/>
          </a:xfrm>
          <a:custGeom>
            <a:avLst/>
            <a:gdLst/>
            <a:ahLst/>
            <a:cxnLst/>
            <a:rect l="l" t="t" r="r" b="b"/>
            <a:pathLst>
              <a:path w="13110" h="9280" extrusionOk="0">
                <a:moveTo>
                  <a:pt x="6224" y="0"/>
                </a:moveTo>
                <a:lnTo>
                  <a:pt x="5892" y="37"/>
                </a:lnTo>
                <a:lnTo>
                  <a:pt x="5561" y="74"/>
                </a:lnTo>
                <a:lnTo>
                  <a:pt x="5229" y="129"/>
                </a:lnTo>
                <a:lnTo>
                  <a:pt x="4916" y="203"/>
                </a:lnTo>
                <a:lnTo>
                  <a:pt x="4603" y="295"/>
                </a:lnTo>
                <a:lnTo>
                  <a:pt x="4309" y="405"/>
                </a:lnTo>
                <a:lnTo>
                  <a:pt x="3996" y="516"/>
                </a:lnTo>
                <a:lnTo>
                  <a:pt x="3720" y="644"/>
                </a:lnTo>
                <a:lnTo>
                  <a:pt x="3425" y="792"/>
                </a:lnTo>
                <a:lnTo>
                  <a:pt x="3149" y="957"/>
                </a:lnTo>
                <a:lnTo>
                  <a:pt x="2891" y="1123"/>
                </a:lnTo>
                <a:lnTo>
                  <a:pt x="2633" y="1307"/>
                </a:lnTo>
                <a:lnTo>
                  <a:pt x="2394" y="1491"/>
                </a:lnTo>
                <a:lnTo>
                  <a:pt x="2155" y="1694"/>
                </a:lnTo>
                <a:lnTo>
                  <a:pt x="1915" y="1915"/>
                </a:lnTo>
                <a:lnTo>
                  <a:pt x="1694" y="2154"/>
                </a:lnTo>
                <a:lnTo>
                  <a:pt x="1492" y="2394"/>
                </a:lnTo>
                <a:lnTo>
                  <a:pt x="1308" y="2633"/>
                </a:lnTo>
                <a:lnTo>
                  <a:pt x="1123" y="2891"/>
                </a:lnTo>
                <a:lnTo>
                  <a:pt x="958" y="3148"/>
                </a:lnTo>
                <a:lnTo>
                  <a:pt x="792" y="3425"/>
                </a:lnTo>
                <a:lnTo>
                  <a:pt x="645" y="3719"/>
                </a:lnTo>
                <a:lnTo>
                  <a:pt x="516" y="3995"/>
                </a:lnTo>
                <a:lnTo>
                  <a:pt x="405" y="4308"/>
                </a:lnTo>
                <a:lnTo>
                  <a:pt x="295" y="4603"/>
                </a:lnTo>
                <a:lnTo>
                  <a:pt x="203" y="4916"/>
                </a:lnTo>
                <a:lnTo>
                  <a:pt x="129" y="5229"/>
                </a:lnTo>
                <a:lnTo>
                  <a:pt x="74" y="5560"/>
                </a:lnTo>
                <a:lnTo>
                  <a:pt x="37" y="5892"/>
                </a:lnTo>
                <a:lnTo>
                  <a:pt x="0" y="6223"/>
                </a:lnTo>
                <a:lnTo>
                  <a:pt x="0" y="6555"/>
                </a:lnTo>
                <a:lnTo>
                  <a:pt x="19" y="6923"/>
                </a:lnTo>
                <a:lnTo>
                  <a:pt x="37" y="7273"/>
                </a:lnTo>
                <a:lnTo>
                  <a:pt x="92" y="7622"/>
                </a:lnTo>
                <a:lnTo>
                  <a:pt x="148" y="7972"/>
                </a:lnTo>
                <a:lnTo>
                  <a:pt x="240" y="8304"/>
                </a:lnTo>
                <a:lnTo>
                  <a:pt x="332" y="8635"/>
                </a:lnTo>
                <a:lnTo>
                  <a:pt x="461" y="8967"/>
                </a:lnTo>
                <a:lnTo>
                  <a:pt x="590" y="9280"/>
                </a:lnTo>
                <a:lnTo>
                  <a:pt x="12520" y="9280"/>
                </a:lnTo>
                <a:lnTo>
                  <a:pt x="12649" y="8967"/>
                </a:lnTo>
                <a:lnTo>
                  <a:pt x="12778" y="8635"/>
                </a:lnTo>
                <a:lnTo>
                  <a:pt x="12870" y="8304"/>
                </a:lnTo>
                <a:lnTo>
                  <a:pt x="12962" y="7972"/>
                </a:lnTo>
                <a:lnTo>
                  <a:pt x="13017" y="7622"/>
                </a:lnTo>
                <a:lnTo>
                  <a:pt x="13073" y="7273"/>
                </a:lnTo>
                <a:lnTo>
                  <a:pt x="13091" y="6923"/>
                </a:lnTo>
                <a:lnTo>
                  <a:pt x="13110" y="6555"/>
                </a:lnTo>
                <a:lnTo>
                  <a:pt x="13110" y="6223"/>
                </a:lnTo>
                <a:lnTo>
                  <a:pt x="13073" y="5892"/>
                </a:lnTo>
                <a:lnTo>
                  <a:pt x="13036" y="5560"/>
                </a:lnTo>
                <a:lnTo>
                  <a:pt x="12981" y="5229"/>
                </a:lnTo>
                <a:lnTo>
                  <a:pt x="12907" y="4916"/>
                </a:lnTo>
                <a:lnTo>
                  <a:pt x="12815" y="4603"/>
                </a:lnTo>
                <a:lnTo>
                  <a:pt x="12704" y="4308"/>
                </a:lnTo>
                <a:lnTo>
                  <a:pt x="12594" y="3995"/>
                </a:lnTo>
                <a:lnTo>
                  <a:pt x="12465" y="3719"/>
                </a:lnTo>
                <a:lnTo>
                  <a:pt x="12318" y="3425"/>
                </a:lnTo>
                <a:lnTo>
                  <a:pt x="12152" y="3148"/>
                </a:lnTo>
                <a:lnTo>
                  <a:pt x="11986" y="2891"/>
                </a:lnTo>
                <a:lnTo>
                  <a:pt x="11802" y="2633"/>
                </a:lnTo>
                <a:lnTo>
                  <a:pt x="11618" y="2394"/>
                </a:lnTo>
                <a:lnTo>
                  <a:pt x="11416" y="2154"/>
                </a:lnTo>
                <a:lnTo>
                  <a:pt x="11195" y="1915"/>
                </a:lnTo>
                <a:lnTo>
                  <a:pt x="10955" y="1694"/>
                </a:lnTo>
                <a:lnTo>
                  <a:pt x="10716" y="1491"/>
                </a:lnTo>
                <a:lnTo>
                  <a:pt x="10477" y="1307"/>
                </a:lnTo>
                <a:lnTo>
                  <a:pt x="10219" y="1123"/>
                </a:lnTo>
                <a:lnTo>
                  <a:pt x="9961" y="957"/>
                </a:lnTo>
                <a:lnTo>
                  <a:pt x="9685" y="792"/>
                </a:lnTo>
                <a:lnTo>
                  <a:pt x="9390" y="644"/>
                </a:lnTo>
                <a:lnTo>
                  <a:pt x="9114" y="516"/>
                </a:lnTo>
                <a:lnTo>
                  <a:pt x="8801" y="405"/>
                </a:lnTo>
                <a:lnTo>
                  <a:pt x="8507" y="295"/>
                </a:lnTo>
                <a:lnTo>
                  <a:pt x="8194" y="203"/>
                </a:lnTo>
                <a:lnTo>
                  <a:pt x="7881" y="129"/>
                </a:lnTo>
                <a:lnTo>
                  <a:pt x="7549" y="74"/>
                </a:lnTo>
                <a:lnTo>
                  <a:pt x="7218" y="37"/>
                </a:lnTo>
                <a:lnTo>
                  <a:pt x="688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8"/>
          <p:cNvSpPr/>
          <p:nvPr/>
        </p:nvSpPr>
        <p:spPr>
          <a:xfrm>
            <a:off x="0" y="2907418"/>
            <a:ext cx="971624" cy="1607346"/>
          </a:xfrm>
          <a:custGeom>
            <a:avLst/>
            <a:gdLst/>
            <a:ahLst/>
            <a:cxnLst/>
            <a:rect l="l" t="t" r="r" b="b"/>
            <a:pathLst>
              <a:path w="10017" h="16571" extrusionOk="0">
                <a:moveTo>
                  <a:pt x="1732" y="0"/>
                </a:moveTo>
                <a:lnTo>
                  <a:pt x="1290" y="19"/>
                </a:lnTo>
                <a:lnTo>
                  <a:pt x="848" y="55"/>
                </a:lnTo>
                <a:lnTo>
                  <a:pt x="424" y="111"/>
                </a:lnTo>
                <a:lnTo>
                  <a:pt x="1" y="184"/>
                </a:lnTo>
                <a:lnTo>
                  <a:pt x="1" y="16387"/>
                </a:lnTo>
                <a:lnTo>
                  <a:pt x="424" y="16460"/>
                </a:lnTo>
                <a:lnTo>
                  <a:pt x="848" y="16515"/>
                </a:lnTo>
                <a:lnTo>
                  <a:pt x="1290" y="16552"/>
                </a:lnTo>
                <a:lnTo>
                  <a:pt x="1732" y="16571"/>
                </a:lnTo>
                <a:lnTo>
                  <a:pt x="2155" y="16552"/>
                </a:lnTo>
                <a:lnTo>
                  <a:pt x="2579" y="16534"/>
                </a:lnTo>
                <a:lnTo>
                  <a:pt x="3002" y="16479"/>
                </a:lnTo>
                <a:lnTo>
                  <a:pt x="3407" y="16405"/>
                </a:lnTo>
                <a:lnTo>
                  <a:pt x="3794" y="16313"/>
                </a:lnTo>
                <a:lnTo>
                  <a:pt x="4199" y="16202"/>
                </a:lnTo>
                <a:lnTo>
                  <a:pt x="4586" y="16074"/>
                </a:lnTo>
                <a:lnTo>
                  <a:pt x="4954" y="15926"/>
                </a:lnTo>
                <a:lnTo>
                  <a:pt x="5322" y="15761"/>
                </a:lnTo>
                <a:lnTo>
                  <a:pt x="5672" y="15576"/>
                </a:lnTo>
                <a:lnTo>
                  <a:pt x="6022" y="15374"/>
                </a:lnTo>
                <a:lnTo>
                  <a:pt x="6371" y="15153"/>
                </a:lnTo>
                <a:lnTo>
                  <a:pt x="6684" y="14932"/>
                </a:lnTo>
                <a:lnTo>
                  <a:pt x="6997" y="14674"/>
                </a:lnTo>
                <a:lnTo>
                  <a:pt x="7310" y="14416"/>
                </a:lnTo>
                <a:lnTo>
                  <a:pt x="7587" y="14140"/>
                </a:lnTo>
                <a:lnTo>
                  <a:pt x="7863" y="13864"/>
                </a:lnTo>
                <a:lnTo>
                  <a:pt x="8121" y="13551"/>
                </a:lnTo>
                <a:lnTo>
                  <a:pt x="8378" y="13238"/>
                </a:lnTo>
                <a:lnTo>
                  <a:pt x="8599" y="12925"/>
                </a:lnTo>
                <a:lnTo>
                  <a:pt x="8820" y="12575"/>
                </a:lnTo>
                <a:lnTo>
                  <a:pt x="9023" y="12225"/>
                </a:lnTo>
                <a:lnTo>
                  <a:pt x="9207" y="11876"/>
                </a:lnTo>
                <a:lnTo>
                  <a:pt x="9373" y="11507"/>
                </a:lnTo>
                <a:lnTo>
                  <a:pt x="9520" y="11139"/>
                </a:lnTo>
                <a:lnTo>
                  <a:pt x="9649" y="10753"/>
                </a:lnTo>
                <a:lnTo>
                  <a:pt x="9759" y="10348"/>
                </a:lnTo>
                <a:lnTo>
                  <a:pt x="9851" y="9961"/>
                </a:lnTo>
                <a:lnTo>
                  <a:pt x="9925" y="9556"/>
                </a:lnTo>
                <a:lnTo>
                  <a:pt x="9980" y="9132"/>
                </a:lnTo>
                <a:lnTo>
                  <a:pt x="9999" y="8709"/>
                </a:lnTo>
                <a:lnTo>
                  <a:pt x="10017" y="8285"/>
                </a:lnTo>
                <a:lnTo>
                  <a:pt x="9999" y="7862"/>
                </a:lnTo>
                <a:lnTo>
                  <a:pt x="9980" y="7438"/>
                </a:lnTo>
                <a:lnTo>
                  <a:pt x="9925" y="7015"/>
                </a:lnTo>
                <a:lnTo>
                  <a:pt x="9851" y="6610"/>
                </a:lnTo>
                <a:lnTo>
                  <a:pt x="9759" y="6223"/>
                </a:lnTo>
                <a:lnTo>
                  <a:pt x="9649" y="5818"/>
                </a:lnTo>
                <a:lnTo>
                  <a:pt x="9520" y="5432"/>
                </a:lnTo>
                <a:lnTo>
                  <a:pt x="9373" y="5063"/>
                </a:lnTo>
                <a:lnTo>
                  <a:pt x="9207" y="4695"/>
                </a:lnTo>
                <a:lnTo>
                  <a:pt x="9023" y="4345"/>
                </a:lnTo>
                <a:lnTo>
                  <a:pt x="8820" y="3995"/>
                </a:lnTo>
                <a:lnTo>
                  <a:pt x="8599" y="3646"/>
                </a:lnTo>
                <a:lnTo>
                  <a:pt x="8378" y="3333"/>
                </a:lnTo>
                <a:lnTo>
                  <a:pt x="8121" y="3020"/>
                </a:lnTo>
                <a:lnTo>
                  <a:pt x="7863" y="2707"/>
                </a:lnTo>
                <a:lnTo>
                  <a:pt x="7587" y="2430"/>
                </a:lnTo>
                <a:lnTo>
                  <a:pt x="7310" y="2154"/>
                </a:lnTo>
                <a:lnTo>
                  <a:pt x="6997" y="1897"/>
                </a:lnTo>
                <a:lnTo>
                  <a:pt x="6684" y="1639"/>
                </a:lnTo>
                <a:lnTo>
                  <a:pt x="6371" y="1418"/>
                </a:lnTo>
                <a:lnTo>
                  <a:pt x="6022" y="1197"/>
                </a:lnTo>
                <a:lnTo>
                  <a:pt x="5672" y="994"/>
                </a:lnTo>
                <a:lnTo>
                  <a:pt x="5322" y="810"/>
                </a:lnTo>
                <a:lnTo>
                  <a:pt x="4954" y="645"/>
                </a:lnTo>
                <a:lnTo>
                  <a:pt x="4586" y="497"/>
                </a:lnTo>
                <a:lnTo>
                  <a:pt x="4199" y="368"/>
                </a:lnTo>
                <a:lnTo>
                  <a:pt x="3794" y="258"/>
                </a:lnTo>
                <a:lnTo>
                  <a:pt x="3407" y="166"/>
                </a:lnTo>
                <a:lnTo>
                  <a:pt x="3002" y="92"/>
                </a:lnTo>
                <a:lnTo>
                  <a:pt x="2579" y="37"/>
                </a:lnTo>
                <a:lnTo>
                  <a:pt x="2155" y="19"/>
                </a:lnTo>
                <a:lnTo>
                  <a:pt x="173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8"/>
          <p:cNvSpPr txBox="1">
            <a:spLocks noGrp="1"/>
          </p:cNvSpPr>
          <p:nvPr>
            <p:ph type="title"/>
          </p:nvPr>
        </p:nvSpPr>
        <p:spPr>
          <a:xfrm>
            <a:off x="3822000" y="893225"/>
            <a:ext cx="4864800" cy="690900"/>
          </a:xfrm>
          <a:prstGeom prst="rect">
            <a:avLst/>
          </a:prstGeom>
        </p:spPr>
        <p:txBody>
          <a:bodyPr spcFirstLastPara="1" wrap="square" lIns="91425" tIns="91425" rIns="91425" bIns="91425" anchor="b" anchorCtr="0">
            <a:noAutofit/>
          </a:bodyPr>
          <a:lstStyle>
            <a:lvl1pPr lvl="0" rtl="0">
              <a:spcBef>
                <a:spcPts val="0"/>
              </a:spcBef>
              <a:spcAft>
                <a:spcPts val="0"/>
              </a:spcAft>
              <a:buSzPts val="36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sp>
        <p:nvSpPr>
          <p:cNvPr id="70" name="Google Shape;70;p8"/>
          <p:cNvSpPr txBox="1">
            <a:spLocks noGrp="1"/>
          </p:cNvSpPr>
          <p:nvPr>
            <p:ph type="body" idx="1"/>
          </p:nvPr>
        </p:nvSpPr>
        <p:spPr>
          <a:xfrm>
            <a:off x="3822000" y="1777175"/>
            <a:ext cx="1547400" cy="2996400"/>
          </a:xfrm>
          <a:prstGeom prst="rect">
            <a:avLst/>
          </a:prstGeom>
        </p:spPr>
        <p:txBody>
          <a:bodyPr spcFirstLastPara="1" wrap="square" lIns="91425" tIns="91425" rIns="91425" bIns="91425" anchor="t" anchorCtr="0">
            <a:noAutofit/>
          </a:bodyPr>
          <a:lstStyle>
            <a:lvl1pPr marL="457200" lvl="0" indent="-317500" rtl="0">
              <a:spcBef>
                <a:spcPts val="600"/>
              </a:spcBef>
              <a:spcAft>
                <a:spcPts val="0"/>
              </a:spcAft>
              <a:buSzPts val="1400"/>
              <a:buChar char="⊷"/>
              <a:defRPr sz="1400"/>
            </a:lvl1pPr>
            <a:lvl2pPr marL="914400" lvl="1" indent="-317500" rtl="0">
              <a:spcBef>
                <a:spcPts val="0"/>
              </a:spcBef>
              <a:spcAft>
                <a:spcPts val="0"/>
              </a:spcAft>
              <a:buSzPts val="1400"/>
              <a:buChar char="⊶"/>
              <a:defRPr sz="1400"/>
            </a:lvl2pPr>
            <a:lvl3pPr marL="1371600" lvl="2" indent="-317500" rtl="0">
              <a:spcBef>
                <a:spcPts val="0"/>
              </a:spcBef>
              <a:spcAft>
                <a:spcPts val="0"/>
              </a:spcAft>
              <a:buSzPts val="1400"/>
              <a:buChar char="⊸"/>
              <a:defRPr sz="1400"/>
            </a:lvl3pPr>
            <a:lvl4pPr marL="1828800" lvl="3" indent="-317500" rtl="0">
              <a:spcBef>
                <a:spcPts val="0"/>
              </a:spcBef>
              <a:spcAft>
                <a:spcPts val="0"/>
              </a:spcAft>
              <a:buSzPts val="1400"/>
              <a:buChar char="●"/>
              <a:defRPr sz="1400"/>
            </a:lvl4pPr>
            <a:lvl5pPr marL="2286000" lvl="4" indent="-317500" rtl="0">
              <a:spcBef>
                <a:spcPts val="0"/>
              </a:spcBef>
              <a:spcAft>
                <a:spcPts val="0"/>
              </a:spcAft>
              <a:buSzPts val="1400"/>
              <a:buChar char="○"/>
              <a:defRPr sz="1400"/>
            </a:lvl5pPr>
            <a:lvl6pPr marL="2743200" lvl="5" indent="-317500" rtl="0">
              <a:spcBef>
                <a:spcPts val="0"/>
              </a:spcBef>
              <a:spcAft>
                <a:spcPts val="0"/>
              </a:spcAft>
              <a:buSzPts val="1400"/>
              <a:buChar char="■"/>
              <a:defRPr sz="1400"/>
            </a:lvl6pPr>
            <a:lvl7pPr marL="3200400" lvl="6" indent="-317500" rtl="0">
              <a:spcBef>
                <a:spcPts val="0"/>
              </a:spcBef>
              <a:spcAft>
                <a:spcPts val="0"/>
              </a:spcAft>
              <a:buSzPts val="1400"/>
              <a:buChar char="●"/>
              <a:defRPr sz="1400"/>
            </a:lvl7pPr>
            <a:lvl8pPr marL="3657600" lvl="7" indent="-317500" rtl="0">
              <a:spcBef>
                <a:spcPts val="0"/>
              </a:spcBef>
              <a:spcAft>
                <a:spcPts val="0"/>
              </a:spcAft>
              <a:buSzPts val="1400"/>
              <a:buChar char="○"/>
              <a:defRPr sz="1400"/>
            </a:lvl8pPr>
            <a:lvl9pPr marL="4114800" lvl="8" indent="-317500" rtl="0">
              <a:spcBef>
                <a:spcPts val="0"/>
              </a:spcBef>
              <a:spcAft>
                <a:spcPts val="0"/>
              </a:spcAft>
              <a:buSzPts val="1400"/>
              <a:buChar char="■"/>
              <a:defRPr sz="1400"/>
            </a:lvl9pPr>
          </a:lstStyle>
          <a:p>
            <a:endParaRPr/>
          </a:p>
        </p:txBody>
      </p:sp>
      <p:sp>
        <p:nvSpPr>
          <p:cNvPr id="71" name="Google Shape;71;p8"/>
          <p:cNvSpPr txBox="1">
            <a:spLocks noGrp="1"/>
          </p:cNvSpPr>
          <p:nvPr>
            <p:ph type="body" idx="2"/>
          </p:nvPr>
        </p:nvSpPr>
        <p:spPr>
          <a:xfrm>
            <a:off x="5448638" y="1777175"/>
            <a:ext cx="1547400" cy="2996400"/>
          </a:xfrm>
          <a:prstGeom prst="rect">
            <a:avLst/>
          </a:prstGeom>
        </p:spPr>
        <p:txBody>
          <a:bodyPr spcFirstLastPara="1" wrap="square" lIns="91425" tIns="91425" rIns="91425" bIns="91425" anchor="t" anchorCtr="0">
            <a:noAutofit/>
          </a:bodyPr>
          <a:lstStyle>
            <a:lvl1pPr marL="457200" lvl="0" indent="-317500" rtl="0">
              <a:spcBef>
                <a:spcPts val="600"/>
              </a:spcBef>
              <a:spcAft>
                <a:spcPts val="0"/>
              </a:spcAft>
              <a:buSzPts val="1400"/>
              <a:buChar char="⊷"/>
              <a:defRPr sz="1400"/>
            </a:lvl1pPr>
            <a:lvl2pPr marL="914400" lvl="1" indent="-317500" rtl="0">
              <a:spcBef>
                <a:spcPts val="0"/>
              </a:spcBef>
              <a:spcAft>
                <a:spcPts val="0"/>
              </a:spcAft>
              <a:buSzPts val="1400"/>
              <a:buChar char="⊶"/>
              <a:defRPr sz="1400"/>
            </a:lvl2pPr>
            <a:lvl3pPr marL="1371600" lvl="2" indent="-317500" rtl="0">
              <a:spcBef>
                <a:spcPts val="0"/>
              </a:spcBef>
              <a:spcAft>
                <a:spcPts val="0"/>
              </a:spcAft>
              <a:buSzPts val="1400"/>
              <a:buChar char="⊸"/>
              <a:defRPr sz="1400"/>
            </a:lvl3pPr>
            <a:lvl4pPr marL="1828800" lvl="3" indent="-317500" rtl="0">
              <a:spcBef>
                <a:spcPts val="0"/>
              </a:spcBef>
              <a:spcAft>
                <a:spcPts val="0"/>
              </a:spcAft>
              <a:buSzPts val="1400"/>
              <a:buChar char="●"/>
              <a:defRPr sz="1400"/>
            </a:lvl4pPr>
            <a:lvl5pPr marL="2286000" lvl="4" indent="-317500" rtl="0">
              <a:spcBef>
                <a:spcPts val="0"/>
              </a:spcBef>
              <a:spcAft>
                <a:spcPts val="0"/>
              </a:spcAft>
              <a:buSzPts val="1400"/>
              <a:buChar char="○"/>
              <a:defRPr sz="1400"/>
            </a:lvl5pPr>
            <a:lvl6pPr marL="2743200" lvl="5" indent="-317500" rtl="0">
              <a:spcBef>
                <a:spcPts val="0"/>
              </a:spcBef>
              <a:spcAft>
                <a:spcPts val="0"/>
              </a:spcAft>
              <a:buSzPts val="1400"/>
              <a:buChar char="■"/>
              <a:defRPr sz="1400"/>
            </a:lvl6pPr>
            <a:lvl7pPr marL="3200400" lvl="6" indent="-317500" rtl="0">
              <a:spcBef>
                <a:spcPts val="0"/>
              </a:spcBef>
              <a:spcAft>
                <a:spcPts val="0"/>
              </a:spcAft>
              <a:buSzPts val="1400"/>
              <a:buChar char="●"/>
              <a:defRPr sz="1400"/>
            </a:lvl7pPr>
            <a:lvl8pPr marL="3657600" lvl="7" indent="-317500" rtl="0">
              <a:spcBef>
                <a:spcPts val="0"/>
              </a:spcBef>
              <a:spcAft>
                <a:spcPts val="0"/>
              </a:spcAft>
              <a:buSzPts val="1400"/>
              <a:buChar char="○"/>
              <a:defRPr sz="1400"/>
            </a:lvl8pPr>
            <a:lvl9pPr marL="4114800" lvl="8" indent="-317500" rtl="0">
              <a:spcBef>
                <a:spcPts val="0"/>
              </a:spcBef>
              <a:spcAft>
                <a:spcPts val="0"/>
              </a:spcAft>
              <a:buSzPts val="1400"/>
              <a:buChar char="■"/>
              <a:defRPr sz="1400"/>
            </a:lvl9pPr>
          </a:lstStyle>
          <a:p>
            <a:endParaRPr/>
          </a:p>
        </p:txBody>
      </p:sp>
      <p:sp>
        <p:nvSpPr>
          <p:cNvPr id="72" name="Google Shape;72;p8"/>
          <p:cNvSpPr txBox="1">
            <a:spLocks noGrp="1"/>
          </p:cNvSpPr>
          <p:nvPr>
            <p:ph type="body" idx="3"/>
          </p:nvPr>
        </p:nvSpPr>
        <p:spPr>
          <a:xfrm>
            <a:off x="7075276" y="1777175"/>
            <a:ext cx="1547400" cy="2996400"/>
          </a:xfrm>
          <a:prstGeom prst="rect">
            <a:avLst/>
          </a:prstGeom>
        </p:spPr>
        <p:txBody>
          <a:bodyPr spcFirstLastPara="1" wrap="square" lIns="91425" tIns="91425" rIns="91425" bIns="91425" anchor="t" anchorCtr="0">
            <a:noAutofit/>
          </a:bodyPr>
          <a:lstStyle>
            <a:lvl1pPr marL="457200" lvl="0" indent="-317500" rtl="0">
              <a:spcBef>
                <a:spcPts val="600"/>
              </a:spcBef>
              <a:spcAft>
                <a:spcPts val="0"/>
              </a:spcAft>
              <a:buSzPts val="1400"/>
              <a:buChar char="⊷"/>
              <a:defRPr sz="1400"/>
            </a:lvl1pPr>
            <a:lvl2pPr marL="914400" lvl="1" indent="-317500" rtl="0">
              <a:spcBef>
                <a:spcPts val="0"/>
              </a:spcBef>
              <a:spcAft>
                <a:spcPts val="0"/>
              </a:spcAft>
              <a:buSzPts val="1400"/>
              <a:buChar char="⊶"/>
              <a:defRPr sz="1400"/>
            </a:lvl2pPr>
            <a:lvl3pPr marL="1371600" lvl="2" indent="-317500" rtl="0">
              <a:spcBef>
                <a:spcPts val="0"/>
              </a:spcBef>
              <a:spcAft>
                <a:spcPts val="0"/>
              </a:spcAft>
              <a:buSzPts val="1400"/>
              <a:buChar char="⊸"/>
              <a:defRPr sz="1400"/>
            </a:lvl3pPr>
            <a:lvl4pPr marL="1828800" lvl="3" indent="-317500" rtl="0">
              <a:spcBef>
                <a:spcPts val="0"/>
              </a:spcBef>
              <a:spcAft>
                <a:spcPts val="0"/>
              </a:spcAft>
              <a:buSzPts val="1400"/>
              <a:buChar char="●"/>
              <a:defRPr sz="1400"/>
            </a:lvl4pPr>
            <a:lvl5pPr marL="2286000" lvl="4" indent="-317500" rtl="0">
              <a:spcBef>
                <a:spcPts val="0"/>
              </a:spcBef>
              <a:spcAft>
                <a:spcPts val="0"/>
              </a:spcAft>
              <a:buSzPts val="1400"/>
              <a:buChar char="○"/>
              <a:defRPr sz="1400"/>
            </a:lvl5pPr>
            <a:lvl6pPr marL="2743200" lvl="5" indent="-317500" rtl="0">
              <a:spcBef>
                <a:spcPts val="0"/>
              </a:spcBef>
              <a:spcAft>
                <a:spcPts val="0"/>
              </a:spcAft>
              <a:buSzPts val="1400"/>
              <a:buChar char="■"/>
              <a:defRPr sz="1400"/>
            </a:lvl6pPr>
            <a:lvl7pPr marL="3200400" lvl="6" indent="-317500" rtl="0">
              <a:spcBef>
                <a:spcPts val="0"/>
              </a:spcBef>
              <a:spcAft>
                <a:spcPts val="0"/>
              </a:spcAft>
              <a:buSzPts val="1400"/>
              <a:buChar char="●"/>
              <a:defRPr sz="1400"/>
            </a:lvl7pPr>
            <a:lvl8pPr marL="3657600" lvl="7" indent="-317500" rtl="0">
              <a:spcBef>
                <a:spcPts val="0"/>
              </a:spcBef>
              <a:spcAft>
                <a:spcPts val="0"/>
              </a:spcAft>
              <a:buSzPts val="1400"/>
              <a:buChar char="○"/>
              <a:defRPr sz="1400"/>
            </a:lvl8pPr>
            <a:lvl9pPr marL="4114800" lvl="8" indent="-317500" rtl="0">
              <a:spcBef>
                <a:spcPts val="0"/>
              </a:spcBef>
              <a:spcAft>
                <a:spcPts val="0"/>
              </a:spcAft>
              <a:buSzPts val="1400"/>
              <a:buChar char="■"/>
              <a:defRPr sz="1400"/>
            </a:lvl9pPr>
          </a:lstStyle>
          <a:p>
            <a:endParaRPr/>
          </a:p>
        </p:txBody>
      </p:sp>
      <p:sp>
        <p:nvSpPr>
          <p:cNvPr id="73" name="Google Shape;73;p8"/>
          <p:cNvSpPr txBox="1">
            <a:spLocks noGrp="1"/>
          </p:cNvSpPr>
          <p:nvPr>
            <p:ph type="sldNum" idx="12"/>
          </p:nvPr>
        </p:nvSpPr>
        <p:spPr>
          <a:xfrm>
            <a:off x="76209" y="4749851"/>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74"/>
        <p:cNvGrpSpPr/>
        <p:nvPr/>
      </p:nvGrpSpPr>
      <p:grpSpPr>
        <a:xfrm>
          <a:off x="0" y="0"/>
          <a:ext cx="0" cy="0"/>
          <a:chOff x="0" y="0"/>
          <a:chExt cx="0" cy="0"/>
        </a:xfrm>
      </p:grpSpPr>
      <p:sp>
        <p:nvSpPr>
          <p:cNvPr id="75" name="Google Shape;75;p9"/>
          <p:cNvSpPr/>
          <p:nvPr/>
        </p:nvSpPr>
        <p:spPr>
          <a:xfrm>
            <a:off x="0" y="0"/>
            <a:ext cx="9143954" cy="5143389"/>
          </a:xfrm>
          <a:custGeom>
            <a:avLst/>
            <a:gdLst/>
            <a:ahLst/>
            <a:cxnLst/>
            <a:rect l="l" t="t" r="r" b="b"/>
            <a:pathLst>
              <a:path w="94270" h="53026" extrusionOk="0">
                <a:moveTo>
                  <a:pt x="7992" y="4456"/>
                </a:moveTo>
                <a:lnTo>
                  <a:pt x="8489" y="4732"/>
                </a:lnTo>
                <a:lnTo>
                  <a:pt x="9078" y="5082"/>
                </a:lnTo>
                <a:lnTo>
                  <a:pt x="9833" y="5542"/>
                </a:lnTo>
                <a:lnTo>
                  <a:pt x="10753" y="6113"/>
                </a:lnTo>
                <a:lnTo>
                  <a:pt x="11784" y="6794"/>
                </a:lnTo>
                <a:lnTo>
                  <a:pt x="12908" y="7586"/>
                </a:lnTo>
                <a:lnTo>
                  <a:pt x="13478" y="8027"/>
                </a:lnTo>
                <a:lnTo>
                  <a:pt x="14086" y="8469"/>
                </a:lnTo>
                <a:lnTo>
                  <a:pt x="14694" y="8948"/>
                </a:lnTo>
                <a:lnTo>
                  <a:pt x="15301" y="9445"/>
                </a:lnTo>
                <a:lnTo>
                  <a:pt x="15927" y="9961"/>
                </a:lnTo>
                <a:lnTo>
                  <a:pt x="16535" y="10513"/>
                </a:lnTo>
                <a:lnTo>
                  <a:pt x="17142" y="11065"/>
                </a:lnTo>
                <a:lnTo>
                  <a:pt x="17731" y="11636"/>
                </a:lnTo>
                <a:lnTo>
                  <a:pt x="18302" y="12225"/>
                </a:lnTo>
                <a:lnTo>
                  <a:pt x="18873" y="12833"/>
                </a:lnTo>
                <a:lnTo>
                  <a:pt x="19407" y="13459"/>
                </a:lnTo>
                <a:lnTo>
                  <a:pt x="19941" y="14085"/>
                </a:lnTo>
                <a:lnTo>
                  <a:pt x="20420" y="14748"/>
                </a:lnTo>
                <a:lnTo>
                  <a:pt x="20880" y="15411"/>
                </a:lnTo>
                <a:lnTo>
                  <a:pt x="21303" y="16092"/>
                </a:lnTo>
                <a:lnTo>
                  <a:pt x="21690" y="16773"/>
                </a:lnTo>
                <a:lnTo>
                  <a:pt x="21856" y="17123"/>
                </a:lnTo>
                <a:lnTo>
                  <a:pt x="22021" y="17473"/>
                </a:lnTo>
                <a:lnTo>
                  <a:pt x="22169" y="17822"/>
                </a:lnTo>
                <a:lnTo>
                  <a:pt x="22316" y="18172"/>
                </a:lnTo>
                <a:lnTo>
                  <a:pt x="22445" y="18522"/>
                </a:lnTo>
                <a:lnTo>
                  <a:pt x="22555" y="18872"/>
                </a:lnTo>
                <a:lnTo>
                  <a:pt x="22647" y="19222"/>
                </a:lnTo>
                <a:lnTo>
                  <a:pt x="22739" y="19572"/>
                </a:lnTo>
                <a:lnTo>
                  <a:pt x="22813" y="19921"/>
                </a:lnTo>
                <a:lnTo>
                  <a:pt x="22887" y="20271"/>
                </a:lnTo>
                <a:lnTo>
                  <a:pt x="22924" y="20603"/>
                </a:lnTo>
                <a:lnTo>
                  <a:pt x="22960" y="20934"/>
                </a:lnTo>
                <a:lnTo>
                  <a:pt x="23016" y="21597"/>
                </a:lnTo>
                <a:lnTo>
                  <a:pt x="23016" y="22260"/>
                </a:lnTo>
                <a:lnTo>
                  <a:pt x="22979" y="22886"/>
                </a:lnTo>
                <a:lnTo>
                  <a:pt x="22905" y="23512"/>
                </a:lnTo>
                <a:lnTo>
                  <a:pt x="22795" y="24119"/>
                </a:lnTo>
                <a:lnTo>
                  <a:pt x="22666" y="24708"/>
                </a:lnTo>
                <a:lnTo>
                  <a:pt x="22500" y="25298"/>
                </a:lnTo>
                <a:lnTo>
                  <a:pt x="22316" y="25850"/>
                </a:lnTo>
                <a:lnTo>
                  <a:pt x="22113" y="26384"/>
                </a:lnTo>
                <a:lnTo>
                  <a:pt x="21893" y="26899"/>
                </a:lnTo>
                <a:lnTo>
                  <a:pt x="21653" y="27397"/>
                </a:lnTo>
                <a:lnTo>
                  <a:pt x="21395" y="27875"/>
                </a:lnTo>
                <a:lnTo>
                  <a:pt x="21156" y="28336"/>
                </a:lnTo>
                <a:lnTo>
                  <a:pt x="20880" y="28777"/>
                </a:lnTo>
                <a:lnTo>
                  <a:pt x="20622" y="29182"/>
                </a:lnTo>
                <a:lnTo>
                  <a:pt x="20364" y="29569"/>
                </a:lnTo>
                <a:lnTo>
                  <a:pt x="20107" y="29919"/>
                </a:lnTo>
                <a:lnTo>
                  <a:pt x="19849" y="30250"/>
                </a:lnTo>
                <a:lnTo>
                  <a:pt x="19370" y="30821"/>
                </a:lnTo>
                <a:lnTo>
                  <a:pt x="18965" y="31281"/>
                </a:lnTo>
                <a:lnTo>
                  <a:pt x="18634" y="31631"/>
                </a:lnTo>
                <a:lnTo>
                  <a:pt x="18357" y="31907"/>
                </a:lnTo>
                <a:lnTo>
                  <a:pt x="17952" y="31889"/>
                </a:lnTo>
                <a:lnTo>
                  <a:pt x="17474" y="31852"/>
                </a:lnTo>
                <a:lnTo>
                  <a:pt x="16866" y="31779"/>
                </a:lnTo>
                <a:lnTo>
                  <a:pt x="16130" y="31650"/>
                </a:lnTo>
                <a:lnTo>
                  <a:pt x="15725" y="31576"/>
                </a:lnTo>
                <a:lnTo>
                  <a:pt x="15283" y="31466"/>
                </a:lnTo>
                <a:lnTo>
                  <a:pt x="14841" y="31355"/>
                </a:lnTo>
                <a:lnTo>
                  <a:pt x="14362" y="31226"/>
                </a:lnTo>
                <a:lnTo>
                  <a:pt x="13883" y="31079"/>
                </a:lnTo>
                <a:lnTo>
                  <a:pt x="13405" y="30895"/>
                </a:lnTo>
                <a:lnTo>
                  <a:pt x="12889" y="30711"/>
                </a:lnTo>
                <a:lnTo>
                  <a:pt x="12392" y="30490"/>
                </a:lnTo>
                <a:lnTo>
                  <a:pt x="11877" y="30250"/>
                </a:lnTo>
                <a:lnTo>
                  <a:pt x="11361" y="29974"/>
                </a:lnTo>
                <a:lnTo>
                  <a:pt x="10864" y="29680"/>
                </a:lnTo>
                <a:lnTo>
                  <a:pt x="10367" y="29348"/>
                </a:lnTo>
                <a:lnTo>
                  <a:pt x="9870" y="28998"/>
                </a:lnTo>
                <a:lnTo>
                  <a:pt x="9391" y="28612"/>
                </a:lnTo>
                <a:lnTo>
                  <a:pt x="8931" y="28188"/>
                </a:lnTo>
                <a:lnTo>
                  <a:pt x="8470" y="27728"/>
                </a:lnTo>
                <a:lnTo>
                  <a:pt x="8047" y="27249"/>
                </a:lnTo>
                <a:lnTo>
                  <a:pt x="7642" y="26715"/>
                </a:lnTo>
                <a:lnTo>
                  <a:pt x="7439" y="26439"/>
                </a:lnTo>
                <a:lnTo>
                  <a:pt x="7255" y="26145"/>
                </a:lnTo>
                <a:lnTo>
                  <a:pt x="7071" y="25850"/>
                </a:lnTo>
                <a:lnTo>
                  <a:pt x="6905" y="25555"/>
                </a:lnTo>
                <a:lnTo>
                  <a:pt x="6740" y="25224"/>
                </a:lnTo>
                <a:lnTo>
                  <a:pt x="6592" y="24893"/>
                </a:lnTo>
                <a:lnTo>
                  <a:pt x="6445" y="24561"/>
                </a:lnTo>
                <a:lnTo>
                  <a:pt x="6298" y="24211"/>
                </a:lnTo>
                <a:lnTo>
                  <a:pt x="6169" y="23861"/>
                </a:lnTo>
                <a:lnTo>
                  <a:pt x="6058" y="23493"/>
                </a:lnTo>
                <a:lnTo>
                  <a:pt x="5948" y="23125"/>
                </a:lnTo>
                <a:lnTo>
                  <a:pt x="5856" y="22738"/>
                </a:lnTo>
                <a:lnTo>
                  <a:pt x="5690" y="21965"/>
                </a:lnTo>
                <a:lnTo>
                  <a:pt x="5561" y="21192"/>
                </a:lnTo>
                <a:lnTo>
                  <a:pt x="5451" y="20382"/>
                </a:lnTo>
                <a:lnTo>
                  <a:pt x="5396" y="19572"/>
                </a:lnTo>
                <a:lnTo>
                  <a:pt x="5359" y="18761"/>
                </a:lnTo>
                <a:lnTo>
                  <a:pt x="5359" y="17933"/>
                </a:lnTo>
                <a:lnTo>
                  <a:pt x="5377" y="17104"/>
                </a:lnTo>
                <a:lnTo>
                  <a:pt x="5432" y="16276"/>
                </a:lnTo>
                <a:lnTo>
                  <a:pt x="5488" y="15447"/>
                </a:lnTo>
                <a:lnTo>
                  <a:pt x="5580" y="14637"/>
                </a:lnTo>
                <a:lnTo>
                  <a:pt x="5690" y="13827"/>
                </a:lnTo>
                <a:lnTo>
                  <a:pt x="5801" y="13035"/>
                </a:lnTo>
                <a:lnTo>
                  <a:pt x="5930" y="12262"/>
                </a:lnTo>
                <a:lnTo>
                  <a:pt x="6077" y="11489"/>
                </a:lnTo>
                <a:lnTo>
                  <a:pt x="6224" y="10752"/>
                </a:lnTo>
                <a:lnTo>
                  <a:pt x="6390" y="10053"/>
                </a:lnTo>
                <a:lnTo>
                  <a:pt x="6703" y="8709"/>
                </a:lnTo>
                <a:lnTo>
                  <a:pt x="7034" y="7512"/>
                </a:lnTo>
                <a:lnTo>
                  <a:pt x="7329" y="6481"/>
                </a:lnTo>
                <a:lnTo>
                  <a:pt x="7605" y="5634"/>
                </a:lnTo>
                <a:lnTo>
                  <a:pt x="7808" y="5008"/>
                </a:lnTo>
                <a:lnTo>
                  <a:pt x="7992" y="4456"/>
                </a:lnTo>
                <a:close/>
                <a:moveTo>
                  <a:pt x="1" y="0"/>
                </a:moveTo>
                <a:lnTo>
                  <a:pt x="1" y="53026"/>
                </a:lnTo>
                <a:lnTo>
                  <a:pt x="94269" y="53026"/>
                </a:lnTo>
                <a:lnTo>
                  <a:pt x="94269" y="0"/>
                </a:lnTo>
                <a:close/>
              </a:path>
            </a:pathLst>
          </a:custGeom>
          <a:solidFill>
            <a:srgbClr val="FFFFFF"/>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9"/>
          <p:cNvSpPr/>
          <p:nvPr/>
        </p:nvSpPr>
        <p:spPr>
          <a:xfrm>
            <a:off x="2007373" y="2801981"/>
            <a:ext cx="1494925" cy="907315"/>
          </a:xfrm>
          <a:custGeom>
            <a:avLst/>
            <a:gdLst/>
            <a:ahLst/>
            <a:cxnLst/>
            <a:rect l="l" t="t" r="r" b="b"/>
            <a:pathLst>
              <a:path w="15412" h="9354" extrusionOk="0">
                <a:moveTo>
                  <a:pt x="6224" y="1"/>
                </a:moveTo>
                <a:lnTo>
                  <a:pt x="5800" y="19"/>
                </a:lnTo>
                <a:lnTo>
                  <a:pt x="5377" y="75"/>
                </a:lnTo>
                <a:lnTo>
                  <a:pt x="4972" y="148"/>
                </a:lnTo>
                <a:lnTo>
                  <a:pt x="4659" y="240"/>
                </a:lnTo>
                <a:lnTo>
                  <a:pt x="4346" y="332"/>
                </a:lnTo>
                <a:lnTo>
                  <a:pt x="4051" y="424"/>
                </a:lnTo>
                <a:lnTo>
                  <a:pt x="3775" y="553"/>
                </a:lnTo>
                <a:lnTo>
                  <a:pt x="3517" y="682"/>
                </a:lnTo>
                <a:lnTo>
                  <a:pt x="3260" y="829"/>
                </a:lnTo>
                <a:lnTo>
                  <a:pt x="3020" y="977"/>
                </a:lnTo>
                <a:lnTo>
                  <a:pt x="2781" y="1142"/>
                </a:lnTo>
                <a:lnTo>
                  <a:pt x="2560" y="1308"/>
                </a:lnTo>
                <a:lnTo>
                  <a:pt x="2357" y="1474"/>
                </a:lnTo>
                <a:lnTo>
                  <a:pt x="2155" y="1658"/>
                </a:lnTo>
                <a:lnTo>
                  <a:pt x="1971" y="1842"/>
                </a:lnTo>
                <a:lnTo>
                  <a:pt x="1621" y="2247"/>
                </a:lnTo>
                <a:lnTo>
                  <a:pt x="1308" y="2652"/>
                </a:lnTo>
                <a:lnTo>
                  <a:pt x="1050" y="3057"/>
                </a:lnTo>
                <a:lnTo>
                  <a:pt x="811" y="3462"/>
                </a:lnTo>
                <a:lnTo>
                  <a:pt x="608" y="3867"/>
                </a:lnTo>
                <a:lnTo>
                  <a:pt x="424" y="4254"/>
                </a:lnTo>
                <a:lnTo>
                  <a:pt x="295" y="4622"/>
                </a:lnTo>
                <a:lnTo>
                  <a:pt x="166" y="4954"/>
                </a:lnTo>
                <a:lnTo>
                  <a:pt x="1" y="5524"/>
                </a:lnTo>
                <a:lnTo>
                  <a:pt x="10735" y="3628"/>
                </a:lnTo>
                <a:lnTo>
                  <a:pt x="10735" y="3628"/>
                </a:lnTo>
                <a:lnTo>
                  <a:pt x="166" y="6353"/>
                </a:lnTo>
                <a:lnTo>
                  <a:pt x="535" y="6795"/>
                </a:lnTo>
                <a:lnTo>
                  <a:pt x="792" y="7053"/>
                </a:lnTo>
                <a:lnTo>
                  <a:pt x="1069" y="7329"/>
                </a:lnTo>
                <a:lnTo>
                  <a:pt x="1382" y="7605"/>
                </a:lnTo>
                <a:lnTo>
                  <a:pt x="1731" y="7899"/>
                </a:lnTo>
                <a:lnTo>
                  <a:pt x="2118" y="8176"/>
                </a:lnTo>
                <a:lnTo>
                  <a:pt x="2542" y="8433"/>
                </a:lnTo>
                <a:lnTo>
                  <a:pt x="2983" y="8691"/>
                </a:lnTo>
                <a:lnTo>
                  <a:pt x="3462" y="8894"/>
                </a:lnTo>
                <a:lnTo>
                  <a:pt x="3720" y="9004"/>
                </a:lnTo>
                <a:lnTo>
                  <a:pt x="3978" y="9078"/>
                </a:lnTo>
                <a:lnTo>
                  <a:pt x="4235" y="9151"/>
                </a:lnTo>
                <a:lnTo>
                  <a:pt x="4512" y="9225"/>
                </a:lnTo>
                <a:lnTo>
                  <a:pt x="4806" y="9280"/>
                </a:lnTo>
                <a:lnTo>
                  <a:pt x="5082" y="9317"/>
                </a:lnTo>
                <a:lnTo>
                  <a:pt x="5377" y="9336"/>
                </a:lnTo>
                <a:lnTo>
                  <a:pt x="5672" y="9354"/>
                </a:lnTo>
                <a:lnTo>
                  <a:pt x="5985" y="9336"/>
                </a:lnTo>
                <a:lnTo>
                  <a:pt x="6298" y="9317"/>
                </a:lnTo>
                <a:lnTo>
                  <a:pt x="6611" y="9280"/>
                </a:lnTo>
                <a:lnTo>
                  <a:pt x="6942" y="9207"/>
                </a:lnTo>
                <a:lnTo>
                  <a:pt x="7347" y="9115"/>
                </a:lnTo>
                <a:lnTo>
                  <a:pt x="7752" y="8986"/>
                </a:lnTo>
                <a:lnTo>
                  <a:pt x="8139" y="8838"/>
                </a:lnTo>
                <a:lnTo>
                  <a:pt x="8544" y="8654"/>
                </a:lnTo>
                <a:lnTo>
                  <a:pt x="8930" y="8470"/>
                </a:lnTo>
                <a:lnTo>
                  <a:pt x="9317" y="8249"/>
                </a:lnTo>
                <a:lnTo>
                  <a:pt x="9704" y="8028"/>
                </a:lnTo>
                <a:lnTo>
                  <a:pt x="10072" y="7789"/>
                </a:lnTo>
                <a:lnTo>
                  <a:pt x="10440" y="7531"/>
                </a:lnTo>
                <a:lnTo>
                  <a:pt x="10808" y="7273"/>
                </a:lnTo>
                <a:lnTo>
                  <a:pt x="11158" y="6997"/>
                </a:lnTo>
                <a:lnTo>
                  <a:pt x="11508" y="6721"/>
                </a:lnTo>
                <a:lnTo>
                  <a:pt x="12171" y="6150"/>
                </a:lnTo>
                <a:lnTo>
                  <a:pt x="12797" y="5561"/>
                </a:lnTo>
                <a:lnTo>
                  <a:pt x="13349" y="5009"/>
                </a:lnTo>
                <a:lnTo>
                  <a:pt x="13865" y="4456"/>
                </a:lnTo>
                <a:lnTo>
                  <a:pt x="14325" y="3959"/>
                </a:lnTo>
                <a:lnTo>
                  <a:pt x="14693" y="3517"/>
                </a:lnTo>
                <a:lnTo>
                  <a:pt x="15227" y="2873"/>
                </a:lnTo>
                <a:lnTo>
                  <a:pt x="15411" y="2615"/>
                </a:lnTo>
                <a:lnTo>
                  <a:pt x="15154" y="2486"/>
                </a:lnTo>
                <a:lnTo>
                  <a:pt x="14399" y="2100"/>
                </a:lnTo>
                <a:lnTo>
                  <a:pt x="13865" y="1860"/>
                </a:lnTo>
                <a:lnTo>
                  <a:pt x="13239" y="1603"/>
                </a:lnTo>
                <a:lnTo>
                  <a:pt x="12558" y="1327"/>
                </a:lnTo>
                <a:lnTo>
                  <a:pt x="11803" y="1032"/>
                </a:lnTo>
                <a:lnTo>
                  <a:pt x="11011" y="774"/>
                </a:lnTo>
                <a:lnTo>
                  <a:pt x="10164" y="535"/>
                </a:lnTo>
                <a:lnTo>
                  <a:pt x="9741" y="406"/>
                </a:lnTo>
                <a:lnTo>
                  <a:pt x="9299" y="314"/>
                </a:lnTo>
                <a:lnTo>
                  <a:pt x="8857" y="222"/>
                </a:lnTo>
                <a:lnTo>
                  <a:pt x="8415" y="148"/>
                </a:lnTo>
                <a:lnTo>
                  <a:pt x="7973" y="75"/>
                </a:lnTo>
                <a:lnTo>
                  <a:pt x="7531" y="38"/>
                </a:lnTo>
                <a:lnTo>
                  <a:pt x="708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7;p9"/>
          <p:cNvSpPr/>
          <p:nvPr/>
        </p:nvSpPr>
        <p:spPr>
          <a:xfrm rot="758744">
            <a:off x="1198314" y="3395329"/>
            <a:ext cx="582376" cy="869781"/>
          </a:xfrm>
          <a:custGeom>
            <a:avLst/>
            <a:gdLst/>
            <a:ahLst/>
            <a:cxnLst/>
            <a:rect l="l" t="t" r="r" b="b"/>
            <a:pathLst>
              <a:path w="6004" h="8967" extrusionOk="0">
                <a:moveTo>
                  <a:pt x="4383" y="0"/>
                </a:moveTo>
                <a:lnTo>
                  <a:pt x="4015" y="19"/>
                </a:lnTo>
                <a:lnTo>
                  <a:pt x="3757" y="56"/>
                </a:lnTo>
                <a:lnTo>
                  <a:pt x="3481" y="93"/>
                </a:lnTo>
                <a:lnTo>
                  <a:pt x="3168" y="166"/>
                </a:lnTo>
                <a:lnTo>
                  <a:pt x="2836" y="258"/>
                </a:lnTo>
                <a:lnTo>
                  <a:pt x="2486" y="387"/>
                </a:lnTo>
                <a:lnTo>
                  <a:pt x="2137" y="534"/>
                </a:lnTo>
                <a:lnTo>
                  <a:pt x="1787" y="737"/>
                </a:lnTo>
                <a:lnTo>
                  <a:pt x="1621" y="847"/>
                </a:lnTo>
                <a:lnTo>
                  <a:pt x="1455" y="958"/>
                </a:lnTo>
                <a:lnTo>
                  <a:pt x="1290" y="1087"/>
                </a:lnTo>
                <a:lnTo>
                  <a:pt x="1142" y="1234"/>
                </a:lnTo>
                <a:lnTo>
                  <a:pt x="995" y="1400"/>
                </a:lnTo>
                <a:lnTo>
                  <a:pt x="848" y="1565"/>
                </a:lnTo>
                <a:lnTo>
                  <a:pt x="719" y="1750"/>
                </a:lnTo>
                <a:lnTo>
                  <a:pt x="590" y="1934"/>
                </a:lnTo>
                <a:lnTo>
                  <a:pt x="480" y="2155"/>
                </a:lnTo>
                <a:lnTo>
                  <a:pt x="369" y="2376"/>
                </a:lnTo>
                <a:lnTo>
                  <a:pt x="277" y="2615"/>
                </a:lnTo>
                <a:lnTo>
                  <a:pt x="203" y="2854"/>
                </a:lnTo>
                <a:lnTo>
                  <a:pt x="148" y="3112"/>
                </a:lnTo>
                <a:lnTo>
                  <a:pt x="93" y="3370"/>
                </a:lnTo>
                <a:lnTo>
                  <a:pt x="56" y="3628"/>
                </a:lnTo>
                <a:lnTo>
                  <a:pt x="19" y="3904"/>
                </a:lnTo>
                <a:lnTo>
                  <a:pt x="1" y="4456"/>
                </a:lnTo>
                <a:lnTo>
                  <a:pt x="1" y="5008"/>
                </a:lnTo>
                <a:lnTo>
                  <a:pt x="38" y="5542"/>
                </a:lnTo>
                <a:lnTo>
                  <a:pt x="93" y="6076"/>
                </a:lnTo>
                <a:lnTo>
                  <a:pt x="185" y="6592"/>
                </a:lnTo>
                <a:lnTo>
                  <a:pt x="277" y="7089"/>
                </a:lnTo>
                <a:lnTo>
                  <a:pt x="369" y="7531"/>
                </a:lnTo>
                <a:lnTo>
                  <a:pt x="553" y="8286"/>
                </a:lnTo>
                <a:lnTo>
                  <a:pt x="701" y="8783"/>
                </a:lnTo>
                <a:lnTo>
                  <a:pt x="756" y="8967"/>
                </a:lnTo>
                <a:lnTo>
                  <a:pt x="940" y="8875"/>
                </a:lnTo>
                <a:lnTo>
                  <a:pt x="1400" y="8636"/>
                </a:lnTo>
                <a:lnTo>
                  <a:pt x="2063" y="8249"/>
                </a:lnTo>
                <a:lnTo>
                  <a:pt x="2450" y="7991"/>
                </a:lnTo>
                <a:lnTo>
                  <a:pt x="2855" y="7715"/>
                </a:lnTo>
                <a:lnTo>
                  <a:pt x="3278" y="7420"/>
                </a:lnTo>
                <a:lnTo>
                  <a:pt x="3702" y="7089"/>
                </a:lnTo>
                <a:lnTo>
                  <a:pt x="4125" y="6721"/>
                </a:lnTo>
                <a:lnTo>
                  <a:pt x="4512" y="6334"/>
                </a:lnTo>
                <a:lnTo>
                  <a:pt x="4880" y="5947"/>
                </a:lnTo>
                <a:lnTo>
                  <a:pt x="5064" y="5727"/>
                </a:lnTo>
                <a:lnTo>
                  <a:pt x="5211" y="5524"/>
                </a:lnTo>
                <a:lnTo>
                  <a:pt x="5359" y="5303"/>
                </a:lnTo>
                <a:lnTo>
                  <a:pt x="5506" y="5082"/>
                </a:lnTo>
                <a:lnTo>
                  <a:pt x="5616" y="4843"/>
                </a:lnTo>
                <a:lnTo>
                  <a:pt x="5727" y="4622"/>
                </a:lnTo>
                <a:lnTo>
                  <a:pt x="5819" y="4382"/>
                </a:lnTo>
                <a:lnTo>
                  <a:pt x="5893" y="4162"/>
                </a:lnTo>
                <a:lnTo>
                  <a:pt x="5929" y="3941"/>
                </a:lnTo>
                <a:lnTo>
                  <a:pt x="5966" y="3701"/>
                </a:lnTo>
                <a:lnTo>
                  <a:pt x="6003" y="3499"/>
                </a:lnTo>
                <a:lnTo>
                  <a:pt x="6003" y="3278"/>
                </a:lnTo>
                <a:lnTo>
                  <a:pt x="6003" y="3057"/>
                </a:lnTo>
                <a:lnTo>
                  <a:pt x="5985" y="2854"/>
                </a:lnTo>
                <a:lnTo>
                  <a:pt x="5948" y="2652"/>
                </a:lnTo>
                <a:lnTo>
                  <a:pt x="5911" y="2449"/>
                </a:lnTo>
                <a:lnTo>
                  <a:pt x="5801" y="2063"/>
                </a:lnTo>
                <a:lnTo>
                  <a:pt x="5672" y="1713"/>
                </a:lnTo>
                <a:lnTo>
                  <a:pt x="5506" y="1381"/>
                </a:lnTo>
                <a:lnTo>
                  <a:pt x="5340" y="1087"/>
                </a:lnTo>
                <a:lnTo>
                  <a:pt x="5175" y="811"/>
                </a:lnTo>
                <a:lnTo>
                  <a:pt x="5009" y="571"/>
                </a:lnTo>
                <a:lnTo>
                  <a:pt x="4843" y="369"/>
                </a:lnTo>
                <a:lnTo>
                  <a:pt x="4604" y="93"/>
                </a:lnTo>
                <a:lnTo>
                  <a:pt x="451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9"/>
          <p:cNvSpPr/>
          <p:nvPr/>
        </p:nvSpPr>
        <p:spPr>
          <a:xfrm>
            <a:off x="1993115" y="0"/>
            <a:ext cx="1828888" cy="1393078"/>
          </a:xfrm>
          <a:custGeom>
            <a:avLst/>
            <a:gdLst/>
            <a:ahLst/>
            <a:cxnLst/>
            <a:rect l="l" t="t" r="r" b="b"/>
            <a:pathLst>
              <a:path w="18855" h="14362" extrusionOk="0">
                <a:moveTo>
                  <a:pt x="1400" y="0"/>
                </a:moveTo>
                <a:lnTo>
                  <a:pt x="1087" y="552"/>
                </a:lnTo>
                <a:lnTo>
                  <a:pt x="811" y="1123"/>
                </a:lnTo>
                <a:lnTo>
                  <a:pt x="571" y="1712"/>
                </a:lnTo>
                <a:lnTo>
                  <a:pt x="461" y="2025"/>
                </a:lnTo>
                <a:lnTo>
                  <a:pt x="369" y="2320"/>
                </a:lnTo>
                <a:lnTo>
                  <a:pt x="277" y="2633"/>
                </a:lnTo>
                <a:lnTo>
                  <a:pt x="203" y="2964"/>
                </a:lnTo>
                <a:lnTo>
                  <a:pt x="148" y="3277"/>
                </a:lnTo>
                <a:lnTo>
                  <a:pt x="93" y="3609"/>
                </a:lnTo>
                <a:lnTo>
                  <a:pt x="56" y="3922"/>
                </a:lnTo>
                <a:lnTo>
                  <a:pt x="19" y="4253"/>
                </a:lnTo>
                <a:lnTo>
                  <a:pt x="0" y="4603"/>
                </a:lnTo>
                <a:lnTo>
                  <a:pt x="0" y="4934"/>
                </a:lnTo>
                <a:lnTo>
                  <a:pt x="19" y="5413"/>
                </a:lnTo>
                <a:lnTo>
                  <a:pt x="56" y="5892"/>
                </a:lnTo>
                <a:lnTo>
                  <a:pt x="111" y="6370"/>
                </a:lnTo>
                <a:lnTo>
                  <a:pt x="185" y="6831"/>
                </a:lnTo>
                <a:lnTo>
                  <a:pt x="295" y="7291"/>
                </a:lnTo>
                <a:lnTo>
                  <a:pt x="424" y="7733"/>
                </a:lnTo>
                <a:lnTo>
                  <a:pt x="571" y="8175"/>
                </a:lnTo>
                <a:lnTo>
                  <a:pt x="737" y="8598"/>
                </a:lnTo>
                <a:lnTo>
                  <a:pt x="921" y="9022"/>
                </a:lnTo>
                <a:lnTo>
                  <a:pt x="1142" y="9427"/>
                </a:lnTo>
                <a:lnTo>
                  <a:pt x="1363" y="9813"/>
                </a:lnTo>
                <a:lnTo>
                  <a:pt x="1602" y="10200"/>
                </a:lnTo>
                <a:lnTo>
                  <a:pt x="1878" y="10568"/>
                </a:lnTo>
                <a:lnTo>
                  <a:pt x="2155" y="10937"/>
                </a:lnTo>
                <a:lnTo>
                  <a:pt x="2449" y="11268"/>
                </a:lnTo>
                <a:lnTo>
                  <a:pt x="2762" y="11599"/>
                </a:lnTo>
                <a:lnTo>
                  <a:pt x="3094" y="11912"/>
                </a:lnTo>
                <a:lnTo>
                  <a:pt x="3425" y="12207"/>
                </a:lnTo>
                <a:lnTo>
                  <a:pt x="3793" y="12483"/>
                </a:lnTo>
                <a:lnTo>
                  <a:pt x="4162" y="12759"/>
                </a:lnTo>
                <a:lnTo>
                  <a:pt x="4548" y="12999"/>
                </a:lnTo>
                <a:lnTo>
                  <a:pt x="4935" y="13220"/>
                </a:lnTo>
                <a:lnTo>
                  <a:pt x="5340" y="13441"/>
                </a:lnTo>
                <a:lnTo>
                  <a:pt x="5763" y="13625"/>
                </a:lnTo>
                <a:lnTo>
                  <a:pt x="6187" y="13790"/>
                </a:lnTo>
                <a:lnTo>
                  <a:pt x="6629" y="13938"/>
                </a:lnTo>
                <a:lnTo>
                  <a:pt x="7071" y="14066"/>
                </a:lnTo>
                <a:lnTo>
                  <a:pt x="7531" y="14177"/>
                </a:lnTo>
                <a:lnTo>
                  <a:pt x="7991" y="14251"/>
                </a:lnTo>
                <a:lnTo>
                  <a:pt x="8470" y="14306"/>
                </a:lnTo>
                <a:lnTo>
                  <a:pt x="8949" y="14343"/>
                </a:lnTo>
                <a:lnTo>
                  <a:pt x="9427" y="14361"/>
                </a:lnTo>
                <a:lnTo>
                  <a:pt x="9906" y="14343"/>
                </a:lnTo>
                <a:lnTo>
                  <a:pt x="10385" y="14306"/>
                </a:lnTo>
                <a:lnTo>
                  <a:pt x="10863" y="14251"/>
                </a:lnTo>
                <a:lnTo>
                  <a:pt x="11324" y="14177"/>
                </a:lnTo>
                <a:lnTo>
                  <a:pt x="11784" y="14066"/>
                </a:lnTo>
                <a:lnTo>
                  <a:pt x="12226" y="13938"/>
                </a:lnTo>
                <a:lnTo>
                  <a:pt x="12668" y="13790"/>
                </a:lnTo>
                <a:lnTo>
                  <a:pt x="13091" y="13625"/>
                </a:lnTo>
                <a:lnTo>
                  <a:pt x="13515" y="13441"/>
                </a:lnTo>
                <a:lnTo>
                  <a:pt x="13920" y="13220"/>
                </a:lnTo>
                <a:lnTo>
                  <a:pt x="14306" y="12999"/>
                </a:lnTo>
                <a:lnTo>
                  <a:pt x="14693" y="12759"/>
                </a:lnTo>
                <a:lnTo>
                  <a:pt x="15061" y="12483"/>
                </a:lnTo>
                <a:lnTo>
                  <a:pt x="15430" y="12207"/>
                </a:lnTo>
                <a:lnTo>
                  <a:pt x="15761" y="11912"/>
                </a:lnTo>
                <a:lnTo>
                  <a:pt x="16092" y="11599"/>
                </a:lnTo>
                <a:lnTo>
                  <a:pt x="16405" y="11268"/>
                </a:lnTo>
                <a:lnTo>
                  <a:pt x="16700" y="10937"/>
                </a:lnTo>
                <a:lnTo>
                  <a:pt x="16976" y="10568"/>
                </a:lnTo>
                <a:lnTo>
                  <a:pt x="17252" y="10200"/>
                </a:lnTo>
                <a:lnTo>
                  <a:pt x="17492" y="9813"/>
                </a:lnTo>
                <a:lnTo>
                  <a:pt x="17713" y="9427"/>
                </a:lnTo>
                <a:lnTo>
                  <a:pt x="17933" y="9022"/>
                </a:lnTo>
                <a:lnTo>
                  <a:pt x="18118" y="8598"/>
                </a:lnTo>
                <a:lnTo>
                  <a:pt x="18283" y="8175"/>
                </a:lnTo>
                <a:lnTo>
                  <a:pt x="18431" y="7733"/>
                </a:lnTo>
                <a:lnTo>
                  <a:pt x="18559" y="7291"/>
                </a:lnTo>
                <a:lnTo>
                  <a:pt x="18670" y="6831"/>
                </a:lnTo>
                <a:lnTo>
                  <a:pt x="18744" y="6370"/>
                </a:lnTo>
                <a:lnTo>
                  <a:pt x="18799" y="5892"/>
                </a:lnTo>
                <a:lnTo>
                  <a:pt x="18836" y="5413"/>
                </a:lnTo>
                <a:lnTo>
                  <a:pt x="18854" y="4934"/>
                </a:lnTo>
                <a:lnTo>
                  <a:pt x="18854" y="4603"/>
                </a:lnTo>
                <a:lnTo>
                  <a:pt x="18836" y="4253"/>
                </a:lnTo>
                <a:lnTo>
                  <a:pt x="18799" y="3922"/>
                </a:lnTo>
                <a:lnTo>
                  <a:pt x="18762" y="3609"/>
                </a:lnTo>
                <a:lnTo>
                  <a:pt x="18707" y="3277"/>
                </a:lnTo>
                <a:lnTo>
                  <a:pt x="18652" y="2964"/>
                </a:lnTo>
                <a:lnTo>
                  <a:pt x="18578" y="2633"/>
                </a:lnTo>
                <a:lnTo>
                  <a:pt x="18486" y="2320"/>
                </a:lnTo>
                <a:lnTo>
                  <a:pt x="18394" y="2025"/>
                </a:lnTo>
                <a:lnTo>
                  <a:pt x="18283" y="1712"/>
                </a:lnTo>
                <a:lnTo>
                  <a:pt x="18044" y="1123"/>
                </a:lnTo>
                <a:lnTo>
                  <a:pt x="17768" y="552"/>
                </a:lnTo>
                <a:lnTo>
                  <a:pt x="17455"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9"/>
          <p:cNvSpPr/>
          <p:nvPr/>
        </p:nvSpPr>
        <p:spPr>
          <a:xfrm>
            <a:off x="1793105" y="4243274"/>
            <a:ext cx="1271637" cy="900137"/>
          </a:xfrm>
          <a:custGeom>
            <a:avLst/>
            <a:gdLst/>
            <a:ahLst/>
            <a:cxnLst/>
            <a:rect l="l" t="t" r="r" b="b"/>
            <a:pathLst>
              <a:path w="13110" h="9280" extrusionOk="0">
                <a:moveTo>
                  <a:pt x="6224" y="0"/>
                </a:moveTo>
                <a:lnTo>
                  <a:pt x="5892" y="37"/>
                </a:lnTo>
                <a:lnTo>
                  <a:pt x="5561" y="74"/>
                </a:lnTo>
                <a:lnTo>
                  <a:pt x="5229" y="129"/>
                </a:lnTo>
                <a:lnTo>
                  <a:pt x="4916" y="203"/>
                </a:lnTo>
                <a:lnTo>
                  <a:pt x="4603" y="295"/>
                </a:lnTo>
                <a:lnTo>
                  <a:pt x="4309" y="405"/>
                </a:lnTo>
                <a:lnTo>
                  <a:pt x="3996" y="516"/>
                </a:lnTo>
                <a:lnTo>
                  <a:pt x="3720" y="644"/>
                </a:lnTo>
                <a:lnTo>
                  <a:pt x="3425" y="792"/>
                </a:lnTo>
                <a:lnTo>
                  <a:pt x="3149" y="957"/>
                </a:lnTo>
                <a:lnTo>
                  <a:pt x="2891" y="1123"/>
                </a:lnTo>
                <a:lnTo>
                  <a:pt x="2633" y="1307"/>
                </a:lnTo>
                <a:lnTo>
                  <a:pt x="2394" y="1491"/>
                </a:lnTo>
                <a:lnTo>
                  <a:pt x="2155" y="1694"/>
                </a:lnTo>
                <a:lnTo>
                  <a:pt x="1915" y="1915"/>
                </a:lnTo>
                <a:lnTo>
                  <a:pt x="1694" y="2154"/>
                </a:lnTo>
                <a:lnTo>
                  <a:pt x="1492" y="2394"/>
                </a:lnTo>
                <a:lnTo>
                  <a:pt x="1308" y="2633"/>
                </a:lnTo>
                <a:lnTo>
                  <a:pt x="1123" y="2891"/>
                </a:lnTo>
                <a:lnTo>
                  <a:pt x="958" y="3148"/>
                </a:lnTo>
                <a:lnTo>
                  <a:pt x="792" y="3425"/>
                </a:lnTo>
                <a:lnTo>
                  <a:pt x="645" y="3719"/>
                </a:lnTo>
                <a:lnTo>
                  <a:pt x="516" y="3995"/>
                </a:lnTo>
                <a:lnTo>
                  <a:pt x="405" y="4308"/>
                </a:lnTo>
                <a:lnTo>
                  <a:pt x="295" y="4603"/>
                </a:lnTo>
                <a:lnTo>
                  <a:pt x="203" y="4916"/>
                </a:lnTo>
                <a:lnTo>
                  <a:pt x="129" y="5229"/>
                </a:lnTo>
                <a:lnTo>
                  <a:pt x="74" y="5560"/>
                </a:lnTo>
                <a:lnTo>
                  <a:pt x="37" y="5892"/>
                </a:lnTo>
                <a:lnTo>
                  <a:pt x="0" y="6223"/>
                </a:lnTo>
                <a:lnTo>
                  <a:pt x="0" y="6555"/>
                </a:lnTo>
                <a:lnTo>
                  <a:pt x="19" y="6923"/>
                </a:lnTo>
                <a:lnTo>
                  <a:pt x="37" y="7273"/>
                </a:lnTo>
                <a:lnTo>
                  <a:pt x="92" y="7622"/>
                </a:lnTo>
                <a:lnTo>
                  <a:pt x="148" y="7972"/>
                </a:lnTo>
                <a:lnTo>
                  <a:pt x="240" y="8304"/>
                </a:lnTo>
                <a:lnTo>
                  <a:pt x="332" y="8635"/>
                </a:lnTo>
                <a:lnTo>
                  <a:pt x="461" y="8967"/>
                </a:lnTo>
                <a:lnTo>
                  <a:pt x="590" y="9280"/>
                </a:lnTo>
                <a:lnTo>
                  <a:pt x="12520" y="9280"/>
                </a:lnTo>
                <a:lnTo>
                  <a:pt x="12649" y="8967"/>
                </a:lnTo>
                <a:lnTo>
                  <a:pt x="12778" y="8635"/>
                </a:lnTo>
                <a:lnTo>
                  <a:pt x="12870" y="8304"/>
                </a:lnTo>
                <a:lnTo>
                  <a:pt x="12962" y="7972"/>
                </a:lnTo>
                <a:lnTo>
                  <a:pt x="13017" y="7622"/>
                </a:lnTo>
                <a:lnTo>
                  <a:pt x="13073" y="7273"/>
                </a:lnTo>
                <a:lnTo>
                  <a:pt x="13091" y="6923"/>
                </a:lnTo>
                <a:lnTo>
                  <a:pt x="13110" y="6555"/>
                </a:lnTo>
                <a:lnTo>
                  <a:pt x="13110" y="6223"/>
                </a:lnTo>
                <a:lnTo>
                  <a:pt x="13073" y="5892"/>
                </a:lnTo>
                <a:lnTo>
                  <a:pt x="13036" y="5560"/>
                </a:lnTo>
                <a:lnTo>
                  <a:pt x="12981" y="5229"/>
                </a:lnTo>
                <a:lnTo>
                  <a:pt x="12907" y="4916"/>
                </a:lnTo>
                <a:lnTo>
                  <a:pt x="12815" y="4603"/>
                </a:lnTo>
                <a:lnTo>
                  <a:pt x="12704" y="4308"/>
                </a:lnTo>
                <a:lnTo>
                  <a:pt x="12594" y="3995"/>
                </a:lnTo>
                <a:lnTo>
                  <a:pt x="12465" y="3719"/>
                </a:lnTo>
                <a:lnTo>
                  <a:pt x="12318" y="3425"/>
                </a:lnTo>
                <a:lnTo>
                  <a:pt x="12152" y="3148"/>
                </a:lnTo>
                <a:lnTo>
                  <a:pt x="11986" y="2891"/>
                </a:lnTo>
                <a:lnTo>
                  <a:pt x="11802" y="2633"/>
                </a:lnTo>
                <a:lnTo>
                  <a:pt x="11618" y="2394"/>
                </a:lnTo>
                <a:lnTo>
                  <a:pt x="11416" y="2154"/>
                </a:lnTo>
                <a:lnTo>
                  <a:pt x="11195" y="1915"/>
                </a:lnTo>
                <a:lnTo>
                  <a:pt x="10955" y="1694"/>
                </a:lnTo>
                <a:lnTo>
                  <a:pt x="10716" y="1491"/>
                </a:lnTo>
                <a:lnTo>
                  <a:pt x="10477" y="1307"/>
                </a:lnTo>
                <a:lnTo>
                  <a:pt x="10219" y="1123"/>
                </a:lnTo>
                <a:lnTo>
                  <a:pt x="9961" y="957"/>
                </a:lnTo>
                <a:lnTo>
                  <a:pt x="9685" y="792"/>
                </a:lnTo>
                <a:lnTo>
                  <a:pt x="9390" y="644"/>
                </a:lnTo>
                <a:lnTo>
                  <a:pt x="9114" y="516"/>
                </a:lnTo>
                <a:lnTo>
                  <a:pt x="8801" y="405"/>
                </a:lnTo>
                <a:lnTo>
                  <a:pt x="8507" y="295"/>
                </a:lnTo>
                <a:lnTo>
                  <a:pt x="8194" y="203"/>
                </a:lnTo>
                <a:lnTo>
                  <a:pt x="7881" y="129"/>
                </a:lnTo>
                <a:lnTo>
                  <a:pt x="7549" y="74"/>
                </a:lnTo>
                <a:lnTo>
                  <a:pt x="7218" y="37"/>
                </a:lnTo>
                <a:lnTo>
                  <a:pt x="688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0;p9"/>
          <p:cNvSpPr/>
          <p:nvPr/>
        </p:nvSpPr>
        <p:spPr>
          <a:xfrm>
            <a:off x="0" y="2907418"/>
            <a:ext cx="971624" cy="1607346"/>
          </a:xfrm>
          <a:custGeom>
            <a:avLst/>
            <a:gdLst/>
            <a:ahLst/>
            <a:cxnLst/>
            <a:rect l="l" t="t" r="r" b="b"/>
            <a:pathLst>
              <a:path w="10017" h="16571" extrusionOk="0">
                <a:moveTo>
                  <a:pt x="1732" y="0"/>
                </a:moveTo>
                <a:lnTo>
                  <a:pt x="1290" y="19"/>
                </a:lnTo>
                <a:lnTo>
                  <a:pt x="848" y="55"/>
                </a:lnTo>
                <a:lnTo>
                  <a:pt x="424" y="111"/>
                </a:lnTo>
                <a:lnTo>
                  <a:pt x="1" y="184"/>
                </a:lnTo>
                <a:lnTo>
                  <a:pt x="1" y="16387"/>
                </a:lnTo>
                <a:lnTo>
                  <a:pt x="424" y="16460"/>
                </a:lnTo>
                <a:lnTo>
                  <a:pt x="848" y="16515"/>
                </a:lnTo>
                <a:lnTo>
                  <a:pt x="1290" y="16552"/>
                </a:lnTo>
                <a:lnTo>
                  <a:pt x="1732" y="16571"/>
                </a:lnTo>
                <a:lnTo>
                  <a:pt x="2155" y="16552"/>
                </a:lnTo>
                <a:lnTo>
                  <a:pt x="2579" y="16534"/>
                </a:lnTo>
                <a:lnTo>
                  <a:pt x="3002" y="16479"/>
                </a:lnTo>
                <a:lnTo>
                  <a:pt x="3407" y="16405"/>
                </a:lnTo>
                <a:lnTo>
                  <a:pt x="3794" y="16313"/>
                </a:lnTo>
                <a:lnTo>
                  <a:pt x="4199" y="16202"/>
                </a:lnTo>
                <a:lnTo>
                  <a:pt x="4586" y="16074"/>
                </a:lnTo>
                <a:lnTo>
                  <a:pt x="4954" y="15926"/>
                </a:lnTo>
                <a:lnTo>
                  <a:pt x="5322" y="15761"/>
                </a:lnTo>
                <a:lnTo>
                  <a:pt x="5672" y="15576"/>
                </a:lnTo>
                <a:lnTo>
                  <a:pt x="6022" y="15374"/>
                </a:lnTo>
                <a:lnTo>
                  <a:pt x="6371" y="15153"/>
                </a:lnTo>
                <a:lnTo>
                  <a:pt x="6684" y="14932"/>
                </a:lnTo>
                <a:lnTo>
                  <a:pt x="6997" y="14674"/>
                </a:lnTo>
                <a:lnTo>
                  <a:pt x="7310" y="14416"/>
                </a:lnTo>
                <a:lnTo>
                  <a:pt x="7587" y="14140"/>
                </a:lnTo>
                <a:lnTo>
                  <a:pt x="7863" y="13864"/>
                </a:lnTo>
                <a:lnTo>
                  <a:pt x="8121" y="13551"/>
                </a:lnTo>
                <a:lnTo>
                  <a:pt x="8378" y="13238"/>
                </a:lnTo>
                <a:lnTo>
                  <a:pt x="8599" y="12925"/>
                </a:lnTo>
                <a:lnTo>
                  <a:pt x="8820" y="12575"/>
                </a:lnTo>
                <a:lnTo>
                  <a:pt x="9023" y="12225"/>
                </a:lnTo>
                <a:lnTo>
                  <a:pt x="9207" y="11876"/>
                </a:lnTo>
                <a:lnTo>
                  <a:pt x="9373" y="11507"/>
                </a:lnTo>
                <a:lnTo>
                  <a:pt x="9520" y="11139"/>
                </a:lnTo>
                <a:lnTo>
                  <a:pt x="9649" y="10753"/>
                </a:lnTo>
                <a:lnTo>
                  <a:pt x="9759" y="10348"/>
                </a:lnTo>
                <a:lnTo>
                  <a:pt x="9851" y="9961"/>
                </a:lnTo>
                <a:lnTo>
                  <a:pt x="9925" y="9556"/>
                </a:lnTo>
                <a:lnTo>
                  <a:pt x="9980" y="9132"/>
                </a:lnTo>
                <a:lnTo>
                  <a:pt x="9999" y="8709"/>
                </a:lnTo>
                <a:lnTo>
                  <a:pt x="10017" y="8285"/>
                </a:lnTo>
                <a:lnTo>
                  <a:pt x="9999" y="7862"/>
                </a:lnTo>
                <a:lnTo>
                  <a:pt x="9980" y="7438"/>
                </a:lnTo>
                <a:lnTo>
                  <a:pt x="9925" y="7015"/>
                </a:lnTo>
                <a:lnTo>
                  <a:pt x="9851" y="6610"/>
                </a:lnTo>
                <a:lnTo>
                  <a:pt x="9759" y="6223"/>
                </a:lnTo>
                <a:lnTo>
                  <a:pt x="9649" y="5818"/>
                </a:lnTo>
                <a:lnTo>
                  <a:pt x="9520" y="5432"/>
                </a:lnTo>
                <a:lnTo>
                  <a:pt x="9373" y="5063"/>
                </a:lnTo>
                <a:lnTo>
                  <a:pt x="9207" y="4695"/>
                </a:lnTo>
                <a:lnTo>
                  <a:pt x="9023" y="4345"/>
                </a:lnTo>
                <a:lnTo>
                  <a:pt x="8820" y="3995"/>
                </a:lnTo>
                <a:lnTo>
                  <a:pt x="8599" y="3646"/>
                </a:lnTo>
                <a:lnTo>
                  <a:pt x="8378" y="3333"/>
                </a:lnTo>
                <a:lnTo>
                  <a:pt x="8121" y="3020"/>
                </a:lnTo>
                <a:lnTo>
                  <a:pt x="7863" y="2707"/>
                </a:lnTo>
                <a:lnTo>
                  <a:pt x="7587" y="2430"/>
                </a:lnTo>
                <a:lnTo>
                  <a:pt x="7310" y="2154"/>
                </a:lnTo>
                <a:lnTo>
                  <a:pt x="6997" y="1897"/>
                </a:lnTo>
                <a:lnTo>
                  <a:pt x="6684" y="1639"/>
                </a:lnTo>
                <a:lnTo>
                  <a:pt x="6371" y="1418"/>
                </a:lnTo>
                <a:lnTo>
                  <a:pt x="6022" y="1197"/>
                </a:lnTo>
                <a:lnTo>
                  <a:pt x="5672" y="994"/>
                </a:lnTo>
                <a:lnTo>
                  <a:pt x="5322" y="810"/>
                </a:lnTo>
                <a:lnTo>
                  <a:pt x="4954" y="645"/>
                </a:lnTo>
                <a:lnTo>
                  <a:pt x="4586" y="497"/>
                </a:lnTo>
                <a:lnTo>
                  <a:pt x="4199" y="368"/>
                </a:lnTo>
                <a:lnTo>
                  <a:pt x="3794" y="258"/>
                </a:lnTo>
                <a:lnTo>
                  <a:pt x="3407" y="166"/>
                </a:lnTo>
                <a:lnTo>
                  <a:pt x="3002" y="92"/>
                </a:lnTo>
                <a:lnTo>
                  <a:pt x="2579" y="37"/>
                </a:lnTo>
                <a:lnTo>
                  <a:pt x="2155" y="19"/>
                </a:lnTo>
                <a:lnTo>
                  <a:pt x="173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9"/>
          <p:cNvSpPr txBox="1">
            <a:spLocks noGrp="1"/>
          </p:cNvSpPr>
          <p:nvPr>
            <p:ph type="title"/>
          </p:nvPr>
        </p:nvSpPr>
        <p:spPr>
          <a:xfrm>
            <a:off x="4320075" y="893225"/>
            <a:ext cx="4366800" cy="690900"/>
          </a:xfrm>
          <a:prstGeom prst="rect">
            <a:avLst/>
          </a:prstGeom>
        </p:spPr>
        <p:txBody>
          <a:bodyPr spcFirstLastPara="1" wrap="square" lIns="91425" tIns="91425" rIns="91425" bIns="91425" anchor="b" anchorCtr="0">
            <a:noAutofit/>
          </a:bodyPr>
          <a:lstStyle>
            <a:lvl1pPr lvl="0">
              <a:spcBef>
                <a:spcPts val="0"/>
              </a:spcBef>
              <a:spcAft>
                <a:spcPts val="0"/>
              </a:spcAft>
              <a:buSzPts val="3600"/>
              <a:buNone/>
              <a:defRPr/>
            </a:lvl1pPr>
            <a:lvl2pPr lvl="1">
              <a:spcBef>
                <a:spcPts val="0"/>
              </a:spcBef>
              <a:spcAft>
                <a:spcPts val="0"/>
              </a:spcAft>
              <a:buSzPts val="3600"/>
              <a:buNone/>
              <a:defRPr/>
            </a:lvl2pPr>
            <a:lvl3pPr lvl="2">
              <a:spcBef>
                <a:spcPts val="0"/>
              </a:spcBef>
              <a:spcAft>
                <a:spcPts val="0"/>
              </a:spcAft>
              <a:buSzPts val="3600"/>
              <a:buNone/>
              <a:defRPr/>
            </a:lvl3pPr>
            <a:lvl4pPr lvl="3">
              <a:spcBef>
                <a:spcPts val="0"/>
              </a:spcBef>
              <a:spcAft>
                <a:spcPts val="0"/>
              </a:spcAft>
              <a:buSzPts val="3600"/>
              <a:buNone/>
              <a:defRPr/>
            </a:lvl4pPr>
            <a:lvl5pPr lvl="4">
              <a:spcBef>
                <a:spcPts val="0"/>
              </a:spcBef>
              <a:spcAft>
                <a:spcPts val="0"/>
              </a:spcAft>
              <a:buSzPts val="3600"/>
              <a:buNone/>
              <a:defRPr/>
            </a:lvl5pPr>
            <a:lvl6pPr lvl="5">
              <a:spcBef>
                <a:spcPts val="0"/>
              </a:spcBef>
              <a:spcAft>
                <a:spcPts val="0"/>
              </a:spcAft>
              <a:buSzPts val="3600"/>
              <a:buNone/>
              <a:defRPr/>
            </a:lvl6pPr>
            <a:lvl7pPr lvl="6">
              <a:spcBef>
                <a:spcPts val="0"/>
              </a:spcBef>
              <a:spcAft>
                <a:spcPts val="0"/>
              </a:spcAft>
              <a:buSzPts val="3600"/>
              <a:buNone/>
              <a:defRPr/>
            </a:lvl7pPr>
            <a:lvl8pPr lvl="7">
              <a:spcBef>
                <a:spcPts val="0"/>
              </a:spcBef>
              <a:spcAft>
                <a:spcPts val="0"/>
              </a:spcAft>
              <a:buSzPts val="3600"/>
              <a:buNone/>
              <a:defRPr/>
            </a:lvl8pPr>
            <a:lvl9pPr lvl="8">
              <a:spcBef>
                <a:spcPts val="0"/>
              </a:spcBef>
              <a:spcAft>
                <a:spcPts val="0"/>
              </a:spcAft>
              <a:buSzPts val="3600"/>
              <a:buNone/>
              <a:defRPr/>
            </a:lvl9pPr>
          </a:lstStyle>
          <a:p>
            <a:endParaRPr/>
          </a:p>
        </p:txBody>
      </p:sp>
      <p:sp>
        <p:nvSpPr>
          <p:cNvPr id="82" name="Google Shape;82;p9"/>
          <p:cNvSpPr txBox="1">
            <a:spLocks noGrp="1"/>
          </p:cNvSpPr>
          <p:nvPr>
            <p:ph type="sldNum" idx="12"/>
          </p:nvPr>
        </p:nvSpPr>
        <p:spPr>
          <a:xfrm>
            <a:off x="76209" y="4749851"/>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83"/>
        <p:cNvGrpSpPr/>
        <p:nvPr/>
      </p:nvGrpSpPr>
      <p:grpSpPr>
        <a:xfrm>
          <a:off x="0" y="0"/>
          <a:ext cx="0" cy="0"/>
          <a:chOff x="0" y="0"/>
          <a:chExt cx="0" cy="0"/>
        </a:xfrm>
      </p:grpSpPr>
      <p:sp>
        <p:nvSpPr>
          <p:cNvPr id="84" name="Google Shape;84;p10"/>
          <p:cNvSpPr/>
          <p:nvPr/>
        </p:nvSpPr>
        <p:spPr>
          <a:xfrm>
            <a:off x="0" y="0"/>
            <a:ext cx="9144093" cy="5143522"/>
          </a:xfrm>
          <a:custGeom>
            <a:avLst/>
            <a:gdLst/>
            <a:ahLst/>
            <a:cxnLst/>
            <a:rect l="l" t="t" r="r" b="b"/>
            <a:pathLst>
              <a:path w="94269" h="53026" extrusionOk="0">
                <a:moveTo>
                  <a:pt x="13957" y="6721"/>
                </a:moveTo>
                <a:lnTo>
                  <a:pt x="14436" y="6960"/>
                </a:lnTo>
                <a:lnTo>
                  <a:pt x="14988" y="7255"/>
                </a:lnTo>
                <a:lnTo>
                  <a:pt x="15706" y="7660"/>
                </a:lnTo>
                <a:lnTo>
                  <a:pt x="16590" y="8157"/>
                </a:lnTo>
                <a:lnTo>
                  <a:pt x="17584" y="8746"/>
                </a:lnTo>
                <a:lnTo>
                  <a:pt x="18652" y="9446"/>
                </a:lnTo>
                <a:lnTo>
                  <a:pt x="19794" y="10219"/>
                </a:lnTo>
                <a:lnTo>
                  <a:pt x="20383" y="10642"/>
                </a:lnTo>
                <a:lnTo>
                  <a:pt x="20972" y="11084"/>
                </a:lnTo>
                <a:lnTo>
                  <a:pt x="21580" y="11526"/>
                </a:lnTo>
                <a:lnTo>
                  <a:pt x="22169" y="12005"/>
                </a:lnTo>
                <a:lnTo>
                  <a:pt x="22758" y="12502"/>
                </a:lnTo>
                <a:lnTo>
                  <a:pt x="23329" y="13018"/>
                </a:lnTo>
                <a:lnTo>
                  <a:pt x="23899" y="13533"/>
                </a:lnTo>
                <a:lnTo>
                  <a:pt x="24452" y="14085"/>
                </a:lnTo>
                <a:lnTo>
                  <a:pt x="24986" y="14638"/>
                </a:lnTo>
                <a:lnTo>
                  <a:pt x="25483" y="15208"/>
                </a:lnTo>
                <a:lnTo>
                  <a:pt x="25962" y="15798"/>
                </a:lnTo>
                <a:lnTo>
                  <a:pt x="26422" y="16405"/>
                </a:lnTo>
                <a:lnTo>
                  <a:pt x="26845" y="17013"/>
                </a:lnTo>
                <a:lnTo>
                  <a:pt x="27232" y="17639"/>
                </a:lnTo>
                <a:lnTo>
                  <a:pt x="27582" y="18283"/>
                </a:lnTo>
                <a:lnTo>
                  <a:pt x="27729" y="18596"/>
                </a:lnTo>
                <a:lnTo>
                  <a:pt x="27876" y="18928"/>
                </a:lnTo>
                <a:lnTo>
                  <a:pt x="28005" y="19241"/>
                </a:lnTo>
                <a:lnTo>
                  <a:pt x="28134" y="19572"/>
                </a:lnTo>
                <a:lnTo>
                  <a:pt x="28245" y="19885"/>
                </a:lnTo>
                <a:lnTo>
                  <a:pt x="28337" y="20216"/>
                </a:lnTo>
                <a:lnTo>
                  <a:pt x="28484" y="20842"/>
                </a:lnTo>
                <a:lnTo>
                  <a:pt x="28594" y="21468"/>
                </a:lnTo>
                <a:lnTo>
                  <a:pt x="28668" y="22094"/>
                </a:lnTo>
                <a:lnTo>
                  <a:pt x="28686" y="22702"/>
                </a:lnTo>
                <a:lnTo>
                  <a:pt x="28686" y="23291"/>
                </a:lnTo>
                <a:lnTo>
                  <a:pt x="28650" y="23880"/>
                </a:lnTo>
                <a:lnTo>
                  <a:pt x="28576" y="24451"/>
                </a:lnTo>
                <a:lnTo>
                  <a:pt x="28465" y="25003"/>
                </a:lnTo>
                <a:lnTo>
                  <a:pt x="28337" y="25556"/>
                </a:lnTo>
                <a:lnTo>
                  <a:pt x="28189" y="26090"/>
                </a:lnTo>
                <a:lnTo>
                  <a:pt x="28024" y="26587"/>
                </a:lnTo>
                <a:lnTo>
                  <a:pt x="27839" y="27084"/>
                </a:lnTo>
                <a:lnTo>
                  <a:pt x="27637" y="27563"/>
                </a:lnTo>
                <a:lnTo>
                  <a:pt x="27434" y="28023"/>
                </a:lnTo>
                <a:lnTo>
                  <a:pt x="27213" y="28446"/>
                </a:lnTo>
                <a:lnTo>
                  <a:pt x="26974" y="28870"/>
                </a:lnTo>
                <a:lnTo>
                  <a:pt x="26753" y="29257"/>
                </a:lnTo>
                <a:lnTo>
                  <a:pt x="26514" y="29625"/>
                </a:lnTo>
                <a:lnTo>
                  <a:pt x="26072" y="30288"/>
                </a:lnTo>
                <a:lnTo>
                  <a:pt x="25649" y="30840"/>
                </a:lnTo>
                <a:lnTo>
                  <a:pt x="25299" y="31300"/>
                </a:lnTo>
                <a:lnTo>
                  <a:pt x="25004" y="31632"/>
                </a:lnTo>
                <a:lnTo>
                  <a:pt x="24746" y="31889"/>
                </a:lnTo>
                <a:lnTo>
                  <a:pt x="24378" y="31889"/>
                </a:lnTo>
                <a:lnTo>
                  <a:pt x="23936" y="31871"/>
                </a:lnTo>
                <a:lnTo>
                  <a:pt x="23365" y="31834"/>
                </a:lnTo>
                <a:lnTo>
                  <a:pt x="22666" y="31742"/>
                </a:lnTo>
                <a:lnTo>
                  <a:pt x="21874" y="31613"/>
                </a:lnTo>
                <a:lnTo>
                  <a:pt x="21451" y="31521"/>
                </a:lnTo>
                <a:lnTo>
                  <a:pt x="21009" y="31429"/>
                </a:lnTo>
                <a:lnTo>
                  <a:pt x="20548" y="31300"/>
                </a:lnTo>
                <a:lnTo>
                  <a:pt x="20088" y="31171"/>
                </a:lnTo>
                <a:lnTo>
                  <a:pt x="19609" y="31006"/>
                </a:lnTo>
                <a:lnTo>
                  <a:pt x="19131" y="30822"/>
                </a:lnTo>
                <a:lnTo>
                  <a:pt x="18634" y="30619"/>
                </a:lnTo>
                <a:lnTo>
                  <a:pt x="18155" y="30380"/>
                </a:lnTo>
                <a:lnTo>
                  <a:pt x="17676" y="30122"/>
                </a:lnTo>
                <a:lnTo>
                  <a:pt x="17198" y="29846"/>
                </a:lnTo>
                <a:lnTo>
                  <a:pt x="16719" y="29533"/>
                </a:lnTo>
                <a:lnTo>
                  <a:pt x="16259" y="29201"/>
                </a:lnTo>
                <a:lnTo>
                  <a:pt x="15798" y="28815"/>
                </a:lnTo>
                <a:lnTo>
                  <a:pt x="15356" y="28410"/>
                </a:lnTo>
                <a:lnTo>
                  <a:pt x="14951" y="27968"/>
                </a:lnTo>
                <a:lnTo>
                  <a:pt x="14546" y="27507"/>
                </a:lnTo>
                <a:lnTo>
                  <a:pt x="14160" y="26992"/>
                </a:lnTo>
                <a:lnTo>
                  <a:pt x="13810" y="26440"/>
                </a:lnTo>
                <a:lnTo>
                  <a:pt x="13644" y="26145"/>
                </a:lnTo>
                <a:lnTo>
                  <a:pt x="13478" y="25850"/>
                </a:lnTo>
                <a:lnTo>
                  <a:pt x="13331" y="25537"/>
                </a:lnTo>
                <a:lnTo>
                  <a:pt x="13184" y="25224"/>
                </a:lnTo>
                <a:lnTo>
                  <a:pt x="13055" y="24893"/>
                </a:lnTo>
                <a:lnTo>
                  <a:pt x="12926" y="24562"/>
                </a:lnTo>
                <a:lnTo>
                  <a:pt x="12705" y="23862"/>
                </a:lnTo>
                <a:lnTo>
                  <a:pt x="12521" y="23162"/>
                </a:lnTo>
                <a:lnTo>
                  <a:pt x="12374" y="22426"/>
                </a:lnTo>
                <a:lnTo>
                  <a:pt x="12245" y="21689"/>
                </a:lnTo>
                <a:lnTo>
                  <a:pt x="12153" y="20935"/>
                </a:lnTo>
                <a:lnTo>
                  <a:pt x="12097" y="20161"/>
                </a:lnTo>
                <a:lnTo>
                  <a:pt x="12061" y="19388"/>
                </a:lnTo>
                <a:lnTo>
                  <a:pt x="12042" y="18615"/>
                </a:lnTo>
                <a:lnTo>
                  <a:pt x="12042" y="17841"/>
                </a:lnTo>
                <a:lnTo>
                  <a:pt x="12079" y="17086"/>
                </a:lnTo>
                <a:lnTo>
                  <a:pt x="12116" y="16313"/>
                </a:lnTo>
                <a:lnTo>
                  <a:pt x="12190" y="15558"/>
                </a:lnTo>
                <a:lnTo>
                  <a:pt x="12263" y="14803"/>
                </a:lnTo>
                <a:lnTo>
                  <a:pt x="12355" y="14085"/>
                </a:lnTo>
                <a:lnTo>
                  <a:pt x="12466" y="13367"/>
                </a:lnTo>
                <a:lnTo>
                  <a:pt x="12687" y="12005"/>
                </a:lnTo>
                <a:lnTo>
                  <a:pt x="12926" y="10753"/>
                </a:lnTo>
                <a:lnTo>
                  <a:pt x="13184" y="9611"/>
                </a:lnTo>
                <a:lnTo>
                  <a:pt x="13423" y="8636"/>
                </a:lnTo>
                <a:lnTo>
                  <a:pt x="13626" y="7844"/>
                </a:lnTo>
                <a:lnTo>
                  <a:pt x="13810" y="7236"/>
                </a:lnTo>
                <a:lnTo>
                  <a:pt x="13957" y="6721"/>
                </a:lnTo>
                <a:close/>
                <a:moveTo>
                  <a:pt x="1" y="0"/>
                </a:moveTo>
                <a:lnTo>
                  <a:pt x="1" y="53026"/>
                </a:lnTo>
                <a:lnTo>
                  <a:pt x="94269" y="53026"/>
                </a:lnTo>
                <a:lnTo>
                  <a:pt x="94269" y="0"/>
                </a:lnTo>
                <a:close/>
              </a:path>
            </a:pathLst>
          </a:custGeom>
          <a:solidFill>
            <a:srgbClr val="FFFFFF"/>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10"/>
          <p:cNvSpPr/>
          <p:nvPr/>
        </p:nvSpPr>
        <p:spPr>
          <a:xfrm>
            <a:off x="1650244" y="3237827"/>
            <a:ext cx="930521" cy="1355672"/>
          </a:xfrm>
          <a:custGeom>
            <a:avLst/>
            <a:gdLst/>
            <a:ahLst/>
            <a:cxnLst/>
            <a:rect l="l" t="t" r="r" b="b"/>
            <a:pathLst>
              <a:path w="9593" h="13976" extrusionOk="0">
                <a:moveTo>
                  <a:pt x="7163" y="1"/>
                </a:moveTo>
                <a:lnTo>
                  <a:pt x="6610" y="19"/>
                </a:lnTo>
                <a:lnTo>
                  <a:pt x="6260" y="56"/>
                </a:lnTo>
                <a:lnTo>
                  <a:pt x="5874" y="111"/>
                </a:lnTo>
                <a:lnTo>
                  <a:pt x="5469" y="166"/>
                </a:lnTo>
                <a:lnTo>
                  <a:pt x="5027" y="277"/>
                </a:lnTo>
                <a:lnTo>
                  <a:pt x="4585" y="387"/>
                </a:lnTo>
                <a:lnTo>
                  <a:pt x="4125" y="553"/>
                </a:lnTo>
                <a:lnTo>
                  <a:pt x="3664" y="756"/>
                </a:lnTo>
                <a:lnTo>
                  <a:pt x="3204" y="995"/>
                </a:lnTo>
                <a:lnTo>
                  <a:pt x="2983" y="1124"/>
                </a:lnTo>
                <a:lnTo>
                  <a:pt x="2762" y="1271"/>
                </a:lnTo>
                <a:lnTo>
                  <a:pt x="2541" y="1418"/>
                </a:lnTo>
                <a:lnTo>
                  <a:pt x="2320" y="1603"/>
                </a:lnTo>
                <a:lnTo>
                  <a:pt x="2118" y="1787"/>
                </a:lnTo>
                <a:lnTo>
                  <a:pt x="1915" y="1971"/>
                </a:lnTo>
                <a:lnTo>
                  <a:pt x="1713" y="2192"/>
                </a:lnTo>
                <a:lnTo>
                  <a:pt x="1529" y="2413"/>
                </a:lnTo>
                <a:lnTo>
                  <a:pt x="1344" y="2652"/>
                </a:lnTo>
                <a:lnTo>
                  <a:pt x="1160" y="2910"/>
                </a:lnTo>
                <a:lnTo>
                  <a:pt x="1013" y="3186"/>
                </a:lnTo>
                <a:lnTo>
                  <a:pt x="866" y="3462"/>
                </a:lnTo>
                <a:lnTo>
                  <a:pt x="700" y="3830"/>
                </a:lnTo>
                <a:lnTo>
                  <a:pt x="553" y="4217"/>
                </a:lnTo>
                <a:lnTo>
                  <a:pt x="424" y="4622"/>
                </a:lnTo>
                <a:lnTo>
                  <a:pt x="313" y="5027"/>
                </a:lnTo>
                <a:lnTo>
                  <a:pt x="221" y="5451"/>
                </a:lnTo>
                <a:lnTo>
                  <a:pt x="148" y="5874"/>
                </a:lnTo>
                <a:lnTo>
                  <a:pt x="92" y="6298"/>
                </a:lnTo>
                <a:lnTo>
                  <a:pt x="56" y="6739"/>
                </a:lnTo>
                <a:lnTo>
                  <a:pt x="19" y="7181"/>
                </a:lnTo>
                <a:lnTo>
                  <a:pt x="0" y="7605"/>
                </a:lnTo>
                <a:lnTo>
                  <a:pt x="0" y="8489"/>
                </a:lnTo>
                <a:lnTo>
                  <a:pt x="37" y="9335"/>
                </a:lnTo>
                <a:lnTo>
                  <a:pt x="111" y="10164"/>
                </a:lnTo>
                <a:lnTo>
                  <a:pt x="185" y="10937"/>
                </a:lnTo>
                <a:lnTo>
                  <a:pt x="295" y="11655"/>
                </a:lnTo>
                <a:lnTo>
                  <a:pt x="405" y="12318"/>
                </a:lnTo>
                <a:lnTo>
                  <a:pt x="516" y="12871"/>
                </a:lnTo>
                <a:lnTo>
                  <a:pt x="682" y="13681"/>
                </a:lnTo>
                <a:lnTo>
                  <a:pt x="755" y="13975"/>
                </a:lnTo>
                <a:lnTo>
                  <a:pt x="1050" y="13846"/>
                </a:lnTo>
                <a:lnTo>
                  <a:pt x="1786" y="13497"/>
                </a:lnTo>
                <a:lnTo>
                  <a:pt x="2302" y="13239"/>
                </a:lnTo>
                <a:lnTo>
                  <a:pt x="2873" y="12926"/>
                </a:lnTo>
                <a:lnTo>
                  <a:pt x="3499" y="12558"/>
                </a:lnTo>
                <a:lnTo>
                  <a:pt x="4180" y="12152"/>
                </a:lnTo>
                <a:lnTo>
                  <a:pt x="4861" y="11711"/>
                </a:lnTo>
                <a:lnTo>
                  <a:pt x="5561" y="11213"/>
                </a:lnTo>
                <a:lnTo>
                  <a:pt x="6260" y="10680"/>
                </a:lnTo>
                <a:lnTo>
                  <a:pt x="6592" y="10385"/>
                </a:lnTo>
                <a:lnTo>
                  <a:pt x="6923" y="10090"/>
                </a:lnTo>
                <a:lnTo>
                  <a:pt x="7236" y="9796"/>
                </a:lnTo>
                <a:lnTo>
                  <a:pt x="7549" y="9483"/>
                </a:lnTo>
                <a:lnTo>
                  <a:pt x="7825" y="9170"/>
                </a:lnTo>
                <a:lnTo>
                  <a:pt x="8102" y="8838"/>
                </a:lnTo>
                <a:lnTo>
                  <a:pt x="8359" y="8507"/>
                </a:lnTo>
                <a:lnTo>
                  <a:pt x="8599" y="8157"/>
                </a:lnTo>
                <a:lnTo>
                  <a:pt x="8820" y="7807"/>
                </a:lnTo>
                <a:lnTo>
                  <a:pt x="9004" y="7457"/>
                </a:lnTo>
                <a:lnTo>
                  <a:pt x="9133" y="7163"/>
                </a:lnTo>
                <a:lnTo>
                  <a:pt x="9243" y="6868"/>
                </a:lnTo>
                <a:lnTo>
                  <a:pt x="9354" y="6592"/>
                </a:lnTo>
                <a:lnTo>
                  <a:pt x="9427" y="6298"/>
                </a:lnTo>
                <a:lnTo>
                  <a:pt x="9482" y="6021"/>
                </a:lnTo>
                <a:lnTo>
                  <a:pt x="9538" y="5727"/>
                </a:lnTo>
                <a:lnTo>
                  <a:pt x="9556" y="5451"/>
                </a:lnTo>
                <a:lnTo>
                  <a:pt x="9575" y="5174"/>
                </a:lnTo>
                <a:lnTo>
                  <a:pt x="9593" y="4917"/>
                </a:lnTo>
                <a:lnTo>
                  <a:pt x="9575" y="4641"/>
                </a:lnTo>
                <a:lnTo>
                  <a:pt x="9556" y="4383"/>
                </a:lnTo>
                <a:lnTo>
                  <a:pt x="9519" y="4125"/>
                </a:lnTo>
                <a:lnTo>
                  <a:pt x="9427" y="3609"/>
                </a:lnTo>
                <a:lnTo>
                  <a:pt x="9317" y="3131"/>
                </a:lnTo>
                <a:lnTo>
                  <a:pt x="9169" y="2670"/>
                </a:lnTo>
                <a:lnTo>
                  <a:pt x="8985" y="2247"/>
                </a:lnTo>
                <a:lnTo>
                  <a:pt x="8801" y="1842"/>
                </a:lnTo>
                <a:lnTo>
                  <a:pt x="8617" y="1474"/>
                </a:lnTo>
                <a:lnTo>
                  <a:pt x="8415" y="1142"/>
                </a:lnTo>
                <a:lnTo>
                  <a:pt x="8230" y="848"/>
                </a:lnTo>
                <a:lnTo>
                  <a:pt x="7899" y="387"/>
                </a:lnTo>
                <a:lnTo>
                  <a:pt x="2836" y="9777"/>
                </a:lnTo>
                <a:lnTo>
                  <a:pt x="716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10"/>
          <p:cNvSpPr/>
          <p:nvPr/>
        </p:nvSpPr>
        <p:spPr>
          <a:xfrm>
            <a:off x="0" y="2514602"/>
            <a:ext cx="1378855" cy="1907408"/>
          </a:xfrm>
          <a:custGeom>
            <a:avLst/>
            <a:gdLst/>
            <a:ahLst/>
            <a:cxnLst/>
            <a:rect l="l" t="t" r="r" b="b"/>
            <a:pathLst>
              <a:path w="14215" h="19664" extrusionOk="0">
                <a:moveTo>
                  <a:pt x="4383" y="0"/>
                </a:moveTo>
                <a:lnTo>
                  <a:pt x="3794" y="18"/>
                </a:lnTo>
                <a:lnTo>
                  <a:pt x="3223" y="74"/>
                </a:lnTo>
                <a:lnTo>
                  <a:pt x="2652" y="147"/>
                </a:lnTo>
                <a:lnTo>
                  <a:pt x="2100" y="276"/>
                </a:lnTo>
                <a:lnTo>
                  <a:pt x="1548" y="405"/>
                </a:lnTo>
                <a:lnTo>
                  <a:pt x="1014" y="589"/>
                </a:lnTo>
                <a:lnTo>
                  <a:pt x="498" y="792"/>
                </a:lnTo>
                <a:lnTo>
                  <a:pt x="1" y="1031"/>
                </a:lnTo>
                <a:lnTo>
                  <a:pt x="1" y="18633"/>
                </a:lnTo>
                <a:lnTo>
                  <a:pt x="498" y="18872"/>
                </a:lnTo>
                <a:lnTo>
                  <a:pt x="1014" y="19075"/>
                </a:lnTo>
                <a:lnTo>
                  <a:pt x="1548" y="19259"/>
                </a:lnTo>
                <a:lnTo>
                  <a:pt x="2100" y="19388"/>
                </a:lnTo>
                <a:lnTo>
                  <a:pt x="2652" y="19516"/>
                </a:lnTo>
                <a:lnTo>
                  <a:pt x="3223" y="19590"/>
                </a:lnTo>
                <a:lnTo>
                  <a:pt x="3794" y="19645"/>
                </a:lnTo>
                <a:lnTo>
                  <a:pt x="4383" y="19664"/>
                </a:lnTo>
                <a:lnTo>
                  <a:pt x="4880" y="19645"/>
                </a:lnTo>
                <a:lnTo>
                  <a:pt x="5396" y="19608"/>
                </a:lnTo>
                <a:lnTo>
                  <a:pt x="5874" y="19553"/>
                </a:lnTo>
                <a:lnTo>
                  <a:pt x="6371" y="19461"/>
                </a:lnTo>
                <a:lnTo>
                  <a:pt x="6832" y="19351"/>
                </a:lnTo>
                <a:lnTo>
                  <a:pt x="7310" y="19222"/>
                </a:lnTo>
                <a:lnTo>
                  <a:pt x="7771" y="19075"/>
                </a:lnTo>
                <a:lnTo>
                  <a:pt x="8213" y="18890"/>
                </a:lnTo>
                <a:lnTo>
                  <a:pt x="8654" y="18688"/>
                </a:lnTo>
                <a:lnTo>
                  <a:pt x="9078" y="18485"/>
                </a:lnTo>
                <a:lnTo>
                  <a:pt x="9483" y="18246"/>
                </a:lnTo>
                <a:lnTo>
                  <a:pt x="9888" y="17988"/>
                </a:lnTo>
                <a:lnTo>
                  <a:pt x="10275" y="17712"/>
                </a:lnTo>
                <a:lnTo>
                  <a:pt x="10643" y="17417"/>
                </a:lnTo>
                <a:lnTo>
                  <a:pt x="10993" y="17104"/>
                </a:lnTo>
                <a:lnTo>
                  <a:pt x="11343" y="16791"/>
                </a:lnTo>
                <a:lnTo>
                  <a:pt x="11656" y="16442"/>
                </a:lnTo>
                <a:lnTo>
                  <a:pt x="11969" y="16092"/>
                </a:lnTo>
                <a:lnTo>
                  <a:pt x="12263" y="15724"/>
                </a:lnTo>
                <a:lnTo>
                  <a:pt x="12539" y="15337"/>
                </a:lnTo>
                <a:lnTo>
                  <a:pt x="12797" y="14932"/>
                </a:lnTo>
                <a:lnTo>
                  <a:pt x="13036" y="14527"/>
                </a:lnTo>
                <a:lnTo>
                  <a:pt x="13239" y="14103"/>
                </a:lnTo>
                <a:lnTo>
                  <a:pt x="13442" y="13662"/>
                </a:lnTo>
                <a:lnTo>
                  <a:pt x="13626" y="13220"/>
                </a:lnTo>
                <a:lnTo>
                  <a:pt x="13773" y="12759"/>
                </a:lnTo>
                <a:lnTo>
                  <a:pt x="13902" y="12281"/>
                </a:lnTo>
                <a:lnTo>
                  <a:pt x="14012" y="11820"/>
                </a:lnTo>
                <a:lnTo>
                  <a:pt x="14104" y="11323"/>
                </a:lnTo>
                <a:lnTo>
                  <a:pt x="14160" y="10845"/>
                </a:lnTo>
                <a:lnTo>
                  <a:pt x="14196" y="10329"/>
                </a:lnTo>
                <a:lnTo>
                  <a:pt x="14215" y="9832"/>
                </a:lnTo>
                <a:lnTo>
                  <a:pt x="14196" y="9335"/>
                </a:lnTo>
                <a:lnTo>
                  <a:pt x="14160" y="8819"/>
                </a:lnTo>
                <a:lnTo>
                  <a:pt x="14104" y="8341"/>
                </a:lnTo>
                <a:lnTo>
                  <a:pt x="14012" y="7843"/>
                </a:lnTo>
                <a:lnTo>
                  <a:pt x="13902" y="7383"/>
                </a:lnTo>
                <a:lnTo>
                  <a:pt x="13773" y="6904"/>
                </a:lnTo>
                <a:lnTo>
                  <a:pt x="13626" y="6444"/>
                </a:lnTo>
                <a:lnTo>
                  <a:pt x="13442" y="6002"/>
                </a:lnTo>
                <a:lnTo>
                  <a:pt x="13239" y="5560"/>
                </a:lnTo>
                <a:lnTo>
                  <a:pt x="13036" y="5137"/>
                </a:lnTo>
                <a:lnTo>
                  <a:pt x="12797" y="4732"/>
                </a:lnTo>
                <a:lnTo>
                  <a:pt x="12539" y="4327"/>
                </a:lnTo>
                <a:lnTo>
                  <a:pt x="12263" y="3940"/>
                </a:lnTo>
                <a:lnTo>
                  <a:pt x="11969" y="3572"/>
                </a:lnTo>
                <a:lnTo>
                  <a:pt x="11656" y="3222"/>
                </a:lnTo>
                <a:lnTo>
                  <a:pt x="11343" y="2872"/>
                </a:lnTo>
                <a:lnTo>
                  <a:pt x="10993" y="2559"/>
                </a:lnTo>
                <a:lnTo>
                  <a:pt x="10643" y="2246"/>
                </a:lnTo>
                <a:lnTo>
                  <a:pt x="10275" y="1952"/>
                </a:lnTo>
                <a:lnTo>
                  <a:pt x="9888" y="1676"/>
                </a:lnTo>
                <a:lnTo>
                  <a:pt x="9483" y="1418"/>
                </a:lnTo>
                <a:lnTo>
                  <a:pt x="9078" y="1178"/>
                </a:lnTo>
                <a:lnTo>
                  <a:pt x="8654" y="976"/>
                </a:lnTo>
                <a:lnTo>
                  <a:pt x="8213" y="773"/>
                </a:lnTo>
                <a:lnTo>
                  <a:pt x="7771" y="589"/>
                </a:lnTo>
                <a:lnTo>
                  <a:pt x="7310" y="442"/>
                </a:lnTo>
                <a:lnTo>
                  <a:pt x="6832" y="313"/>
                </a:lnTo>
                <a:lnTo>
                  <a:pt x="6371" y="203"/>
                </a:lnTo>
                <a:lnTo>
                  <a:pt x="5874" y="111"/>
                </a:lnTo>
                <a:lnTo>
                  <a:pt x="5396" y="55"/>
                </a:lnTo>
                <a:lnTo>
                  <a:pt x="4880" y="18"/>
                </a:lnTo>
                <a:lnTo>
                  <a:pt x="438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10"/>
          <p:cNvSpPr/>
          <p:nvPr/>
        </p:nvSpPr>
        <p:spPr>
          <a:xfrm>
            <a:off x="2114578" y="0"/>
            <a:ext cx="1107352" cy="964471"/>
          </a:xfrm>
          <a:custGeom>
            <a:avLst/>
            <a:gdLst/>
            <a:ahLst/>
            <a:cxnLst/>
            <a:rect l="l" t="t" r="r" b="b"/>
            <a:pathLst>
              <a:path w="11416" h="9943" extrusionOk="0">
                <a:moveTo>
                  <a:pt x="1878" y="0"/>
                </a:moveTo>
                <a:lnTo>
                  <a:pt x="1676" y="203"/>
                </a:lnTo>
                <a:lnTo>
                  <a:pt x="1473" y="406"/>
                </a:lnTo>
                <a:lnTo>
                  <a:pt x="1271" y="626"/>
                </a:lnTo>
                <a:lnTo>
                  <a:pt x="1105" y="866"/>
                </a:lnTo>
                <a:lnTo>
                  <a:pt x="939" y="1105"/>
                </a:lnTo>
                <a:lnTo>
                  <a:pt x="774" y="1363"/>
                </a:lnTo>
                <a:lnTo>
                  <a:pt x="645" y="1621"/>
                </a:lnTo>
                <a:lnTo>
                  <a:pt x="516" y="1878"/>
                </a:lnTo>
                <a:lnTo>
                  <a:pt x="387" y="2155"/>
                </a:lnTo>
                <a:lnTo>
                  <a:pt x="295" y="2431"/>
                </a:lnTo>
                <a:lnTo>
                  <a:pt x="203" y="2725"/>
                </a:lnTo>
                <a:lnTo>
                  <a:pt x="129" y="3020"/>
                </a:lnTo>
                <a:lnTo>
                  <a:pt x="74" y="3315"/>
                </a:lnTo>
                <a:lnTo>
                  <a:pt x="37" y="3609"/>
                </a:lnTo>
                <a:lnTo>
                  <a:pt x="0" y="3922"/>
                </a:lnTo>
                <a:lnTo>
                  <a:pt x="0" y="4235"/>
                </a:lnTo>
                <a:lnTo>
                  <a:pt x="0" y="4530"/>
                </a:lnTo>
                <a:lnTo>
                  <a:pt x="37" y="4824"/>
                </a:lnTo>
                <a:lnTo>
                  <a:pt x="74" y="5100"/>
                </a:lnTo>
                <a:lnTo>
                  <a:pt x="111" y="5377"/>
                </a:lnTo>
                <a:lnTo>
                  <a:pt x="185" y="5653"/>
                </a:lnTo>
                <a:lnTo>
                  <a:pt x="258" y="5929"/>
                </a:lnTo>
                <a:lnTo>
                  <a:pt x="350" y="6205"/>
                </a:lnTo>
                <a:lnTo>
                  <a:pt x="442" y="6463"/>
                </a:lnTo>
                <a:lnTo>
                  <a:pt x="571" y="6702"/>
                </a:lnTo>
                <a:lnTo>
                  <a:pt x="682" y="6960"/>
                </a:lnTo>
                <a:lnTo>
                  <a:pt x="829" y="7199"/>
                </a:lnTo>
                <a:lnTo>
                  <a:pt x="976" y="7420"/>
                </a:lnTo>
                <a:lnTo>
                  <a:pt x="1142" y="7641"/>
                </a:lnTo>
                <a:lnTo>
                  <a:pt x="1308" y="7862"/>
                </a:lnTo>
                <a:lnTo>
                  <a:pt x="1492" y="8065"/>
                </a:lnTo>
                <a:lnTo>
                  <a:pt x="1676" y="8267"/>
                </a:lnTo>
                <a:lnTo>
                  <a:pt x="1878" y="8451"/>
                </a:lnTo>
                <a:lnTo>
                  <a:pt x="2081" y="8636"/>
                </a:lnTo>
                <a:lnTo>
                  <a:pt x="2302" y="8801"/>
                </a:lnTo>
                <a:lnTo>
                  <a:pt x="2523" y="8967"/>
                </a:lnTo>
                <a:lnTo>
                  <a:pt x="2744" y="9114"/>
                </a:lnTo>
                <a:lnTo>
                  <a:pt x="2983" y="9262"/>
                </a:lnTo>
                <a:lnTo>
                  <a:pt x="3241" y="9372"/>
                </a:lnTo>
                <a:lnTo>
                  <a:pt x="3480" y="9501"/>
                </a:lnTo>
                <a:lnTo>
                  <a:pt x="3738" y="9593"/>
                </a:lnTo>
                <a:lnTo>
                  <a:pt x="4014" y="9685"/>
                </a:lnTo>
                <a:lnTo>
                  <a:pt x="4290" y="9759"/>
                </a:lnTo>
                <a:lnTo>
                  <a:pt x="4567" y="9832"/>
                </a:lnTo>
                <a:lnTo>
                  <a:pt x="4843" y="9869"/>
                </a:lnTo>
                <a:lnTo>
                  <a:pt x="5119" y="9906"/>
                </a:lnTo>
                <a:lnTo>
                  <a:pt x="5413" y="9943"/>
                </a:lnTo>
                <a:lnTo>
                  <a:pt x="6003" y="9943"/>
                </a:lnTo>
                <a:lnTo>
                  <a:pt x="6297" y="9906"/>
                </a:lnTo>
                <a:lnTo>
                  <a:pt x="6573" y="9869"/>
                </a:lnTo>
                <a:lnTo>
                  <a:pt x="6850" y="9832"/>
                </a:lnTo>
                <a:lnTo>
                  <a:pt x="7126" y="9759"/>
                </a:lnTo>
                <a:lnTo>
                  <a:pt x="7402" y="9685"/>
                </a:lnTo>
                <a:lnTo>
                  <a:pt x="7678" y="9593"/>
                </a:lnTo>
                <a:lnTo>
                  <a:pt x="7936" y="9501"/>
                </a:lnTo>
                <a:lnTo>
                  <a:pt x="8175" y="9372"/>
                </a:lnTo>
                <a:lnTo>
                  <a:pt x="8433" y="9262"/>
                </a:lnTo>
                <a:lnTo>
                  <a:pt x="8672" y="9114"/>
                </a:lnTo>
                <a:lnTo>
                  <a:pt x="8893" y="8967"/>
                </a:lnTo>
                <a:lnTo>
                  <a:pt x="9114" y="8801"/>
                </a:lnTo>
                <a:lnTo>
                  <a:pt x="9335" y="8636"/>
                </a:lnTo>
                <a:lnTo>
                  <a:pt x="9538" y="8451"/>
                </a:lnTo>
                <a:lnTo>
                  <a:pt x="9740" y="8267"/>
                </a:lnTo>
                <a:lnTo>
                  <a:pt x="9924" y="8065"/>
                </a:lnTo>
                <a:lnTo>
                  <a:pt x="10108" y="7862"/>
                </a:lnTo>
                <a:lnTo>
                  <a:pt x="10274" y="7641"/>
                </a:lnTo>
                <a:lnTo>
                  <a:pt x="10440" y="7420"/>
                </a:lnTo>
                <a:lnTo>
                  <a:pt x="10587" y="7199"/>
                </a:lnTo>
                <a:lnTo>
                  <a:pt x="10734" y="6960"/>
                </a:lnTo>
                <a:lnTo>
                  <a:pt x="10845" y="6702"/>
                </a:lnTo>
                <a:lnTo>
                  <a:pt x="10974" y="6463"/>
                </a:lnTo>
                <a:lnTo>
                  <a:pt x="11066" y="6205"/>
                </a:lnTo>
                <a:lnTo>
                  <a:pt x="11158" y="5929"/>
                </a:lnTo>
                <a:lnTo>
                  <a:pt x="11232" y="5653"/>
                </a:lnTo>
                <a:lnTo>
                  <a:pt x="11305" y="5377"/>
                </a:lnTo>
                <a:lnTo>
                  <a:pt x="11342" y="5100"/>
                </a:lnTo>
                <a:lnTo>
                  <a:pt x="11379" y="4824"/>
                </a:lnTo>
                <a:lnTo>
                  <a:pt x="11416" y="4530"/>
                </a:lnTo>
                <a:lnTo>
                  <a:pt x="11416" y="4235"/>
                </a:lnTo>
                <a:lnTo>
                  <a:pt x="11416" y="3922"/>
                </a:lnTo>
                <a:lnTo>
                  <a:pt x="11379" y="3609"/>
                </a:lnTo>
                <a:lnTo>
                  <a:pt x="11342" y="3315"/>
                </a:lnTo>
                <a:lnTo>
                  <a:pt x="11287" y="3020"/>
                </a:lnTo>
                <a:lnTo>
                  <a:pt x="11213" y="2725"/>
                </a:lnTo>
                <a:lnTo>
                  <a:pt x="11121" y="2431"/>
                </a:lnTo>
                <a:lnTo>
                  <a:pt x="11029" y="2155"/>
                </a:lnTo>
                <a:lnTo>
                  <a:pt x="10900" y="1878"/>
                </a:lnTo>
                <a:lnTo>
                  <a:pt x="10771" y="1621"/>
                </a:lnTo>
                <a:lnTo>
                  <a:pt x="10642" y="1363"/>
                </a:lnTo>
                <a:lnTo>
                  <a:pt x="10477" y="1105"/>
                </a:lnTo>
                <a:lnTo>
                  <a:pt x="10311" y="866"/>
                </a:lnTo>
                <a:lnTo>
                  <a:pt x="10145" y="626"/>
                </a:lnTo>
                <a:lnTo>
                  <a:pt x="9943" y="406"/>
                </a:lnTo>
                <a:lnTo>
                  <a:pt x="9740" y="203"/>
                </a:lnTo>
                <a:lnTo>
                  <a:pt x="953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10"/>
          <p:cNvSpPr txBox="1">
            <a:spLocks noGrp="1"/>
          </p:cNvSpPr>
          <p:nvPr>
            <p:ph type="body" idx="1"/>
          </p:nvPr>
        </p:nvSpPr>
        <p:spPr>
          <a:xfrm>
            <a:off x="3221925" y="4330100"/>
            <a:ext cx="5464800" cy="519600"/>
          </a:xfrm>
          <a:prstGeom prst="rect">
            <a:avLst/>
          </a:prstGeom>
        </p:spPr>
        <p:txBody>
          <a:bodyPr spcFirstLastPara="1" wrap="square" lIns="91425" tIns="91425" rIns="91425" bIns="91425" anchor="t" anchorCtr="0">
            <a:noAutofit/>
          </a:bodyPr>
          <a:lstStyle>
            <a:lvl1pPr marL="457200" lvl="0" indent="-228600" algn="r">
              <a:spcBef>
                <a:spcPts val="360"/>
              </a:spcBef>
              <a:spcAft>
                <a:spcPts val="0"/>
              </a:spcAft>
              <a:buClr>
                <a:schemeClr val="dk1"/>
              </a:buClr>
              <a:buSzPts val="1800"/>
              <a:buNone/>
              <a:defRPr sz="1800"/>
            </a:lvl1pPr>
          </a:lstStyle>
          <a:p>
            <a:endParaRPr/>
          </a:p>
        </p:txBody>
      </p:sp>
      <p:sp>
        <p:nvSpPr>
          <p:cNvPr id="89" name="Google Shape;89;p10"/>
          <p:cNvSpPr txBox="1">
            <a:spLocks noGrp="1"/>
          </p:cNvSpPr>
          <p:nvPr>
            <p:ph type="sldNum" idx="12"/>
          </p:nvPr>
        </p:nvSpPr>
        <p:spPr>
          <a:xfrm>
            <a:off x="76209" y="4749851"/>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accent1"/>
        </a:solidFill>
        <a:effectLst/>
      </p:bgPr>
    </p:bg>
    <p:spTree>
      <p:nvGrpSpPr>
        <p:cNvPr id="1" name="Shape 90"/>
        <p:cNvGrpSpPr/>
        <p:nvPr/>
      </p:nvGrpSpPr>
      <p:grpSpPr>
        <a:xfrm>
          <a:off x="0" y="0"/>
          <a:ext cx="0" cy="0"/>
          <a:chOff x="0" y="0"/>
          <a:chExt cx="0" cy="0"/>
        </a:xfrm>
      </p:grpSpPr>
      <p:sp>
        <p:nvSpPr>
          <p:cNvPr id="91" name="Google Shape;91;p11"/>
          <p:cNvSpPr txBox="1">
            <a:spLocks noGrp="1"/>
          </p:cNvSpPr>
          <p:nvPr>
            <p:ph type="sldNum" idx="12"/>
          </p:nvPr>
        </p:nvSpPr>
        <p:spPr>
          <a:xfrm>
            <a:off x="76209" y="4749851"/>
            <a:ext cx="548700" cy="393600"/>
          </a:xfrm>
          <a:prstGeom prst="rect">
            <a:avLst/>
          </a:prstGeom>
        </p:spPr>
        <p:txBody>
          <a:bodyPr spcFirstLastPara="1" wrap="square" lIns="91425" tIns="91425" rIns="91425" bIns="91425" anchor="ctr" anchorCtr="0">
            <a:noAutofit/>
          </a:bodyPr>
          <a:lstStyle>
            <a:lvl1pPr lvl="0">
              <a:buNone/>
              <a:defRPr>
                <a:solidFill>
                  <a:srgbClr val="FFFFFF"/>
                </a:solidFill>
              </a:defRPr>
            </a:lvl1pPr>
            <a:lvl2pPr lvl="1">
              <a:buNone/>
              <a:defRPr>
                <a:solidFill>
                  <a:srgbClr val="FFFFFF"/>
                </a:solidFill>
              </a:defRPr>
            </a:lvl2pPr>
            <a:lvl3pPr lvl="2">
              <a:buNone/>
              <a:defRPr>
                <a:solidFill>
                  <a:srgbClr val="FFFFFF"/>
                </a:solidFill>
              </a:defRPr>
            </a:lvl3pPr>
            <a:lvl4pPr lvl="3">
              <a:buNone/>
              <a:defRPr>
                <a:solidFill>
                  <a:srgbClr val="FFFFFF"/>
                </a:solidFill>
              </a:defRPr>
            </a:lvl4pPr>
            <a:lvl5pPr lvl="4">
              <a:buNone/>
              <a:defRPr>
                <a:solidFill>
                  <a:srgbClr val="FFFFFF"/>
                </a:solidFill>
              </a:defRPr>
            </a:lvl5pPr>
            <a:lvl6pPr lvl="5">
              <a:buNone/>
              <a:defRPr>
                <a:solidFill>
                  <a:srgbClr val="FFFFFF"/>
                </a:solidFill>
              </a:defRPr>
            </a:lvl6pPr>
            <a:lvl7pPr lvl="6">
              <a:buNone/>
              <a:defRPr>
                <a:solidFill>
                  <a:srgbClr val="FFFFFF"/>
                </a:solidFill>
              </a:defRPr>
            </a:lvl7pPr>
            <a:lvl8pPr lvl="7">
              <a:buNone/>
              <a:defRPr>
                <a:solidFill>
                  <a:srgbClr val="FFFFFF"/>
                </a:solidFill>
              </a:defRPr>
            </a:lvl8pPr>
            <a:lvl9pPr lvl="8">
              <a:buNone/>
              <a:defRPr>
                <a:solidFill>
                  <a:srgbClr val="FFFFFF"/>
                </a:solidFill>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lank with leaves">
  <p:cSld name="BLANK_2">
    <p:bg>
      <p:bgPr>
        <a:solidFill>
          <a:schemeClr val="accent1"/>
        </a:solidFill>
        <a:effectLst/>
      </p:bgPr>
    </p:bg>
    <p:spTree>
      <p:nvGrpSpPr>
        <p:cNvPr id="1" name="Shape 92"/>
        <p:cNvGrpSpPr/>
        <p:nvPr/>
      </p:nvGrpSpPr>
      <p:grpSpPr>
        <a:xfrm>
          <a:off x="0" y="0"/>
          <a:ext cx="0" cy="0"/>
          <a:chOff x="0" y="0"/>
          <a:chExt cx="0" cy="0"/>
        </a:xfrm>
      </p:grpSpPr>
      <p:sp>
        <p:nvSpPr>
          <p:cNvPr id="93" name="Google Shape;93;p12"/>
          <p:cNvSpPr txBox="1">
            <a:spLocks noGrp="1"/>
          </p:cNvSpPr>
          <p:nvPr>
            <p:ph type="sldNum" idx="12"/>
          </p:nvPr>
        </p:nvSpPr>
        <p:spPr>
          <a:xfrm>
            <a:off x="76209" y="4749851"/>
            <a:ext cx="548700" cy="393600"/>
          </a:xfrm>
          <a:prstGeom prst="rect">
            <a:avLst/>
          </a:prstGeom>
        </p:spPr>
        <p:txBody>
          <a:bodyPr spcFirstLastPara="1" wrap="square" lIns="91425" tIns="91425" rIns="91425" bIns="91425" anchor="ctr" anchorCtr="0">
            <a:noAutofit/>
          </a:bodyPr>
          <a:lstStyle>
            <a:lvl1pPr lvl="0" rtl="0">
              <a:buNone/>
              <a:defRPr>
                <a:solidFill>
                  <a:srgbClr val="FFFFFF"/>
                </a:solidFill>
              </a:defRPr>
            </a:lvl1pPr>
            <a:lvl2pPr lvl="1" rtl="0">
              <a:buNone/>
              <a:defRPr>
                <a:solidFill>
                  <a:srgbClr val="FFFFFF"/>
                </a:solidFill>
              </a:defRPr>
            </a:lvl2pPr>
            <a:lvl3pPr lvl="2" rtl="0">
              <a:buNone/>
              <a:defRPr>
                <a:solidFill>
                  <a:srgbClr val="FFFFFF"/>
                </a:solidFill>
              </a:defRPr>
            </a:lvl3pPr>
            <a:lvl4pPr lvl="3" rtl="0">
              <a:buNone/>
              <a:defRPr>
                <a:solidFill>
                  <a:srgbClr val="FFFFFF"/>
                </a:solidFill>
              </a:defRPr>
            </a:lvl4pPr>
            <a:lvl5pPr lvl="4" rtl="0">
              <a:buNone/>
              <a:defRPr>
                <a:solidFill>
                  <a:srgbClr val="FFFFFF"/>
                </a:solidFill>
              </a:defRPr>
            </a:lvl5pPr>
            <a:lvl6pPr lvl="5" rtl="0">
              <a:buNone/>
              <a:defRPr>
                <a:solidFill>
                  <a:srgbClr val="FFFFFF"/>
                </a:solidFill>
              </a:defRPr>
            </a:lvl6pPr>
            <a:lvl7pPr lvl="6" rtl="0">
              <a:buNone/>
              <a:defRPr>
                <a:solidFill>
                  <a:srgbClr val="FFFFFF"/>
                </a:solidFill>
              </a:defRPr>
            </a:lvl7pPr>
            <a:lvl8pPr lvl="7" rtl="0">
              <a:buNone/>
              <a:defRPr>
                <a:solidFill>
                  <a:srgbClr val="FFFFFF"/>
                </a:solidFill>
              </a:defRPr>
            </a:lvl8pPr>
            <a:lvl9pPr lvl="8" rtl="0">
              <a:buNone/>
              <a:defRPr>
                <a:solidFill>
                  <a:srgbClr val="FFFFFF"/>
                </a:solidFill>
              </a:defRPr>
            </a:lvl9pPr>
          </a:lstStyle>
          <a:p>
            <a:pPr marL="0" lvl="0" indent="0" algn="l" rtl="0">
              <a:spcBef>
                <a:spcPts val="0"/>
              </a:spcBef>
              <a:spcAft>
                <a:spcPts val="0"/>
              </a:spcAft>
              <a:buNone/>
            </a:pPr>
            <a:fld id="{00000000-1234-1234-1234-123412341234}" type="slidenum">
              <a:rPr lang="en"/>
              <a:t>‹#›</a:t>
            </a:fld>
            <a:endParaRPr/>
          </a:p>
        </p:txBody>
      </p:sp>
      <p:sp>
        <p:nvSpPr>
          <p:cNvPr id="94" name="Google Shape;94;p12"/>
          <p:cNvSpPr/>
          <p:nvPr/>
        </p:nvSpPr>
        <p:spPr>
          <a:xfrm rot="3560713">
            <a:off x="7919979" y="4139908"/>
            <a:ext cx="1129759" cy="685684"/>
          </a:xfrm>
          <a:custGeom>
            <a:avLst/>
            <a:gdLst/>
            <a:ahLst/>
            <a:cxnLst/>
            <a:rect l="l" t="t" r="r" b="b"/>
            <a:pathLst>
              <a:path w="15412" h="9354" extrusionOk="0">
                <a:moveTo>
                  <a:pt x="6224" y="1"/>
                </a:moveTo>
                <a:lnTo>
                  <a:pt x="5800" y="19"/>
                </a:lnTo>
                <a:lnTo>
                  <a:pt x="5377" y="75"/>
                </a:lnTo>
                <a:lnTo>
                  <a:pt x="4972" y="148"/>
                </a:lnTo>
                <a:lnTo>
                  <a:pt x="4659" y="240"/>
                </a:lnTo>
                <a:lnTo>
                  <a:pt x="4346" y="332"/>
                </a:lnTo>
                <a:lnTo>
                  <a:pt x="4051" y="424"/>
                </a:lnTo>
                <a:lnTo>
                  <a:pt x="3775" y="553"/>
                </a:lnTo>
                <a:lnTo>
                  <a:pt x="3517" y="682"/>
                </a:lnTo>
                <a:lnTo>
                  <a:pt x="3260" y="829"/>
                </a:lnTo>
                <a:lnTo>
                  <a:pt x="3020" y="977"/>
                </a:lnTo>
                <a:lnTo>
                  <a:pt x="2781" y="1142"/>
                </a:lnTo>
                <a:lnTo>
                  <a:pt x="2560" y="1308"/>
                </a:lnTo>
                <a:lnTo>
                  <a:pt x="2357" y="1474"/>
                </a:lnTo>
                <a:lnTo>
                  <a:pt x="2155" y="1658"/>
                </a:lnTo>
                <a:lnTo>
                  <a:pt x="1971" y="1842"/>
                </a:lnTo>
                <a:lnTo>
                  <a:pt x="1621" y="2247"/>
                </a:lnTo>
                <a:lnTo>
                  <a:pt x="1308" y="2652"/>
                </a:lnTo>
                <a:lnTo>
                  <a:pt x="1050" y="3057"/>
                </a:lnTo>
                <a:lnTo>
                  <a:pt x="811" y="3462"/>
                </a:lnTo>
                <a:lnTo>
                  <a:pt x="608" y="3867"/>
                </a:lnTo>
                <a:lnTo>
                  <a:pt x="424" y="4254"/>
                </a:lnTo>
                <a:lnTo>
                  <a:pt x="295" y="4622"/>
                </a:lnTo>
                <a:lnTo>
                  <a:pt x="166" y="4954"/>
                </a:lnTo>
                <a:lnTo>
                  <a:pt x="1" y="5524"/>
                </a:lnTo>
                <a:lnTo>
                  <a:pt x="10735" y="3628"/>
                </a:lnTo>
                <a:lnTo>
                  <a:pt x="10735" y="3628"/>
                </a:lnTo>
                <a:lnTo>
                  <a:pt x="166" y="6353"/>
                </a:lnTo>
                <a:lnTo>
                  <a:pt x="535" y="6795"/>
                </a:lnTo>
                <a:lnTo>
                  <a:pt x="792" y="7053"/>
                </a:lnTo>
                <a:lnTo>
                  <a:pt x="1069" y="7329"/>
                </a:lnTo>
                <a:lnTo>
                  <a:pt x="1382" y="7605"/>
                </a:lnTo>
                <a:lnTo>
                  <a:pt x="1731" y="7899"/>
                </a:lnTo>
                <a:lnTo>
                  <a:pt x="2118" y="8176"/>
                </a:lnTo>
                <a:lnTo>
                  <a:pt x="2542" y="8433"/>
                </a:lnTo>
                <a:lnTo>
                  <a:pt x="2983" y="8691"/>
                </a:lnTo>
                <a:lnTo>
                  <a:pt x="3462" y="8894"/>
                </a:lnTo>
                <a:lnTo>
                  <a:pt x="3720" y="9004"/>
                </a:lnTo>
                <a:lnTo>
                  <a:pt x="3978" y="9078"/>
                </a:lnTo>
                <a:lnTo>
                  <a:pt x="4235" y="9151"/>
                </a:lnTo>
                <a:lnTo>
                  <a:pt x="4512" y="9225"/>
                </a:lnTo>
                <a:lnTo>
                  <a:pt x="4806" y="9280"/>
                </a:lnTo>
                <a:lnTo>
                  <a:pt x="5082" y="9317"/>
                </a:lnTo>
                <a:lnTo>
                  <a:pt x="5377" y="9336"/>
                </a:lnTo>
                <a:lnTo>
                  <a:pt x="5672" y="9354"/>
                </a:lnTo>
                <a:lnTo>
                  <a:pt x="5985" y="9336"/>
                </a:lnTo>
                <a:lnTo>
                  <a:pt x="6298" y="9317"/>
                </a:lnTo>
                <a:lnTo>
                  <a:pt x="6611" y="9280"/>
                </a:lnTo>
                <a:lnTo>
                  <a:pt x="6942" y="9207"/>
                </a:lnTo>
                <a:lnTo>
                  <a:pt x="7347" y="9115"/>
                </a:lnTo>
                <a:lnTo>
                  <a:pt x="7752" y="8986"/>
                </a:lnTo>
                <a:lnTo>
                  <a:pt x="8139" y="8838"/>
                </a:lnTo>
                <a:lnTo>
                  <a:pt x="8544" y="8654"/>
                </a:lnTo>
                <a:lnTo>
                  <a:pt x="8930" y="8470"/>
                </a:lnTo>
                <a:lnTo>
                  <a:pt x="9317" y="8249"/>
                </a:lnTo>
                <a:lnTo>
                  <a:pt x="9704" y="8028"/>
                </a:lnTo>
                <a:lnTo>
                  <a:pt x="10072" y="7789"/>
                </a:lnTo>
                <a:lnTo>
                  <a:pt x="10440" y="7531"/>
                </a:lnTo>
                <a:lnTo>
                  <a:pt x="10808" y="7273"/>
                </a:lnTo>
                <a:lnTo>
                  <a:pt x="11158" y="6997"/>
                </a:lnTo>
                <a:lnTo>
                  <a:pt x="11508" y="6721"/>
                </a:lnTo>
                <a:lnTo>
                  <a:pt x="12171" y="6150"/>
                </a:lnTo>
                <a:lnTo>
                  <a:pt x="12797" y="5561"/>
                </a:lnTo>
                <a:lnTo>
                  <a:pt x="13349" y="5009"/>
                </a:lnTo>
                <a:lnTo>
                  <a:pt x="13865" y="4456"/>
                </a:lnTo>
                <a:lnTo>
                  <a:pt x="14325" y="3959"/>
                </a:lnTo>
                <a:lnTo>
                  <a:pt x="14693" y="3517"/>
                </a:lnTo>
                <a:lnTo>
                  <a:pt x="15227" y="2873"/>
                </a:lnTo>
                <a:lnTo>
                  <a:pt x="15411" y="2615"/>
                </a:lnTo>
                <a:lnTo>
                  <a:pt x="15154" y="2486"/>
                </a:lnTo>
                <a:lnTo>
                  <a:pt x="14399" y="2100"/>
                </a:lnTo>
                <a:lnTo>
                  <a:pt x="13865" y="1860"/>
                </a:lnTo>
                <a:lnTo>
                  <a:pt x="13239" y="1603"/>
                </a:lnTo>
                <a:lnTo>
                  <a:pt x="12558" y="1327"/>
                </a:lnTo>
                <a:lnTo>
                  <a:pt x="11803" y="1032"/>
                </a:lnTo>
                <a:lnTo>
                  <a:pt x="11011" y="774"/>
                </a:lnTo>
                <a:lnTo>
                  <a:pt x="10164" y="535"/>
                </a:lnTo>
                <a:lnTo>
                  <a:pt x="9741" y="406"/>
                </a:lnTo>
                <a:lnTo>
                  <a:pt x="9299" y="314"/>
                </a:lnTo>
                <a:lnTo>
                  <a:pt x="8857" y="222"/>
                </a:lnTo>
                <a:lnTo>
                  <a:pt x="8415" y="148"/>
                </a:lnTo>
                <a:lnTo>
                  <a:pt x="7973" y="75"/>
                </a:lnTo>
                <a:lnTo>
                  <a:pt x="7531" y="38"/>
                </a:lnTo>
                <a:lnTo>
                  <a:pt x="708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12"/>
          <p:cNvSpPr/>
          <p:nvPr/>
        </p:nvSpPr>
        <p:spPr>
          <a:xfrm rot="1619439">
            <a:off x="7518911" y="3963338"/>
            <a:ext cx="440102" cy="657294"/>
          </a:xfrm>
          <a:custGeom>
            <a:avLst/>
            <a:gdLst/>
            <a:ahLst/>
            <a:cxnLst/>
            <a:rect l="l" t="t" r="r" b="b"/>
            <a:pathLst>
              <a:path w="6004" h="8967" extrusionOk="0">
                <a:moveTo>
                  <a:pt x="4383" y="0"/>
                </a:moveTo>
                <a:lnTo>
                  <a:pt x="4015" y="19"/>
                </a:lnTo>
                <a:lnTo>
                  <a:pt x="3757" y="56"/>
                </a:lnTo>
                <a:lnTo>
                  <a:pt x="3481" y="93"/>
                </a:lnTo>
                <a:lnTo>
                  <a:pt x="3168" y="166"/>
                </a:lnTo>
                <a:lnTo>
                  <a:pt x="2836" y="258"/>
                </a:lnTo>
                <a:lnTo>
                  <a:pt x="2486" y="387"/>
                </a:lnTo>
                <a:lnTo>
                  <a:pt x="2137" y="534"/>
                </a:lnTo>
                <a:lnTo>
                  <a:pt x="1787" y="737"/>
                </a:lnTo>
                <a:lnTo>
                  <a:pt x="1621" y="847"/>
                </a:lnTo>
                <a:lnTo>
                  <a:pt x="1455" y="958"/>
                </a:lnTo>
                <a:lnTo>
                  <a:pt x="1290" y="1087"/>
                </a:lnTo>
                <a:lnTo>
                  <a:pt x="1142" y="1234"/>
                </a:lnTo>
                <a:lnTo>
                  <a:pt x="995" y="1400"/>
                </a:lnTo>
                <a:lnTo>
                  <a:pt x="848" y="1565"/>
                </a:lnTo>
                <a:lnTo>
                  <a:pt x="719" y="1750"/>
                </a:lnTo>
                <a:lnTo>
                  <a:pt x="590" y="1934"/>
                </a:lnTo>
                <a:lnTo>
                  <a:pt x="480" y="2155"/>
                </a:lnTo>
                <a:lnTo>
                  <a:pt x="369" y="2376"/>
                </a:lnTo>
                <a:lnTo>
                  <a:pt x="277" y="2615"/>
                </a:lnTo>
                <a:lnTo>
                  <a:pt x="203" y="2854"/>
                </a:lnTo>
                <a:lnTo>
                  <a:pt x="148" y="3112"/>
                </a:lnTo>
                <a:lnTo>
                  <a:pt x="93" y="3370"/>
                </a:lnTo>
                <a:lnTo>
                  <a:pt x="56" y="3628"/>
                </a:lnTo>
                <a:lnTo>
                  <a:pt x="19" y="3904"/>
                </a:lnTo>
                <a:lnTo>
                  <a:pt x="1" y="4456"/>
                </a:lnTo>
                <a:lnTo>
                  <a:pt x="1" y="5008"/>
                </a:lnTo>
                <a:lnTo>
                  <a:pt x="38" y="5542"/>
                </a:lnTo>
                <a:lnTo>
                  <a:pt x="93" y="6076"/>
                </a:lnTo>
                <a:lnTo>
                  <a:pt x="185" y="6592"/>
                </a:lnTo>
                <a:lnTo>
                  <a:pt x="277" y="7089"/>
                </a:lnTo>
                <a:lnTo>
                  <a:pt x="369" y="7531"/>
                </a:lnTo>
                <a:lnTo>
                  <a:pt x="553" y="8286"/>
                </a:lnTo>
                <a:lnTo>
                  <a:pt x="701" y="8783"/>
                </a:lnTo>
                <a:lnTo>
                  <a:pt x="756" y="8967"/>
                </a:lnTo>
                <a:lnTo>
                  <a:pt x="940" y="8875"/>
                </a:lnTo>
                <a:lnTo>
                  <a:pt x="1400" y="8636"/>
                </a:lnTo>
                <a:lnTo>
                  <a:pt x="2063" y="8249"/>
                </a:lnTo>
                <a:lnTo>
                  <a:pt x="2450" y="7991"/>
                </a:lnTo>
                <a:lnTo>
                  <a:pt x="2855" y="7715"/>
                </a:lnTo>
                <a:lnTo>
                  <a:pt x="3278" y="7420"/>
                </a:lnTo>
                <a:lnTo>
                  <a:pt x="3702" y="7089"/>
                </a:lnTo>
                <a:lnTo>
                  <a:pt x="4125" y="6721"/>
                </a:lnTo>
                <a:lnTo>
                  <a:pt x="4512" y="6334"/>
                </a:lnTo>
                <a:lnTo>
                  <a:pt x="4880" y="5947"/>
                </a:lnTo>
                <a:lnTo>
                  <a:pt x="5064" y="5727"/>
                </a:lnTo>
                <a:lnTo>
                  <a:pt x="5211" y="5524"/>
                </a:lnTo>
                <a:lnTo>
                  <a:pt x="5359" y="5303"/>
                </a:lnTo>
                <a:lnTo>
                  <a:pt x="5506" y="5082"/>
                </a:lnTo>
                <a:lnTo>
                  <a:pt x="5616" y="4843"/>
                </a:lnTo>
                <a:lnTo>
                  <a:pt x="5727" y="4622"/>
                </a:lnTo>
                <a:lnTo>
                  <a:pt x="5819" y="4382"/>
                </a:lnTo>
                <a:lnTo>
                  <a:pt x="5893" y="4162"/>
                </a:lnTo>
                <a:lnTo>
                  <a:pt x="5929" y="3941"/>
                </a:lnTo>
                <a:lnTo>
                  <a:pt x="5966" y="3701"/>
                </a:lnTo>
                <a:lnTo>
                  <a:pt x="6003" y="3499"/>
                </a:lnTo>
                <a:lnTo>
                  <a:pt x="6003" y="3278"/>
                </a:lnTo>
                <a:lnTo>
                  <a:pt x="6003" y="3057"/>
                </a:lnTo>
                <a:lnTo>
                  <a:pt x="5985" y="2854"/>
                </a:lnTo>
                <a:lnTo>
                  <a:pt x="5948" y="2652"/>
                </a:lnTo>
                <a:lnTo>
                  <a:pt x="5911" y="2449"/>
                </a:lnTo>
                <a:lnTo>
                  <a:pt x="5801" y="2063"/>
                </a:lnTo>
                <a:lnTo>
                  <a:pt x="5672" y="1713"/>
                </a:lnTo>
                <a:lnTo>
                  <a:pt x="5506" y="1381"/>
                </a:lnTo>
                <a:lnTo>
                  <a:pt x="5340" y="1087"/>
                </a:lnTo>
                <a:lnTo>
                  <a:pt x="5175" y="811"/>
                </a:lnTo>
                <a:lnTo>
                  <a:pt x="5009" y="571"/>
                </a:lnTo>
                <a:lnTo>
                  <a:pt x="4843" y="369"/>
                </a:lnTo>
                <a:lnTo>
                  <a:pt x="4604" y="93"/>
                </a:lnTo>
                <a:lnTo>
                  <a:pt x="451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p12"/>
          <p:cNvSpPr/>
          <p:nvPr/>
        </p:nvSpPr>
        <p:spPr>
          <a:xfrm rot="-5564790">
            <a:off x="1156803" y="211500"/>
            <a:ext cx="672035" cy="536827"/>
          </a:xfrm>
          <a:custGeom>
            <a:avLst/>
            <a:gdLst/>
            <a:ahLst/>
            <a:cxnLst/>
            <a:rect l="l" t="t" r="r" b="b"/>
            <a:pathLst>
              <a:path w="13184" h="10532" extrusionOk="0">
                <a:moveTo>
                  <a:pt x="4640" y="0"/>
                </a:moveTo>
                <a:lnTo>
                  <a:pt x="4107" y="19"/>
                </a:lnTo>
                <a:lnTo>
                  <a:pt x="3609" y="55"/>
                </a:lnTo>
                <a:lnTo>
                  <a:pt x="3112" y="147"/>
                </a:lnTo>
                <a:lnTo>
                  <a:pt x="2652" y="240"/>
                </a:lnTo>
                <a:lnTo>
                  <a:pt x="2229" y="368"/>
                </a:lnTo>
                <a:lnTo>
                  <a:pt x="1823" y="497"/>
                </a:lnTo>
                <a:lnTo>
                  <a:pt x="1455" y="645"/>
                </a:lnTo>
                <a:lnTo>
                  <a:pt x="1124" y="792"/>
                </a:lnTo>
                <a:lnTo>
                  <a:pt x="608" y="1050"/>
                </a:lnTo>
                <a:lnTo>
                  <a:pt x="9280" y="7659"/>
                </a:lnTo>
                <a:lnTo>
                  <a:pt x="93" y="1731"/>
                </a:lnTo>
                <a:lnTo>
                  <a:pt x="38" y="2302"/>
                </a:lnTo>
                <a:lnTo>
                  <a:pt x="1" y="2651"/>
                </a:lnTo>
                <a:lnTo>
                  <a:pt x="1" y="3038"/>
                </a:lnTo>
                <a:lnTo>
                  <a:pt x="1" y="3480"/>
                </a:lnTo>
                <a:lnTo>
                  <a:pt x="38" y="3922"/>
                </a:lnTo>
                <a:lnTo>
                  <a:pt x="93" y="4401"/>
                </a:lnTo>
                <a:lnTo>
                  <a:pt x="166" y="4879"/>
                </a:lnTo>
                <a:lnTo>
                  <a:pt x="295" y="5376"/>
                </a:lnTo>
                <a:lnTo>
                  <a:pt x="461" y="5873"/>
                </a:lnTo>
                <a:lnTo>
                  <a:pt x="553" y="6131"/>
                </a:lnTo>
                <a:lnTo>
                  <a:pt x="664" y="6389"/>
                </a:lnTo>
                <a:lnTo>
                  <a:pt x="792" y="6628"/>
                </a:lnTo>
                <a:lnTo>
                  <a:pt x="940" y="6868"/>
                </a:lnTo>
                <a:lnTo>
                  <a:pt x="1087" y="7107"/>
                </a:lnTo>
                <a:lnTo>
                  <a:pt x="1253" y="7346"/>
                </a:lnTo>
                <a:lnTo>
                  <a:pt x="1437" y="7586"/>
                </a:lnTo>
                <a:lnTo>
                  <a:pt x="1639" y="7807"/>
                </a:lnTo>
                <a:lnTo>
                  <a:pt x="1842" y="8028"/>
                </a:lnTo>
                <a:lnTo>
                  <a:pt x="2081" y="8249"/>
                </a:lnTo>
                <a:lnTo>
                  <a:pt x="2321" y="8451"/>
                </a:lnTo>
                <a:lnTo>
                  <a:pt x="2597" y="8654"/>
                </a:lnTo>
                <a:lnTo>
                  <a:pt x="2928" y="8875"/>
                </a:lnTo>
                <a:lnTo>
                  <a:pt x="3296" y="9077"/>
                </a:lnTo>
                <a:lnTo>
                  <a:pt x="3683" y="9280"/>
                </a:lnTo>
                <a:lnTo>
                  <a:pt x="4070" y="9445"/>
                </a:lnTo>
                <a:lnTo>
                  <a:pt x="4475" y="9611"/>
                </a:lnTo>
                <a:lnTo>
                  <a:pt x="4898" y="9758"/>
                </a:lnTo>
                <a:lnTo>
                  <a:pt x="5322" y="9869"/>
                </a:lnTo>
                <a:lnTo>
                  <a:pt x="5764" y="9998"/>
                </a:lnTo>
                <a:lnTo>
                  <a:pt x="6187" y="10090"/>
                </a:lnTo>
                <a:lnTo>
                  <a:pt x="6629" y="10182"/>
                </a:lnTo>
                <a:lnTo>
                  <a:pt x="7071" y="10255"/>
                </a:lnTo>
                <a:lnTo>
                  <a:pt x="7513" y="10329"/>
                </a:lnTo>
                <a:lnTo>
                  <a:pt x="8378" y="10421"/>
                </a:lnTo>
                <a:lnTo>
                  <a:pt x="9225" y="10476"/>
                </a:lnTo>
                <a:lnTo>
                  <a:pt x="10035" y="10513"/>
                </a:lnTo>
                <a:lnTo>
                  <a:pt x="10772" y="10532"/>
                </a:lnTo>
                <a:lnTo>
                  <a:pt x="11434" y="10513"/>
                </a:lnTo>
                <a:lnTo>
                  <a:pt x="12024" y="10495"/>
                </a:lnTo>
                <a:lnTo>
                  <a:pt x="12870" y="10458"/>
                </a:lnTo>
                <a:lnTo>
                  <a:pt x="13183" y="10421"/>
                </a:lnTo>
                <a:lnTo>
                  <a:pt x="13091" y="10127"/>
                </a:lnTo>
                <a:lnTo>
                  <a:pt x="12852" y="9316"/>
                </a:lnTo>
                <a:lnTo>
                  <a:pt x="12686" y="8764"/>
                </a:lnTo>
                <a:lnTo>
                  <a:pt x="12465" y="8138"/>
                </a:lnTo>
                <a:lnTo>
                  <a:pt x="12189" y="7438"/>
                </a:lnTo>
                <a:lnTo>
                  <a:pt x="11895" y="6684"/>
                </a:lnTo>
                <a:lnTo>
                  <a:pt x="11545" y="5929"/>
                </a:lnTo>
                <a:lnTo>
                  <a:pt x="11158" y="5137"/>
                </a:lnTo>
                <a:lnTo>
                  <a:pt x="10956" y="4750"/>
                </a:lnTo>
                <a:lnTo>
                  <a:pt x="10735" y="4364"/>
                </a:lnTo>
                <a:lnTo>
                  <a:pt x="10495" y="3977"/>
                </a:lnTo>
                <a:lnTo>
                  <a:pt x="10256" y="3590"/>
                </a:lnTo>
                <a:lnTo>
                  <a:pt x="9998" y="3222"/>
                </a:lnTo>
                <a:lnTo>
                  <a:pt x="9740" y="2872"/>
                </a:lnTo>
                <a:lnTo>
                  <a:pt x="9464" y="2523"/>
                </a:lnTo>
                <a:lnTo>
                  <a:pt x="9170" y="2191"/>
                </a:lnTo>
                <a:lnTo>
                  <a:pt x="8875" y="1878"/>
                </a:lnTo>
                <a:lnTo>
                  <a:pt x="8562" y="1584"/>
                </a:lnTo>
                <a:lnTo>
                  <a:pt x="8249" y="1307"/>
                </a:lnTo>
                <a:lnTo>
                  <a:pt x="7918" y="1068"/>
                </a:lnTo>
                <a:lnTo>
                  <a:pt x="7642" y="884"/>
                </a:lnTo>
                <a:lnTo>
                  <a:pt x="7365" y="718"/>
                </a:lnTo>
                <a:lnTo>
                  <a:pt x="7089" y="589"/>
                </a:lnTo>
                <a:lnTo>
                  <a:pt x="6813" y="460"/>
                </a:lnTo>
                <a:lnTo>
                  <a:pt x="6537" y="350"/>
                </a:lnTo>
                <a:lnTo>
                  <a:pt x="6261" y="258"/>
                </a:lnTo>
                <a:lnTo>
                  <a:pt x="5985" y="184"/>
                </a:lnTo>
                <a:lnTo>
                  <a:pt x="5708" y="111"/>
                </a:lnTo>
                <a:lnTo>
                  <a:pt x="5432" y="74"/>
                </a:lnTo>
                <a:lnTo>
                  <a:pt x="5174" y="37"/>
                </a:lnTo>
                <a:lnTo>
                  <a:pt x="4898" y="19"/>
                </a:lnTo>
                <a:lnTo>
                  <a:pt x="464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12"/>
          <p:cNvSpPr/>
          <p:nvPr/>
        </p:nvSpPr>
        <p:spPr>
          <a:xfrm rot="8585060">
            <a:off x="241104" y="264328"/>
            <a:ext cx="975659" cy="1597185"/>
          </a:xfrm>
          <a:custGeom>
            <a:avLst/>
            <a:gdLst/>
            <a:ahLst/>
            <a:cxnLst/>
            <a:rect l="l" t="t" r="r" b="b"/>
            <a:pathLst>
              <a:path w="5838" h="9557" extrusionOk="0">
                <a:moveTo>
                  <a:pt x="3628" y="0"/>
                </a:moveTo>
                <a:lnTo>
                  <a:pt x="3499" y="37"/>
                </a:lnTo>
                <a:lnTo>
                  <a:pt x="3149" y="129"/>
                </a:lnTo>
                <a:lnTo>
                  <a:pt x="2910" y="203"/>
                </a:lnTo>
                <a:lnTo>
                  <a:pt x="2634" y="313"/>
                </a:lnTo>
                <a:lnTo>
                  <a:pt x="2358" y="442"/>
                </a:lnTo>
                <a:lnTo>
                  <a:pt x="2045" y="608"/>
                </a:lnTo>
                <a:lnTo>
                  <a:pt x="1732" y="792"/>
                </a:lnTo>
                <a:lnTo>
                  <a:pt x="1419" y="1013"/>
                </a:lnTo>
                <a:lnTo>
                  <a:pt x="1124" y="1289"/>
                </a:lnTo>
                <a:lnTo>
                  <a:pt x="977" y="1418"/>
                </a:lnTo>
                <a:lnTo>
                  <a:pt x="848" y="1584"/>
                </a:lnTo>
                <a:lnTo>
                  <a:pt x="719" y="1750"/>
                </a:lnTo>
                <a:lnTo>
                  <a:pt x="590" y="1915"/>
                </a:lnTo>
                <a:lnTo>
                  <a:pt x="480" y="2099"/>
                </a:lnTo>
                <a:lnTo>
                  <a:pt x="369" y="2302"/>
                </a:lnTo>
                <a:lnTo>
                  <a:pt x="277" y="2504"/>
                </a:lnTo>
                <a:lnTo>
                  <a:pt x="203" y="2725"/>
                </a:lnTo>
                <a:lnTo>
                  <a:pt x="130" y="2946"/>
                </a:lnTo>
                <a:lnTo>
                  <a:pt x="75" y="3186"/>
                </a:lnTo>
                <a:lnTo>
                  <a:pt x="38" y="3443"/>
                </a:lnTo>
                <a:lnTo>
                  <a:pt x="19" y="3701"/>
                </a:lnTo>
                <a:lnTo>
                  <a:pt x="1" y="3959"/>
                </a:lnTo>
                <a:lnTo>
                  <a:pt x="1" y="4217"/>
                </a:lnTo>
                <a:lnTo>
                  <a:pt x="19" y="4493"/>
                </a:lnTo>
                <a:lnTo>
                  <a:pt x="56" y="4751"/>
                </a:lnTo>
                <a:lnTo>
                  <a:pt x="130" y="5303"/>
                </a:lnTo>
                <a:lnTo>
                  <a:pt x="259" y="5837"/>
                </a:lnTo>
                <a:lnTo>
                  <a:pt x="406" y="6353"/>
                </a:lnTo>
                <a:lnTo>
                  <a:pt x="572" y="6868"/>
                </a:lnTo>
                <a:lnTo>
                  <a:pt x="756" y="7365"/>
                </a:lnTo>
                <a:lnTo>
                  <a:pt x="940" y="7807"/>
                </a:lnTo>
                <a:lnTo>
                  <a:pt x="1142" y="8231"/>
                </a:lnTo>
                <a:lnTo>
                  <a:pt x="1474" y="8930"/>
                </a:lnTo>
                <a:lnTo>
                  <a:pt x="1732" y="9390"/>
                </a:lnTo>
                <a:lnTo>
                  <a:pt x="1824" y="9556"/>
                </a:lnTo>
                <a:lnTo>
                  <a:pt x="1971" y="9427"/>
                </a:lnTo>
                <a:lnTo>
                  <a:pt x="2376" y="9096"/>
                </a:lnTo>
                <a:lnTo>
                  <a:pt x="2947" y="8580"/>
                </a:lnTo>
                <a:lnTo>
                  <a:pt x="3260" y="8249"/>
                </a:lnTo>
                <a:lnTo>
                  <a:pt x="3610" y="7899"/>
                </a:lnTo>
                <a:lnTo>
                  <a:pt x="3959" y="7512"/>
                </a:lnTo>
                <a:lnTo>
                  <a:pt x="4309" y="7107"/>
                </a:lnTo>
                <a:lnTo>
                  <a:pt x="4641" y="6666"/>
                </a:lnTo>
                <a:lnTo>
                  <a:pt x="4954" y="6205"/>
                </a:lnTo>
                <a:lnTo>
                  <a:pt x="5230" y="5745"/>
                </a:lnTo>
                <a:lnTo>
                  <a:pt x="5359" y="5506"/>
                </a:lnTo>
                <a:lnTo>
                  <a:pt x="5469" y="5266"/>
                </a:lnTo>
                <a:lnTo>
                  <a:pt x="5561" y="5008"/>
                </a:lnTo>
                <a:lnTo>
                  <a:pt x="5653" y="4769"/>
                </a:lnTo>
                <a:lnTo>
                  <a:pt x="5727" y="4530"/>
                </a:lnTo>
                <a:lnTo>
                  <a:pt x="5782" y="4272"/>
                </a:lnTo>
                <a:lnTo>
                  <a:pt x="5819" y="4033"/>
                </a:lnTo>
                <a:lnTo>
                  <a:pt x="5837" y="3793"/>
                </a:lnTo>
                <a:lnTo>
                  <a:pt x="5837" y="3554"/>
                </a:lnTo>
                <a:lnTo>
                  <a:pt x="5837" y="3333"/>
                </a:lnTo>
                <a:lnTo>
                  <a:pt x="5801" y="3112"/>
                </a:lnTo>
                <a:lnTo>
                  <a:pt x="5764" y="2910"/>
                </a:lnTo>
                <a:lnTo>
                  <a:pt x="5727" y="2689"/>
                </a:lnTo>
                <a:lnTo>
                  <a:pt x="5653" y="2486"/>
                </a:lnTo>
                <a:lnTo>
                  <a:pt x="5580" y="2302"/>
                </a:lnTo>
                <a:lnTo>
                  <a:pt x="5506" y="2118"/>
                </a:lnTo>
                <a:lnTo>
                  <a:pt x="5322" y="1768"/>
                </a:lnTo>
                <a:lnTo>
                  <a:pt x="5119" y="1437"/>
                </a:lnTo>
                <a:lnTo>
                  <a:pt x="4898" y="1142"/>
                </a:lnTo>
                <a:lnTo>
                  <a:pt x="4677" y="884"/>
                </a:lnTo>
                <a:lnTo>
                  <a:pt x="4457" y="663"/>
                </a:lnTo>
                <a:lnTo>
                  <a:pt x="4236" y="461"/>
                </a:lnTo>
                <a:lnTo>
                  <a:pt x="4051" y="295"/>
                </a:lnTo>
                <a:lnTo>
                  <a:pt x="3757" y="74"/>
                </a:lnTo>
                <a:lnTo>
                  <a:pt x="362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51B148"/>
              </a:solidFill>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
    <p:bg>
      <p:bgPr>
        <a:blipFill>
          <a:blip r:embed="rId12">
            <a:alphaModFix/>
          </a:blip>
          <a:stretch>
            <a:fillRect/>
          </a:stretch>
        </a:blip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320075" y="893225"/>
            <a:ext cx="4366800" cy="690900"/>
          </a:xfrm>
          <a:prstGeom prst="rect">
            <a:avLst/>
          </a:prstGeom>
          <a:noFill/>
          <a:ln>
            <a:noFill/>
          </a:ln>
        </p:spPr>
        <p:txBody>
          <a:bodyPr spcFirstLastPara="1" wrap="square" lIns="91425" tIns="91425" rIns="91425" bIns="91425" anchor="b" anchorCtr="0">
            <a:noAutofit/>
          </a:bodyPr>
          <a:lstStyle>
            <a:lvl1pPr lvl="0">
              <a:spcBef>
                <a:spcPts val="0"/>
              </a:spcBef>
              <a:spcAft>
                <a:spcPts val="0"/>
              </a:spcAft>
              <a:buClr>
                <a:schemeClr val="accent1"/>
              </a:buClr>
              <a:buSzPts val="3600"/>
              <a:buFont typeface="Dosis ExtraLight"/>
              <a:buNone/>
              <a:defRPr sz="3600">
                <a:solidFill>
                  <a:schemeClr val="accent1"/>
                </a:solidFill>
                <a:latin typeface="Dosis ExtraLight"/>
                <a:ea typeface="Dosis ExtraLight"/>
                <a:cs typeface="Dosis ExtraLight"/>
                <a:sym typeface="Dosis ExtraLight"/>
              </a:defRPr>
            </a:lvl1pPr>
            <a:lvl2pPr lvl="1">
              <a:spcBef>
                <a:spcPts val="0"/>
              </a:spcBef>
              <a:spcAft>
                <a:spcPts val="0"/>
              </a:spcAft>
              <a:buClr>
                <a:schemeClr val="accent1"/>
              </a:buClr>
              <a:buSzPts val="3600"/>
              <a:buFont typeface="Dosis ExtraLight"/>
              <a:buNone/>
              <a:defRPr sz="3600">
                <a:solidFill>
                  <a:schemeClr val="accent1"/>
                </a:solidFill>
                <a:latin typeface="Dosis ExtraLight"/>
                <a:ea typeface="Dosis ExtraLight"/>
                <a:cs typeface="Dosis ExtraLight"/>
                <a:sym typeface="Dosis ExtraLight"/>
              </a:defRPr>
            </a:lvl2pPr>
            <a:lvl3pPr lvl="2">
              <a:spcBef>
                <a:spcPts val="0"/>
              </a:spcBef>
              <a:spcAft>
                <a:spcPts val="0"/>
              </a:spcAft>
              <a:buClr>
                <a:schemeClr val="accent1"/>
              </a:buClr>
              <a:buSzPts val="3600"/>
              <a:buFont typeface="Dosis ExtraLight"/>
              <a:buNone/>
              <a:defRPr sz="3600">
                <a:solidFill>
                  <a:schemeClr val="accent1"/>
                </a:solidFill>
                <a:latin typeface="Dosis ExtraLight"/>
                <a:ea typeface="Dosis ExtraLight"/>
                <a:cs typeface="Dosis ExtraLight"/>
                <a:sym typeface="Dosis ExtraLight"/>
              </a:defRPr>
            </a:lvl3pPr>
            <a:lvl4pPr lvl="3">
              <a:spcBef>
                <a:spcPts val="0"/>
              </a:spcBef>
              <a:spcAft>
                <a:spcPts val="0"/>
              </a:spcAft>
              <a:buClr>
                <a:schemeClr val="accent1"/>
              </a:buClr>
              <a:buSzPts val="3600"/>
              <a:buFont typeface="Dosis ExtraLight"/>
              <a:buNone/>
              <a:defRPr sz="3600">
                <a:solidFill>
                  <a:schemeClr val="accent1"/>
                </a:solidFill>
                <a:latin typeface="Dosis ExtraLight"/>
                <a:ea typeface="Dosis ExtraLight"/>
                <a:cs typeface="Dosis ExtraLight"/>
                <a:sym typeface="Dosis ExtraLight"/>
              </a:defRPr>
            </a:lvl4pPr>
            <a:lvl5pPr lvl="4">
              <a:spcBef>
                <a:spcPts val="0"/>
              </a:spcBef>
              <a:spcAft>
                <a:spcPts val="0"/>
              </a:spcAft>
              <a:buClr>
                <a:schemeClr val="accent1"/>
              </a:buClr>
              <a:buSzPts val="3600"/>
              <a:buFont typeface="Dosis ExtraLight"/>
              <a:buNone/>
              <a:defRPr sz="3600">
                <a:solidFill>
                  <a:schemeClr val="accent1"/>
                </a:solidFill>
                <a:latin typeface="Dosis ExtraLight"/>
                <a:ea typeface="Dosis ExtraLight"/>
                <a:cs typeface="Dosis ExtraLight"/>
                <a:sym typeface="Dosis ExtraLight"/>
              </a:defRPr>
            </a:lvl5pPr>
            <a:lvl6pPr lvl="5">
              <a:spcBef>
                <a:spcPts val="0"/>
              </a:spcBef>
              <a:spcAft>
                <a:spcPts val="0"/>
              </a:spcAft>
              <a:buClr>
                <a:schemeClr val="accent1"/>
              </a:buClr>
              <a:buSzPts val="3600"/>
              <a:buFont typeface="Dosis ExtraLight"/>
              <a:buNone/>
              <a:defRPr sz="3600">
                <a:solidFill>
                  <a:schemeClr val="accent1"/>
                </a:solidFill>
                <a:latin typeface="Dosis ExtraLight"/>
                <a:ea typeface="Dosis ExtraLight"/>
                <a:cs typeface="Dosis ExtraLight"/>
                <a:sym typeface="Dosis ExtraLight"/>
              </a:defRPr>
            </a:lvl6pPr>
            <a:lvl7pPr lvl="6">
              <a:spcBef>
                <a:spcPts val="0"/>
              </a:spcBef>
              <a:spcAft>
                <a:spcPts val="0"/>
              </a:spcAft>
              <a:buClr>
                <a:schemeClr val="accent1"/>
              </a:buClr>
              <a:buSzPts val="3600"/>
              <a:buFont typeface="Dosis ExtraLight"/>
              <a:buNone/>
              <a:defRPr sz="3600">
                <a:solidFill>
                  <a:schemeClr val="accent1"/>
                </a:solidFill>
                <a:latin typeface="Dosis ExtraLight"/>
                <a:ea typeface="Dosis ExtraLight"/>
                <a:cs typeface="Dosis ExtraLight"/>
                <a:sym typeface="Dosis ExtraLight"/>
              </a:defRPr>
            </a:lvl7pPr>
            <a:lvl8pPr lvl="7">
              <a:spcBef>
                <a:spcPts val="0"/>
              </a:spcBef>
              <a:spcAft>
                <a:spcPts val="0"/>
              </a:spcAft>
              <a:buClr>
                <a:schemeClr val="accent1"/>
              </a:buClr>
              <a:buSzPts val="3600"/>
              <a:buFont typeface="Dosis ExtraLight"/>
              <a:buNone/>
              <a:defRPr sz="3600">
                <a:solidFill>
                  <a:schemeClr val="accent1"/>
                </a:solidFill>
                <a:latin typeface="Dosis ExtraLight"/>
                <a:ea typeface="Dosis ExtraLight"/>
                <a:cs typeface="Dosis ExtraLight"/>
                <a:sym typeface="Dosis ExtraLight"/>
              </a:defRPr>
            </a:lvl8pPr>
            <a:lvl9pPr lvl="8">
              <a:spcBef>
                <a:spcPts val="0"/>
              </a:spcBef>
              <a:spcAft>
                <a:spcPts val="0"/>
              </a:spcAft>
              <a:buClr>
                <a:schemeClr val="accent1"/>
              </a:buClr>
              <a:buSzPts val="3600"/>
              <a:buFont typeface="Dosis ExtraLight"/>
              <a:buNone/>
              <a:defRPr sz="3600">
                <a:solidFill>
                  <a:schemeClr val="accent1"/>
                </a:solidFill>
                <a:latin typeface="Dosis ExtraLight"/>
                <a:ea typeface="Dosis ExtraLight"/>
                <a:cs typeface="Dosis ExtraLight"/>
                <a:sym typeface="Dosis ExtraLight"/>
              </a:defRPr>
            </a:lvl9pPr>
          </a:lstStyle>
          <a:p>
            <a:endParaRPr/>
          </a:p>
        </p:txBody>
      </p:sp>
      <p:sp>
        <p:nvSpPr>
          <p:cNvPr id="7" name="Google Shape;7;p1"/>
          <p:cNvSpPr txBox="1">
            <a:spLocks noGrp="1"/>
          </p:cNvSpPr>
          <p:nvPr>
            <p:ph type="body" idx="1"/>
          </p:nvPr>
        </p:nvSpPr>
        <p:spPr>
          <a:xfrm>
            <a:off x="4320075" y="1694182"/>
            <a:ext cx="4366800" cy="3001500"/>
          </a:xfrm>
          <a:prstGeom prst="rect">
            <a:avLst/>
          </a:prstGeom>
          <a:noFill/>
          <a:ln>
            <a:noFill/>
          </a:ln>
        </p:spPr>
        <p:txBody>
          <a:bodyPr spcFirstLastPara="1" wrap="square" lIns="91425" tIns="91425" rIns="91425" bIns="91425" anchor="t" anchorCtr="0">
            <a:noAutofit/>
          </a:bodyPr>
          <a:lstStyle>
            <a:lvl1pPr marL="457200" lvl="0" indent="-381000">
              <a:spcBef>
                <a:spcPts val="600"/>
              </a:spcBef>
              <a:spcAft>
                <a:spcPts val="0"/>
              </a:spcAft>
              <a:buClr>
                <a:schemeClr val="accent1"/>
              </a:buClr>
              <a:buSzPts val="2400"/>
              <a:buFont typeface="Pontano Sans"/>
              <a:buChar char="⊷"/>
              <a:defRPr sz="2400">
                <a:solidFill>
                  <a:schemeClr val="dk1"/>
                </a:solidFill>
                <a:latin typeface="Pontano Sans"/>
                <a:ea typeface="Pontano Sans"/>
                <a:cs typeface="Pontano Sans"/>
                <a:sym typeface="Pontano Sans"/>
              </a:defRPr>
            </a:lvl1pPr>
            <a:lvl2pPr marL="914400" lvl="1" indent="-381000">
              <a:spcBef>
                <a:spcPts val="0"/>
              </a:spcBef>
              <a:spcAft>
                <a:spcPts val="0"/>
              </a:spcAft>
              <a:buClr>
                <a:schemeClr val="accent1"/>
              </a:buClr>
              <a:buSzPts val="2400"/>
              <a:buFont typeface="Pontano Sans"/>
              <a:buChar char="⊶"/>
              <a:defRPr sz="2400">
                <a:solidFill>
                  <a:schemeClr val="dk1"/>
                </a:solidFill>
                <a:latin typeface="Pontano Sans"/>
                <a:ea typeface="Pontano Sans"/>
                <a:cs typeface="Pontano Sans"/>
                <a:sym typeface="Pontano Sans"/>
              </a:defRPr>
            </a:lvl2pPr>
            <a:lvl3pPr marL="1371600" lvl="2" indent="-381000">
              <a:spcBef>
                <a:spcPts val="0"/>
              </a:spcBef>
              <a:spcAft>
                <a:spcPts val="0"/>
              </a:spcAft>
              <a:buClr>
                <a:schemeClr val="accent1"/>
              </a:buClr>
              <a:buSzPts val="2400"/>
              <a:buFont typeface="Pontano Sans"/>
              <a:buChar char="⊸"/>
              <a:defRPr sz="2400">
                <a:solidFill>
                  <a:schemeClr val="dk1"/>
                </a:solidFill>
                <a:latin typeface="Pontano Sans"/>
                <a:ea typeface="Pontano Sans"/>
                <a:cs typeface="Pontano Sans"/>
                <a:sym typeface="Pontano Sans"/>
              </a:defRPr>
            </a:lvl3pPr>
            <a:lvl4pPr marL="1828800" lvl="3" indent="-381000">
              <a:spcBef>
                <a:spcPts val="0"/>
              </a:spcBef>
              <a:spcAft>
                <a:spcPts val="0"/>
              </a:spcAft>
              <a:buClr>
                <a:schemeClr val="dk1"/>
              </a:buClr>
              <a:buSzPts val="2400"/>
              <a:buFont typeface="Pontano Sans"/>
              <a:buChar char="●"/>
              <a:defRPr sz="2400">
                <a:solidFill>
                  <a:schemeClr val="dk1"/>
                </a:solidFill>
                <a:latin typeface="Pontano Sans"/>
                <a:ea typeface="Pontano Sans"/>
                <a:cs typeface="Pontano Sans"/>
                <a:sym typeface="Pontano Sans"/>
              </a:defRPr>
            </a:lvl4pPr>
            <a:lvl5pPr marL="2286000" lvl="4" indent="-381000">
              <a:spcBef>
                <a:spcPts val="0"/>
              </a:spcBef>
              <a:spcAft>
                <a:spcPts val="0"/>
              </a:spcAft>
              <a:buClr>
                <a:schemeClr val="dk1"/>
              </a:buClr>
              <a:buSzPts val="2400"/>
              <a:buFont typeface="Pontano Sans"/>
              <a:buChar char="○"/>
              <a:defRPr sz="2400">
                <a:solidFill>
                  <a:schemeClr val="dk1"/>
                </a:solidFill>
                <a:latin typeface="Pontano Sans"/>
                <a:ea typeface="Pontano Sans"/>
                <a:cs typeface="Pontano Sans"/>
                <a:sym typeface="Pontano Sans"/>
              </a:defRPr>
            </a:lvl5pPr>
            <a:lvl6pPr marL="2743200" lvl="5" indent="-381000">
              <a:spcBef>
                <a:spcPts val="0"/>
              </a:spcBef>
              <a:spcAft>
                <a:spcPts val="0"/>
              </a:spcAft>
              <a:buClr>
                <a:schemeClr val="dk1"/>
              </a:buClr>
              <a:buSzPts val="2400"/>
              <a:buFont typeface="Pontano Sans"/>
              <a:buChar char="■"/>
              <a:defRPr sz="2400">
                <a:solidFill>
                  <a:schemeClr val="dk1"/>
                </a:solidFill>
                <a:latin typeface="Pontano Sans"/>
                <a:ea typeface="Pontano Sans"/>
                <a:cs typeface="Pontano Sans"/>
                <a:sym typeface="Pontano Sans"/>
              </a:defRPr>
            </a:lvl6pPr>
            <a:lvl7pPr marL="3200400" lvl="6" indent="-381000">
              <a:spcBef>
                <a:spcPts val="0"/>
              </a:spcBef>
              <a:spcAft>
                <a:spcPts val="0"/>
              </a:spcAft>
              <a:buClr>
                <a:schemeClr val="dk1"/>
              </a:buClr>
              <a:buSzPts val="2400"/>
              <a:buFont typeface="Pontano Sans"/>
              <a:buChar char="●"/>
              <a:defRPr sz="2400">
                <a:solidFill>
                  <a:schemeClr val="dk1"/>
                </a:solidFill>
                <a:latin typeface="Pontano Sans"/>
                <a:ea typeface="Pontano Sans"/>
                <a:cs typeface="Pontano Sans"/>
                <a:sym typeface="Pontano Sans"/>
              </a:defRPr>
            </a:lvl7pPr>
            <a:lvl8pPr marL="3657600" lvl="7" indent="-381000">
              <a:spcBef>
                <a:spcPts val="0"/>
              </a:spcBef>
              <a:spcAft>
                <a:spcPts val="0"/>
              </a:spcAft>
              <a:buClr>
                <a:schemeClr val="dk1"/>
              </a:buClr>
              <a:buSzPts val="2400"/>
              <a:buFont typeface="Pontano Sans"/>
              <a:buChar char="○"/>
              <a:defRPr sz="2400">
                <a:solidFill>
                  <a:schemeClr val="dk1"/>
                </a:solidFill>
                <a:latin typeface="Pontano Sans"/>
                <a:ea typeface="Pontano Sans"/>
                <a:cs typeface="Pontano Sans"/>
                <a:sym typeface="Pontano Sans"/>
              </a:defRPr>
            </a:lvl8pPr>
            <a:lvl9pPr marL="4114800" lvl="8" indent="-381000">
              <a:spcBef>
                <a:spcPts val="0"/>
              </a:spcBef>
              <a:spcAft>
                <a:spcPts val="0"/>
              </a:spcAft>
              <a:buClr>
                <a:schemeClr val="dk1"/>
              </a:buClr>
              <a:buSzPts val="2400"/>
              <a:buFont typeface="Pontano Sans"/>
              <a:buChar char="■"/>
              <a:defRPr sz="2400">
                <a:solidFill>
                  <a:schemeClr val="dk1"/>
                </a:solidFill>
                <a:latin typeface="Pontano Sans"/>
                <a:ea typeface="Pontano Sans"/>
                <a:cs typeface="Pontano Sans"/>
                <a:sym typeface="Pontano Sans"/>
              </a:defRPr>
            </a:lvl9pPr>
          </a:lstStyle>
          <a:p>
            <a:endParaRPr/>
          </a:p>
        </p:txBody>
      </p:sp>
      <p:sp>
        <p:nvSpPr>
          <p:cNvPr id="8" name="Google Shape;8;p1"/>
          <p:cNvSpPr txBox="1">
            <a:spLocks noGrp="1"/>
          </p:cNvSpPr>
          <p:nvPr>
            <p:ph type="sldNum" idx="12"/>
          </p:nvPr>
        </p:nvSpPr>
        <p:spPr>
          <a:xfrm>
            <a:off x="76209" y="4749851"/>
            <a:ext cx="548700" cy="393600"/>
          </a:xfrm>
          <a:prstGeom prst="rect">
            <a:avLst/>
          </a:prstGeom>
          <a:noFill/>
          <a:ln>
            <a:noFill/>
          </a:ln>
        </p:spPr>
        <p:txBody>
          <a:bodyPr spcFirstLastPara="1" wrap="square" lIns="91425" tIns="91425" rIns="91425" bIns="91425" anchor="ctr" anchorCtr="0">
            <a:noAutofit/>
          </a:bodyPr>
          <a:lstStyle>
            <a:lvl1pPr lvl="0">
              <a:buNone/>
              <a:defRPr sz="1300">
                <a:solidFill>
                  <a:schemeClr val="accent2"/>
                </a:solidFill>
                <a:latin typeface="Dosis ExtraLight"/>
                <a:ea typeface="Dosis ExtraLight"/>
                <a:cs typeface="Dosis ExtraLight"/>
                <a:sym typeface="Dosis ExtraLight"/>
              </a:defRPr>
            </a:lvl1pPr>
            <a:lvl2pPr lvl="1">
              <a:buNone/>
              <a:defRPr sz="1300">
                <a:solidFill>
                  <a:schemeClr val="accent2"/>
                </a:solidFill>
                <a:latin typeface="Dosis ExtraLight"/>
                <a:ea typeface="Dosis ExtraLight"/>
                <a:cs typeface="Dosis ExtraLight"/>
                <a:sym typeface="Dosis ExtraLight"/>
              </a:defRPr>
            </a:lvl2pPr>
            <a:lvl3pPr lvl="2">
              <a:buNone/>
              <a:defRPr sz="1300">
                <a:solidFill>
                  <a:schemeClr val="accent2"/>
                </a:solidFill>
                <a:latin typeface="Dosis ExtraLight"/>
                <a:ea typeface="Dosis ExtraLight"/>
                <a:cs typeface="Dosis ExtraLight"/>
                <a:sym typeface="Dosis ExtraLight"/>
              </a:defRPr>
            </a:lvl3pPr>
            <a:lvl4pPr lvl="3">
              <a:buNone/>
              <a:defRPr sz="1300">
                <a:solidFill>
                  <a:schemeClr val="accent2"/>
                </a:solidFill>
                <a:latin typeface="Dosis ExtraLight"/>
                <a:ea typeface="Dosis ExtraLight"/>
                <a:cs typeface="Dosis ExtraLight"/>
                <a:sym typeface="Dosis ExtraLight"/>
              </a:defRPr>
            </a:lvl4pPr>
            <a:lvl5pPr lvl="4">
              <a:buNone/>
              <a:defRPr sz="1300">
                <a:solidFill>
                  <a:schemeClr val="accent2"/>
                </a:solidFill>
                <a:latin typeface="Dosis ExtraLight"/>
                <a:ea typeface="Dosis ExtraLight"/>
                <a:cs typeface="Dosis ExtraLight"/>
                <a:sym typeface="Dosis ExtraLight"/>
              </a:defRPr>
            </a:lvl5pPr>
            <a:lvl6pPr lvl="5">
              <a:buNone/>
              <a:defRPr sz="1300">
                <a:solidFill>
                  <a:schemeClr val="accent2"/>
                </a:solidFill>
                <a:latin typeface="Dosis ExtraLight"/>
                <a:ea typeface="Dosis ExtraLight"/>
                <a:cs typeface="Dosis ExtraLight"/>
                <a:sym typeface="Dosis ExtraLight"/>
              </a:defRPr>
            </a:lvl6pPr>
            <a:lvl7pPr lvl="6">
              <a:buNone/>
              <a:defRPr sz="1300">
                <a:solidFill>
                  <a:schemeClr val="accent2"/>
                </a:solidFill>
                <a:latin typeface="Dosis ExtraLight"/>
                <a:ea typeface="Dosis ExtraLight"/>
                <a:cs typeface="Dosis ExtraLight"/>
                <a:sym typeface="Dosis ExtraLight"/>
              </a:defRPr>
            </a:lvl7pPr>
            <a:lvl8pPr lvl="7">
              <a:buNone/>
              <a:defRPr sz="1300">
                <a:solidFill>
                  <a:schemeClr val="accent2"/>
                </a:solidFill>
                <a:latin typeface="Dosis ExtraLight"/>
                <a:ea typeface="Dosis ExtraLight"/>
                <a:cs typeface="Dosis ExtraLight"/>
                <a:sym typeface="Dosis ExtraLight"/>
              </a:defRPr>
            </a:lvl8pPr>
            <a:lvl9pPr lvl="8">
              <a:buNone/>
              <a:defRPr sz="1300">
                <a:solidFill>
                  <a:schemeClr val="accent2"/>
                </a:solidFill>
                <a:latin typeface="Dosis ExtraLight"/>
                <a:ea typeface="Dosis ExtraLight"/>
                <a:cs typeface="Dosis ExtraLight"/>
                <a:sym typeface="Dosis ExtraLight"/>
              </a:defRPr>
            </a:lvl9pPr>
          </a:lstStyle>
          <a:p>
            <a:pPr marL="0" lvl="0" indent="0" algn="l"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1" r:id="rId3"/>
    <p:sldLayoutId id="2147483653" r:id="rId4"/>
    <p:sldLayoutId id="2147483654" r:id="rId5"/>
    <p:sldLayoutId id="2147483655" r:id="rId6"/>
    <p:sldLayoutId id="2147483656" r:id="rId7"/>
    <p:sldLayoutId id="2147483657" r:id="rId8"/>
    <p:sldLayoutId id="2147483658" r:id="rId9"/>
    <p:sldLayoutId id="2147483659" r:id="rId10"/>
  </p:sldLayoutIdLst>
  <p:transition>
    <p:fade thruBlk="1"/>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0.xml"/></Relationships>
</file>

<file path=ppt/slides/_rels/slide1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0.xml"/><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2.xml"/><Relationship Id="rId1" Type="http://schemas.openxmlformats.org/officeDocument/2006/relationships/slideLayout" Target="../slideLayouts/slideLayout9.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3.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3.xml"/><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17.xml"/><Relationship Id="rId1" Type="http://schemas.openxmlformats.org/officeDocument/2006/relationships/slideLayout" Target="../slideLayouts/slideLayout9.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8.xml"/><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19.xml"/><Relationship Id="rId1" Type="http://schemas.openxmlformats.org/officeDocument/2006/relationships/slideLayout" Target="../slideLayouts/slideLayout9.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9.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2.xml"/><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3.xml"/><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4.xml"/><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5.xml"/><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26.xml"/><Relationship Id="rId1" Type="http://schemas.openxmlformats.org/officeDocument/2006/relationships/slideLayout" Target="../slideLayouts/slideLayout9.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4.xml"/><Relationship Id="rId1" Type="http://schemas.openxmlformats.org/officeDocument/2006/relationships/slideLayout" Target="../slideLayouts/slideLayout9.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7.xml"/><Relationship Id="rId1" Type="http://schemas.openxmlformats.org/officeDocument/2006/relationships/slideLayout" Target="../slideLayouts/slideLayout9.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 Id="rId9" Type="http://schemas.openxmlformats.org/officeDocument/2006/relationships/image" Target="../media/image6.sv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07"/>
        <p:cNvGrpSpPr/>
        <p:nvPr/>
      </p:nvGrpSpPr>
      <p:grpSpPr>
        <a:xfrm>
          <a:off x="0" y="0"/>
          <a:ext cx="0" cy="0"/>
          <a:chOff x="0" y="0"/>
          <a:chExt cx="0" cy="0"/>
        </a:xfrm>
      </p:grpSpPr>
      <p:sp>
        <p:nvSpPr>
          <p:cNvPr id="108" name="Google Shape;108;p14"/>
          <p:cNvSpPr txBox="1">
            <a:spLocks noGrp="1"/>
          </p:cNvSpPr>
          <p:nvPr>
            <p:ph type="ctrTitle" idx="4294967295"/>
          </p:nvPr>
        </p:nvSpPr>
        <p:spPr>
          <a:xfrm>
            <a:off x="4332683" y="1286531"/>
            <a:ext cx="5007769" cy="1340644"/>
          </a:xfrm>
          <a:prstGeom prst="rect">
            <a:avLst/>
          </a:prstGeom>
        </p:spPr>
        <p:txBody>
          <a:bodyPr spcFirstLastPara="1" wrap="square" lIns="91425" tIns="91425" rIns="91425" bIns="91425" anchor="ctr" anchorCtr="0">
            <a:noAutofit/>
          </a:bodyPr>
          <a:lstStyle/>
          <a:p>
            <a:pPr algn="ctr"/>
            <a:r>
              <a:rPr lang="en-US"/>
              <a:t>An Investigation of Opportunities and Barriers to Biogas Systems in Rural Communities </a:t>
            </a:r>
            <a:endParaRPr lang="en-US" sz="2000">
              <a:solidFill>
                <a:schemeClr val="accent2"/>
              </a:solidFill>
            </a:endParaRPr>
          </a:p>
        </p:txBody>
      </p:sp>
      <p:sp>
        <p:nvSpPr>
          <p:cNvPr id="2" name="TextBox 1">
            <a:extLst>
              <a:ext uri="{FF2B5EF4-FFF2-40B4-BE49-F238E27FC236}">
                <a16:creationId xmlns:a16="http://schemas.microsoft.com/office/drawing/2014/main" id="{42859EAC-C26E-4DB2-A0E2-453F036A82A7}"/>
              </a:ext>
            </a:extLst>
          </p:cNvPr>
          <p:cNvSpPr txBox="1"/>
          <p:nvPr/>
        </p:nvSpPr>
        <p:spPr>
          <a:xfrm>
            <a:off x="5491728" y="3621159"/>
            <a:ext cx="2743200"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latin typeface="Dosis ExtraLight" panose="020B0604020202020204" charset="0"/>
              </a:rPr>
              <a:t>Huy Cao, Jordan Rosenfeld, </a:t>
            </a:r>
          </a:p>
          <a:p>
            <a:pPr algn="ctr"/>
            <a:r>
              <a:rPr lang="en-US">
                <a:latin typeface="Dosis ExtraLight" panose="020B0604020202020204" charset="0"/>
              </a:rPr>
              <a:t>Jill Schilp, Noah Shoer</a:t>
            </a:r>
          </a:p>
        </p:txBody>
      </p:sp>
      <p:pic>
        <p:nvPicPr>
          <p:cNvPr id="4" name="Picture 3" descr="A picture containing umbrella&#10;&#10;Description automatically generated">
            <a:extLst>
              <a:ext uri="{FF2B5EF4-FFF2-40B4-BE49-F238E27FC236}">
                <a16:creationId xmlns:a16="http://schemas.microsoft.com/office/drawing/2014/main" id="{ECD14D13-0575-4D97-B212-FFF98252C325}"/>
              </a:ext>
            </a:extLst>
          </p:cNvPr>
          <p:cNvPicPr>
            <a:picLocks noChangeAspect="1"/>
          </p:cNvPicPr>
          <p:nvPr/>
        </p:nvPicPr>
        <p:blipFill>
          <a:blip r:embed="rId3"/>
          <a:stretch>
            <a:fillRect/>
          </a:stretch>
        </p:blipFill>
        <p:spPr>
          <a:xfrm>
            <a:off x="909072" y="827703"/>
            <a:ext cx="4637859" cy="4131910"/>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87EBB1A0-56E9-4238-AD18-226B734BD615}"/>
              </a:ext>
            </a:extLst>
          </p:cNvPr>
          <p:cNvSpPr>
            <a:spLocks noGrp="1"/>
          </p:cNvSpPr>
          <p:nvPr>
            <p:ph type="sldNum" idx="12"/>
          </p:nvPr>
        </p:nvSpPr>
        <p:spPr/>
        <p:txBody>
          <a:bodyPr/>
          <a:lstStyle/>
          <a:p>
            <a:pPr marL="0" lvl="0" indent="0" algn="l" rtl="0">
              <a:spcBef>
                <a:spcPts val="0"/>
              </a:spcBef>
              <a:spcAft>
                <a:spcPts val="0"/>
              </a:spcAft>
              <a:buNone/>
            </a:pPr>
            <a:fld id="{00000000-1234-1234-1234-123412341234}" type="slidenum">
              <a:rPr lang="en" smtClean="0"/>
              <a:t>10</a:t>
            </a:fld>
            <a:endParaRPr lang="en"/>
          </a:p>
        </p:txBody>
      </p:sp>
      <p:pic>
        <p:nvPicPr>
          <p:cNvPr id="9" name="Picture 2">
            <a:extLst>
              <a:ext uri="{FF2B5EF4-FFF2-40B4-BE49-F238E27FC236}">
                <a16:creationId xmlns:a16="http://schemas.microsoft.com/office/drawing/2014/main" id="{667DA542-F9B6-4F66-843C-07000DA871B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41000" y="989555"/>
            <a:ext cx="5395484" cy="3760296"/>
          </a:xfrm>
          <a:prstGeom prst="snip2DiagRect">
            <a:avLst/>
          </a:prstGeom>
          <a:solidFill>
            <a:srgbClr val="FFFFFF">
              <a:shade val="85000"/>
            </a:srgbClr>
          </a:solidFill>
          <a:ln w="38100" cap="sq">
            <a:solidFill>
              <a:schemeClr val="accent2">
                <a:lumMod val="50000"/>
              </a:schemeClr>
            </a:solidFill>
            <a:miter lim="800000"/>
          </a:ln>
          <a:effectLst/>
          <a:scene3d>
            <a:camera prst="orthographicFront"/>
            <a:lightRig rig="twoPt" dir="t">
              <a:rot lat="0" lon="0" rev="7200000"/>
            </a:lightRig>
          </a:scene3d>
          <a:sp3d>
            <a:bevelT w="25400" h="19050"/>
            <a:contourClr>
              <a:srgbClr val="FFFFFF"/>
            </a:contourClr>
          </a:sp3d>
        </p:spPr>
        <p:style>
          <a:lnRef idx="2">
            <a:schemeClr val="accent4"/>
          </a:lnRef>
          <a:fillRef idx="1">
            <a:schemeClr val="lt1"/>
          </a:fillRef>
          <a:effectRef idx="0">
            <a:schemeClr val="accent4"/>
          </a:effectRef>
          <a:fontRef idx="minor">
            <a:schemeClr val="dk1"/>
          </a:fontRef>
        </p:style>
      </p:pic>
      <p:sp>
        <p:nvSpPr>
          <p:cNvPr id="2" name="TextBox 1">
            <a:extLst>
              <a:ext uri="{FF2B5EF4-FFF2-40B4-BE49-F238E27FC236}">
                <a16:creationId xmlns:a16="http://schemas.microsoft.com/office/drawing/2014/main" id="{227B80B3-4501-4CA3-B43C-A7E5D05C1EF7}"/>
              </a:ext>
            </a:extLst>
          </p:cNvPr>
          <p:cNvSpPr txBox="1"/>
          <p:nvPr/>
        </p:nvSpPr>
        <p:spPr>
          <a:xfrm>
            <a:off x="1892251" y="167953"/>
            <a:ext cx="6505300" cy="707886"/>
          </a:xfrm>
          <a:prstGeom prst="rect">
            <a:avLst/>
          </a:prstGeom>
          <a:noFill/>
        </p:spPr>
        <p:txBody>
          <a:bodyPr wrap="square" rtlCol="0">
            <a:spAutoFit/>
          </a:bodyPr>
          <a:lstStyle/>
          <a:p>
            <a:r>
              <a:rPr lang="en-US" sz="4000" b="1">
                <a:solidFill>
                  <a:schemeClr val="accent2">
                    <a:lumMod val="75000"/>
                  </a:schemeClr>
                </a:solidFill>
                <a:latin typeface="Dosis ExtraLight" panose="020B0604020202020204" charset="0"/>
              </a:rPr>
              <a:t>HomeBiogas</a:t>
            </a:r>
            <a:r>
              <a:rPr lang="en-US" sz="4000" b="1" baseline="30000">
                <a:solidFill>
                  <a:schemeClr val="accent2">
                    <a:lumMod val="75000"/>
                  </a:schemeClr>
                </a:solidFill>
                <a:latin typeface="Dosis ExtraLight" panose="020B0604020202020204" charset="0"/>
              </a:rPr>
              <a:t>®</a:t>
            </a:r>
            <a:r>
              <a:rPr lang="en-US" sz="4000" b="1">
                <a:solidFill>
                  <a:schemeClr val="accent2">
                    <a:lumMod val="75000"/>
                  </a:schemeClr>
                </a:solidFill>
                <a:latin typeface="Dosis ExtraLight" panose="020B0604020202020204" charset="0"/>
              </a:rPr>
              <a:t> 2.0 System</a:t>
            </a:r>
          </a:p>
        </p:txBody>
      </p:sp>
    </p:spTree>
    <p:extLst>
      <p:ext uri="{BB962C8B-B14F-4D97-AF65-F5344CB8AC3E}">
        <p14:creationId xmlns:p14="http://schemas.microsoft.com/office/powerpoint/2010/main" val="418041832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97"/>
        <p:cNvGrpSpPr/>
        <p:nvPr/>
      </p:nvGrpSpPr>
      <p:grpSpPr>
        <a:xfrm>
          <a:off x="0" y="0"/>
          <a:ext cx="0" cy="0"/>
          <a:chOff x="0" y="0"/>
          <a:chExt cx="0" cy="0"/>
        </a:xfrm>
      </p:grpSpPr>
      <p:sp>
        <p:nvSpPr>
          <p:cNvPr id="199" name="Google Shape;199;p25"/>
          <p:cNvSpPr txBox="1">
            <a:spLocks noGrp="1"/>
          </p:cNvSpPr>
          <p:nvPr>
            <p:ph type="sldNum" idx="12"/>
          </p:nvPr>
        </p:nvSpPr>
        <p:spPr>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fld id="{00000000-1234-1234-1234-123412341234}" type="slidenum">
              <a:rPr lang="en"/>
              <a:t>11</a:t>
            </a:fld>
            <a:endParaRPr/>
          </a:p>
        </p:txBody>
      </p:sp>
      <p:sp>
        <p:nvSpPr>
          <p:cNvPr id="198" name="Google Shape;198;p25"/>
          <p:cNvSpPr txBox="1">
            <a:spLocks noGrp="1"/>
          </p:cNvSpPr>
          <p:nvPr>
            <p:ph type="title" idx="4294967295"/>
          </p:nvPr>
        </p:nvSpPr>
        <p:spPr>
          <a:xfrm>
            <a:off x="2080868" y="305265"/>
            <a:ext cx="5670180" cy="692150"/>
          </a:xfrm>
          <a:prstGeom prst="rect">
            <a:avLst/>
          </a:prstGeom>
        </p:spPr>
        <p:txBody>
          <a:bodyPr spcFirstLastPara="1" wrap="square" lIns="91425" tIns="91425" rIns="91425" bIns="91425" anchor="b" anchorCtr="0">
            <a:noAutofit/>
          </a:bodyPr>
          <a:lstStyle/>
          <a:p>
            <a:r>
              <a:rPr lang="en-US">
                <a:solidFill>
                  <a:schemeClr val="accent2">
                    <a:lumMod val="75000"/>
                  </a:schemeClr>
                </a:solidFill>
              </a:rPr>
              <a:t>Biogas System Evaluation</a:t>
            </a:r>
          </a:p>
        </p:txBody>
      </p:sp>
      <p:sp>
        <p:nvSpPr>
          <p:cNvPr id="200" name="Google Shape;200;p25"/>
          <p:cNvSpPr/>
          <p:nvPr/>
        </p:nvSpPr>
        <p:spPr>
          <a:xfrm rot="-3280321">
            <a:off x="4067576" y="2247257"/>
            <a:ext cx="1114904" cy="1112741"/>
          </a:xfrm>
          <a:prstGeom prst="ellipse">
            <a:avLst/>
          </a:prstGeom>
          <a:solidFill>
            <a:srgbClr val="1D5885">
              <a:alpha val="13850"/>
            </a:srgbClr>
          </a:solidFill>
          <a:ln>
            <a:noFill/>
          </a:ln>
        </p:spPr>
        <p:txBody>
          <a:bodyPr spcFirstLastPara="1" wrap="square" lIns="91425" tIns="45700" rIns="91425" bIns="45700" anchor="ctr" anchorCtr="0">
            <a:noAutofit/>
          </a:bodyPr>
          <a:lstStyle/>
          <a:p>
            <a:pPr marL="0" lvl="0" indent="0" algn="l" rtl="0">
              <a:spcBef>
                <a:spcPts val="0"/>
              </a:spcBef>
              <a:spcAft>
                <a:spcPts val="0"/>
              </a:spcAft>
              <a:buNone/>
            </a:pPr>
            <a:endParaRPr>
              <a:latin typeface="Pontano Sans"/>
              <a:ea typeface="Pontano Sans"/>
              <a:cs typeface="Pontano Sans"/>
              <a:sym typeface="Pontano Sans"/>
            </a:endParaRPr>
          </a:p>
        </p:txBody>
      </p:sp>
      <p:grpSp>
        <p:nvGrpSpPr>
          <p:cNvPr id="201" name="Google Shape;201;p25"/>
          <p:cNvGrpSpPr/>
          <p:nvPr/>
        </p:nvGrpSpPr>
        <p:grpSpPr>
          <a:xfrm>
            <a:off x="4874158" y="1969750"/>
            <a:ext cx="1239333" cy="2682627"/>
            <a:chOff x="4863169" y="1577308"/>
            <a:chExt cx="1471019" cy="3184127"/>
          </a:xfrm>
        </p:grpSpPr>
        <p:sp>
          <p:nvSpPr>
            <p:cNvPr id="202" name="Google Shape;202;p25"/>
            <p:cNvSpPr/>
            <p:nvPr/>
          </p:nvSpPr>
          <p:spPr>
            <a:xfrm rot="-3280088">
              <a:off x="4136321" y="2563569"/>
              <a:ext cx="3184127" cy="1211606"/>
            </a:xfrm>
            <a:custGeom>
              <a:avLst/>
              <a:gdLst/>
              <a:ahLst/>
              <a:cxnLst/>
              <a:rect l="l" t="t" r="r" b="b"/>
              <a:pathLst>
                <a:path w="492" h="187" extrusionOk="0">
                  <a:moveTo>
                    <a:pt x="457" y="0"/>
                  </a:moveTo>
                  <a:cubicBezTo>
                    <a:pt x="416" y="91"/>
                    <a:pt x="325" y="155"/>
                    <a:pt x="218" y="155"/>
                  </a:cubicBezTo>
                  <a:cubicBezTo>
                    <a:pt x="137" y="155"/>
                    <a:pt x="64" y="118"/>
                    <a:pt x="17" y="60"/>
                  </a:cubicBezTo>
                  <a:cubicBezTo>
                    <a:pt x="11" y="70"/>
                    <a:pt x="5" y="80"/>
                    <a:pt x="0" y="90"/>
                  </a:cubicBezTo>
                  <a:cubicBezTo>
                    <a:pt x="54" y="150"/>
                    <a:pt x="132" y="187"/>
                    <a:pt x="218" y="187"/>
                  </a:cubicBezTo>
                  <a:cubicBezTo>
                    <a:pt x="343" y="187"/>
                    <a:pt x="449" y="109"/>
                    <a:pt x="492" y="0"/>
                  </a:cubicBezTo>
                  <a:cubicBezTo>
                    <a:pt x="480" y="0"/>
                    <a:pt x="468" y="1"/>
                    <a:pt x="457" y="0"/>
                  </a:cubicBezTo>
                  <a:close/>
                </a:path>
              </a:pathLst>
            </a:custGeom>
            <a:solidFill>
              <a:srgbClr val="1D5885">
                <a:alpha val="13850"/>
              </a:srgbClr>
            </a:solidFill>
            <a:ln w="9525" cap="flat" cmpd="sng">
              <a:solidFill>
                <a:srgbClr val="FFFFFF"/>
              </a:solidFill>
              <a:prstDash val="solid"/>
              <a:miter lim="8000"/>
              <a:headEnd type="none" w="sm" len="sm"/>
              <a:tailEnd type="none" w="sm" len="sm"/>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Pontano Sans"/>
                <a:ea typeface="Pontano Sans"/>
                <a:cs typeface="Pontano Sans"/>
                <a:sym typeface="Pontano Sans"/>
              </a:endParaRPr>
            </a:p>
          </p:txBody>
        </p:sp>
        <p:sp>
          <p:nvSpPr>
            <p:cNvPr id="203" name="Google Shape;203;p25"/>
            <p:cNvSpPr/>
            <p:nvPr/>
          </p:nvSpPr>
          <p:spPr>
            <a:xfrm rot="-3280088">
              <a:off x="4100923" y="2460157"/>
              <a:ext cx="2729637" cy="1205146"/>
            </a:xfrm>
            <a:custGeom>
              <a:avLst/>
              <a:gdLst/>
              <a:ahLst/>
              <a:cxnLst/>
              <a:rect l="l" t="t" r="r" b="b"/>
              <a:pathLst>
                <a:path w="440" h="194" extrusionOk="0">
                  <a:moveTo>
                    <a:pt x="262" y="39"/>
                  </a:moveTo>
                  <a:cubicBezTo>
                    <a:pt x="206" y="71"/>
                    <a:pt x="134" y="53"/>
                    <a:pt x="100" y="0"/>
                  </a:cubicBezTo>
                  <a:cubicBezTo>
                    <a:pt x="57" y="25"/>
                    <a:pt x="24" y="60"/>
                    <a:pt x="0" y="99"/>
                  </a:cubicBezTo>
                  <a:cubicBezTo>
                    <a:pt x="47" y="157"/>
                    <a:pt x="120" y="194"/>
                    <a:pt x="201" y="194"/>
                  </a:cubicBezTo>
                  <a:cubicBezTo>
                    <a:pt x="308" y="194"/>
                    <a:pt x="399" y="130"/>
                    <a:pt x="440" y="39"/>
                  </a:cubicBezTo>
                  <a:cubicBezTo>
                    <a:pt x="393" y="37"/>
                    <a:pt x="346" y="24"/>
                    <a:pt x="303" y="0"/>
                  </a:cubicBezTo>
                  <a:cubicBezTo>
                    <a:pt x="292" y="15"/>
                    <a:pt x="279" y="29"/>
                    <a:pt x="262" y="39"/>
                  </a:cubicBezTo>
                  <a:close/>
                </a:path>
              </a:pathLst>
            </a:custGeom>
            <a:solidFill>
              <a:srgbClr val="9BCF63"/>
            </a:solidFill>
            <a:ln w="9525" cap="flat" cmpd="sng">
              <a:solidFill>
                <a:srgbClr val="FFFFFF"/>
              </a:solidFill>
              <a:prstDash val="solid"/>
              <a:miter lim="8000"/>
              <a:headEnd type="none" w="sm" len="sm"/>
              <a:tailEnd type="none" w="sm" len="sm"/>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Pontano Sans"/>
                <a:ea typeface="Pontano Sans"/>
                <a:cs typeface="Pontano Sans"/>
                <a:sym typeface="Pontano Sans"/>
              </a:endParaRPr>
            </a:p>
          </p:txBody>
        </p:sp>
        <p:sp>
          <p:nvSpPr>
            <p:cNvPr id="204" name="Google Shape;204;p25"/>
            <p:cNvSpPr txBox="1"/>
            <p:nvPr/>
          </p:nvSpPr>
          <p:spPr>
            <a:xfrm rot="-3779206">
              <a:off x="4733052" y="2863735"/>
              <a:ext cx="1577952" cy="563236"/>
            </a:xfrm>
            <a:prstGeom prst="rect">
              <a:avLst/>
            </a:prstGeom>
            <a:noFill/>
            <a:ln>
              <a:noFill/>
            </a:ln>
          </p:spPr>
          <p:txBody>
            <a:bodyPr spcFirstLastPara="1" wrap="square" lIns="91425" tIns="91425" rIns="91425" bIns="91425" anchor="ctr" anchorCtr="0">
              <a:noAutofit/>
            </a:bodyPr>
            <a:lstStyle/>
            <a:p>
              <a:pPr algn="ctr"/>
              <a:r>
                <a:rPr lang="en" b="1">
                  <a:solidFill>
                    <a:srgbClr val="484F56"/>
                  </a:solidFill>
                  <a:latin typeface="Dosis ExtraLight" panose="020B0604020202020204" charset="0"/>
                  <a:sym typeface="Pontano Sans"/>
                </a:rPr>
                <a:t>System Usage</a:t>
              </a:r>
              <a:endParaRPr lang="en" b="1">
                <a:solidFill>
                  <a:srgbClr val="484F56"/>
                </a:solidFill>
                <a:latin typeface="Dosis ExtraLight" panose="020B0604020202020204" charset="0"/>
              </a:endParaRPr>
            </a:p>
          </p:txBody>
        </p:sp>
      </p:grpSp>
      <p:grpSp>
        <p:nvGrpSpPr>
          <p:cNvPr id="205" name="Google Shape;205;p25"/>
          <p:cNvGrpSpPr/>
          <p:nvPr/>
        </p:nvGrpSpPr>
        <p:grpSpPr>
          <a:xfrm>
            <a:off x="3524823" y="1016575"/>
            <a:ext cx="2094353" cy="1843698"/>
            <a:chOff x="3261580" y="445943"/>
            <a:chExt cx="2485879" cy="2188366"/>
          </a:xfrm>
        </p:grpSpPr>
        <p:sp>
          <p:nvSpPr>
            <p:cNvPr id="206" name="Google Shape;206;p25"/>
            <p:cNvSpPr/>
            <p:nvPr/>
          </p:nvSpPr>
          <p:spPr>
            <a:xfrm rot="-3280089">
              <a:off x="3410337" y="297186"/>
              <a:ext cx="2188366" cy="2485879"/>
            </a:xfrm>
            <a:custGeom>
              <a:avLst/>
              <a:gdLst/>
              <a:ahLst/>
              <a:cxnLst/>
              <a:rect l="l" t="t" r="r" b="b"/>
              <a:pathLst>
                <a:path w="338" h="384" extrusionOk="0">
                  <a:moveTo>
                    <a:pt x="45" y="32"/>
                  </a:moveTo>
                  <a:cubicBezTo>
                    <a:pt x="189" y="32"/>
                    <a:pt x="306" y="148"/>
                    <a:pt x="306" y="292"/>
                  </a:cubicBezTo>
                  <a:cubicBezTo>
                    <a:pt x="306" y="325"/>
                    <a:pt x="300" y="355"/>
                    <a:pt x="289" y="384"/>
                  </a:cubicBezTo>
                  <a:cubicBezTo>
                    <a:pt x="301" y="384"/>
                    <a:pt x="312" y="384"/>
                    <a:pt x="324" y="383"/>
                  </a:cubicBezTo>
                  <a:cubicBezTo>
                    <a:pt x="333" y="354"/>
                    <a:pt x="338" y="324"/>
                    <a:pt x="338" y="292"/>
                  </a:cubicBezTo>
                  <a:cubicBezTo>
                    <a:pt x="338" y="131"/>
                    <a:pt x="207" y="0"/>
                    <a:pt x="45" y="0"/>
                  </a:cubicBezTo>
                  <a:cubicBezTo>
                    <a:pt x="30" y="0"/>
                    <a:pt x="15" y="1"/>
                    <a:pt x="0" y="3"/>
                  </a:cubicBezTo>
                  <a:cubicBezTo>
                    <a:pt x="6" y="13"/>
                    <a:pt x="12" y="23"/>
                    <a:pt x="18" y="33"/>
                  </a:cubicBezTo>
                  <a:cubicBezTo>
                    <a:pt x="27" y="32"/>
                    <a:pt x="36" y="32"/>
                    <a:pt x="45" y="32"/>
                  </a:cubicBezTo>
                  <a:close/>
                </a:path>
              </a:pathLst>
            </a:custGeom>
            <a:solidFill>
              <a:srgbClr val="1D5885">
                <a:alpha val="13850"/>
              </a:srgbClr>
            </a:solidFill>
            <a:ln w="9525" cap="flat" cmpd="sng">
              <a:solidFill>
                <a:srgbClr val="FFFFFF"/>
              </a:solidFill>
              <a:prstDash val="solid"/>
              <a:miter lim="8000"/>
              <a:headEnd type="none" w="sm" len="sm"/>
              <a:tailEnd type="none" w="sm" len="sm"/>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Pontano Sans"/>
                <a:ea typeface="Pontano Sans"/>
                <a:cs typeface="Pontano Sans"/>
                <a:sym typeface="Pontano Sans"/>
              </a:endParaRPr>
            </a:p>
          </p:txBody>
        </p:sp>
        <p:sp>
          <p:nvSpPr>
            <p:cNvPr id="207" name="Google Shape;207;p25"/>
            <p:cNvSpPr/>
            <p:nvPr/>
          </p:nvSpPr>
          <p:spPr>
            <a:xfrm rot="-3280088">
              <a:off x="3667674" y="581521"/>
              <a:ext cx="1790169" cy="2186080"/>
            </a:xfrm>
            <a:custGeom>
              <a:avLst/>
              <a:gdLst/>
              <a:ahLst/>
              <a:cxnLst/>
              <a:rect l="l" t="t" r="r" b="b"/>
              <a:pathLst>
                <a:path w="288" h="352" extrusionOk="0">
                  <a:moveTo>
                    <a:pt x="27" y="0"/>
                  </a:moveTo>
                  <a:cubicBezTo>
                    <a:pt x="18" y="0"/>
                    <a:pt x="9" y="0"/>
                    <a:pt x="0" y="1"/>
                  </a:cubicBezTo>
                  <a:cubicBezTo>
                    <a:pt x="21" y="43"/>
                    <a:pt x="34" y="90"/>
                    <a:pt x="35" y="140"/>
                  </a:cubicBezTo>
                  <a:cubicBezTo>
                    <a:pt x="74" y="142"/>
                    <a:pt x="111" y="163"/>
                    <a:pt x="132" y="200"/>
                  </a:cubicBezTo>
                  <a:cubicBezTo>
                    <a:pt x="153" y="236"/>
                    <a:pt x="153" y="279"/>
                    <a:pt x="136" y="315"/>
                  </a:cubicBezTo>
                  <a:cubicBezTo>
                    <a:pt x="179" y="339"/>
                    <a:pt x="225" y="351"/>
                    <a:pt x="271" y="352"/>
                  </a:cubicBezTo>
                  <a:cubicBezTo>
                    <a:pt x="282" y="323"/>
                    <a:pt x="288" y="293"/>
                    <a:pt x="288" y="260"/>
                  </a:cubicBezTo>
                  <a:cubicBezTo>
                    <a:pt x="288" y="116"/>
                    <a:pt x="171" y="0"/>
                    <a:pt x="27" y="0"/>
                  </a:cubicBezTo>
                  <a:close/>
                </a:path>
              </a:pathLst>
            </a:custGeom>
            <a:solidFill>
              <a:srgbClr val="B8F567"/>
            </a:solidFill>
            <a:ln w="9525" cap="flat" cmpd="sng">
              <a:solidFill>
                <a:srgbClr val="FFFFFF"/>
              </a:solidFill>
              <a:prstDash val="solid"/>
              <a:miter lim="8000"/>
              <a:headEnd type="none" w="sm" len="sm"/>
              <a:tailEnd type="none" w="sm" len="sm"/>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Pontano Sans"/>
                <a:ea typeface="Pontano Sans"/>
                <a:cs typeface="Pontano Sans"/>
                <a:sym typeface="Pontano Sans"/>
              </a:endParaRPr>
            </a:p>
          </p:txBody>
        </p:sp>
        <p:sp>
          <p:nvSpPr>
            <p:cNvPr id="208" name="Google Shape;208;p25"/>
            <p:cNvSpPr txBox="1"/>
            <p:nvPr/>
          </p:nvSpPr>
          <p:spPr>
            <a:xfrm>
              <a:off x="3782825" y="1153125"/>
              <a:ext cx="1578000" cy="563100"/>
            </a:xfrm>
            <a:prstGeom prst="rect">
              <a:avLst/>
            </a:prstGeom>
            <a:noFill/>
            <a:ln>
              <a:noFill/>
            </a:ln>
          </p:spPr>
          <p:txBody>
            <a:bodyPr spcFirstLastPara="1" wrap="square" lIns="91425" tIns="91425" rIns="91425" bIns="91425" anchor="ctr" anchorCtr="0">
              <a:noAutofit/>
            </a:bodyPr>
            <a:lstStyle/>
            <a:p>
              <a:pPr algn="ctr"/>
              <a:r>
                <a:rPr lang="en" b="1">
                  <a:solidFill>
                    <a:srgbClr val="484F56"/>
                  </a:solidFill>
                  <a:latin typeface="Dosis ExtraLight" panose="020B0604020202020204" charset="0"/>
                  <a:sym typeface="Pontano Sans"/>
                </a:rPr>
                <a:t>Gas Production</a:t>
              </a:r>
              <a:endParaRPr lang="en-US" b="1">
                <a:latin typeface="Dosis ExtraLight" panose="020B0604020202020204" charset="0"/>
              </a:endParaRPr>
            </a:p>
          </p:txBody>
        </p:sp>
      </p:grpSp>
      <p:grpSp>
        <p:nvGrpSpPr>
          <p:cNvPr id="209" name="Google Shape;209;p25"/>
          <p:cNvGrpSpPr/>
          <p:nvPr/>
        </p:nvGrpSpPr>
        <p:grpSpPr>
          <a:xfrm>
            <a:off x="2587677" y="2559271"/>
            <a:ext cx="2566024" cy="1515540"/>
            <a:chOff x="2149241" y="2277037"/>
            <a:chExt cx="3045726" cy="1798861"/>
          </a:xfrm>
        </p:grpSpPr>
        <p:sp>
          <p:nvSpPr>
            <p:cNvPr id="210" name="Google Shape;210;p25"/>
            <p:cNvSpPr/>
            <p:nvPr/>
          </p:nvSpPr>
          <p:spPr>
            <a:xfrm rot="-3280088">
              <a:off x="2859669" y="1740600"/>
              <a:ext cx="1624870" cy="3045726"/>
            </a:xfrm>
            <a:custGeom>
              <a:avLst/>
              <a:gdLst/>
              <a:ahLst/>
              <a:cxnLst/>
              <a:rect l="l" t="t" r="r" b="b"/>
              <a:pathLst>
                <a:path w="251" h="470" extrusionOk="0">
                  <a:moveTo>
                    <a:pt x="32" y="286"/>
                  </a:moveTo>
                  <a:cubicBezTo>
                    <a:pt x="32" y="157"/>
                    <a:pt x="127" y="49"/>
                    <a:pt x="251" y="29"/>
                  </a:cubicBezTo>
                  <a:cubicBezTo>
                    <a:pt x="245" y="19"/>
                    <a:pt x="239" y="9"/>
                    <a:pt x="233" y="0"/>
                  </a:cubicBezTo>
                  <a:cubicBezTo>
                    <a:pt x="100" y="28"/>
                    <a:pt x="0" y="145"/>
                    <a:pt x="0" y="286"/>
                  </a:cubicBezTo>
                  <a:cubicBezTo>
                    <a:pt x="0" y="356"/>
                    <a:pt x="25" y="420"/>
                    <a:pt x="65" y="470"/>
                  </a:cubicBezTo>
                  <a:cubicBezTo>
                    <a:pt x="70" y="460"/>
                    <a:pt x="76" y="450"/>
                    <a:pt x="82" y="440"/>
                  </a:cubicBezTo>
                  <a:cubicBezTo>
                    <a:pt x="51" y="397"/>
                    <a:pt x="32" y="344"/>
                    <a:pt x="32" y="286"/>
                  </a:cubicBezTo>
                  <a:close/>
                </a:path>
              </a:pathLst>
            </a:custGeom>
            <a:solidFill>
              <a:srgbClr val="1D5885">
                <a:alpha val="13850"/>
              </a:srgbClr>
            </a:solidFill>
            <a:ln w="9525" cap="flat" cmpd="sng">
              <a:solidFill>
                <a:srgbClr val="FFFFFF"/>
              </a:solidFill>
              <a:prstDash val="solid"/>
              <a:miter lim="8000"/>
              <a:headEnd type="none" w="sm" len="sm"/>
              <a:tailEnd type="none" w="sm" len="sm"/>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Pontano Sans"/>
                <a:ea typeface="Pontano Sans"/>
                <a:cs typeface="Pontano Sans"/>
                <a:sym typeface="Pontano Sans"/>
              </a:endParaRPr>
            </a:p>
          </p:txBody>
        </p:sp>
        <p:sp>
          <p:nvSpPr>
            <p:cNvPr id="211" name="Google Shape;211;p25"/>
            <p:cNvSpPr/>
            <p:nvPr/>
          </p:nvSpPr>
          <p:spPr>
            <a:xfrm rot="-3280089">
              <a:off x="3037225" y="1789647"/>
              <a:ext cx="1575644" cy="2550423"/>
            </a:xfrm>
            <a:custGeom>
              <a:avLst/>
              <a:gdLst/>
              <a:ahLst/>
              <a:cxnLst/>
              <a:rect l="l" t="t" r="r" b="b"/>
              <a:pathLst>
                <a:path w="254" h="411" extrusionOk="0">
                  <a:moveTo>
                    <a:pt x="152" y="311"/>
                  </a:moveTo>
                  <a:cubicBezTo>
                    <a:pt x="124" y="254"/>
                    <a:pt x="145" y="185"/>
                    <a:pt x="200" y="153"/>
                  </a:cubicBezTo>
                  <a:cubicBezTo>
                    <a:pt x="217" y="143"/>
                    <a:pt x="236" y="137"/>
                    <a:pt x="254" y="136"/>
                  </a:cubicBezTo>
                  <a:cubicBezTo>
                    <a:pt x="253" y="87"/>
                    <a:pt x="241" y="41"/>
                    <a:pt x="219" y="0"/>
                  </a:cubicBezTo>
                  <a:cubicBezTo>
                    <a:pt x="95" y="20"/>
                    <a:pt x="0" y="128"/>
                    <a:pt x="0" y="257"/>
                  </a:cubicBezTo>
                  <a:cubicBezTo>
                    <a:pt x="0" y="315"/>
                    <a:pt x="19" y="368"/>
                    <a:pt x="50" y="411"/>
                  </a:cubicBezTo>
                  <a:cubicBezTo>
                    <a:pt x="75" y="371"/>
                    <a:pt x="110" y="337"/>
                    <a:pt x="152" y="311"/>
                  </a:cubicBezTo>
                  <a:close/>
                </a:path>
              </a:pathLst>
            </a:custGeom>
            <a:solidFill>
              <a:srgbClr val="51B148"/>
            </a:solidFill>
            <a:ln w="9525" cap="flat" cmpd="sng">
              <a:solidFill>
                <a:srgbClr val="FFFFFF"/>
              </a:solidFill>
              <a:prstDash val="solid"/>
              <a:miter lim="8000"/>
              <a:headEnd type="none" w="sm" len="sm"/>
              <a:tailEnd type="none" w="sm" len="sm"/>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Pontano Sans"/>
                <a:ea typeface="Pontano Sans"/>
                <a:cs typeface="Pontano Sans"/>
                <a:sym typeface="Pontano Sans"/>
              </a:endParaRPr>
            </a:p>
          </p:txBody>
        </p:sp>
        <p:sp>
          <p:nvSpPr>
            <p:cNvPr id="212" name="Google Shape;212;p25"/>
            <p:cNvSpPr txBox="1"/>
            <p:nvPr/>
          </p:nvSpPr>
          <p:spPr>
            <a:xfrm rot="3725110" flipH="1">
              <a:off x="2866277" y="2863871"/>
              <a:ext cx="1577671" cy="563103"/>
            </a:xfrm>
            <a:prstGeom prst="rect">
              <a:avLst/>
            </a:prstGeom>
            <a:noFill/>
            <a:ln>
              <a:noFill/>
            </a:ln>
          </p:spPr>
          <p:txBody>
            <a:bodyPr spcFirstLastPara="1" wrap="square" lIns="91425" tIns="91425" rIns="91425" bIns="91425" anchor="ctr" anchorCtr="0">
              <a:noAutofit/>
            </a:bodyPr>
            <a:lstStyle/>
            <a:p>
              <a:pPr algn="ctr"/>
              <a:r>
                <a:rPr lang="en" b="1">
                  <a:solidFill>
                    <a:srgbClr val="484F56"/>
                  </a:solidFill>
                  <a:latin typeface="Dosis ExtraLight" panose="020B0604020202020204" charset="0"/>
                  <a:sym typeface="Pontano Sans"/>
                </a:rPr>
                <a:t>Digestate Use</a:t>
              </a:r>
              <a:endParaRPr lang="en-US" b="1">
                <a:latin typeface="Dosis ExtraLight" panose="020B0604020202020204" charset="0"/>
              </a:endParaRPr>
            </a:p>
          </p:txBody>
        </p:sp>
      </p:gr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75"/>
        <p:cNvGrpSpPr/>
        <p:nvPr/>
      </p:nvGrpSpPr>
      <p:grpSpPr>
        <a:xfrm>
          <a:off x="0" y="0"/>
          <a:ext cx="0" cy="0"/>
          <a:chOff x="0" y="0"/>
          <a:chExt cx="0" cy="0"/>
        </a:xfrm>
      </p:grpSpPr>
      <p:sp>
        <p:nvSpPr>
          <p:cNvPr id="180" name="Google Shape;180;p22"/>
          <p:cNvSpPr txBox="1">
            <a:spLocks noGrp="1"/>
          </p:cNvSpPr>
          <p:nvPr>
            <p:ph type="sldNum" idx="12"/>
          </p:nvPr>
        </p:nvSpPr>
        <p:spPr>
          <a:xfrm>
            <a:off x="76209" y="4749900"/>
            <a:ext cx="548700" cy="3936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fld id="{00000000-1234-1234-1234-123412341234}" type="slidenum">
              <a:rPr lang="en"/>
              <a:t>12</a:t>
            </a:fld>
            <a:endParaRPr/>
          </a:p>
        </p:txBody>
      </p:sp>
      <p:graphicFrame>
        <p:nvGraphicFramePr>
          <p:cNvPr id="16" name="Diagram 15">
            <a:extLst>
              <a:ext uri="{FF2B5EF4-FFF2-40B4-BE49-F238E27FC236}">
                <a16:creationId xmlns:a16="http://schemas.microsoft.com/office/drawing/2014/main" id="{1172CA75-FE0A-4DC5-87E3-76C476342CEC}"/>
              </a:ext>
            </a:extLst>
          </p:cNvPr>
          <p:cNvGraphicFramePr/>
          <p:nvPr>
            <p:extLst>
              <p:ext uri="{D42A27DB-BD31-4B8C-83A1-F6EECF244321}">
                <p14:modId xmlns:p14="http://schemas.microsoft.com/office/powerpoint/2010/main" val="3783937011"/>
              </p:ext>
            </p:extLst>
          </p:nvPr>
        </p:nvGraphicFramePr>
        <p:xfrm>
          <a:off x="1303061" y="369878"/>
          <a:ext cx="6537877" cy="440374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37"/>
        <p:cNvGrpSpPr/>
        <p:nvPr/>
      </p:nvGrpSpPr>
      <p:grpSpPr>
        <a:xfrm>
          <a:off x="0" y="0"/>
          <a:ext cx="0" cy="0"/>
          <a:chOff x="0" y="0"/>
          <a:chExt cx="0" cy="0"/>
        </a:xfrm>
      </p:grpSpPr>
      <p:sp>
        <p:nvSpPr>
          <p:cNvPr id="139" name="Google Shape;139;p18"/>
          <p:cNvSpPr txBox="1">
            <a:spLocks noGrp="1"/>
          </p:cNvSpPr>
          <p:nvPr>
            <p:ph type="sldNum" idx="12"/>
          </p:nvPr>
        </p:nvSpPr>
        <p:spPr>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fld id="{00000000-1234-1234-1234-123412341234}" type="slidenum">
              <a:rPr lang="en"/>
              <a:t>13</a:t>
            </a:fld>
            <a:endParaRPr/>
          </a:p>
        </p:txBody>
      </p:sp>
      <p:sp>
        <p:nvSpPr>
          <p:cNvPr id="5" name="TextBox 4">
            <a:extLst>
              <a:ext uri="{FF2B5EF4-FFF2-40B4-BE49-F238E27FC236}">
                <a16:creationId xmlns:a16="http://schemas.microsoft.com/office/drawing/2014/main" id="{6D3CDDB6-DEF0-44FC-9BD8-6B5321F93008}"/>
              </a:ext>
            </a:extLst>
          </p:cNvPr>
          <p:cNvSpPr txBox="1"/>
          <p:nvPr/>
        </p:nvSpPr>
        <p:spPr>
          <a:xfrm>
            <a:off x="2008560" y="1031786"/>
            <a:ext cx="5415487"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200">
                <a:solidFill>
                  <a:schemeClr val="accent2">
                    <a:lumMod val="75000"/>
                  </a:schemeClr>
                </a:solidFill>
                <a:latin typeface="Dosis ExtraLight" panose="020B0604020202020204" charset="0"/>
              </a:rPr>
              <a:t>Insufficient Gas Production</a:t>
            </a:r>
            <a:endParaRPr lang="en-US">
              <a:solidFill>
                <a:schemeClr val="accent2">
                  <a:lumMod val="75000"/>
                </a:schemeClr>
              </a:solidFill>
              <a:latin typeface="Dosis ExtraLight" panose="020B0604020202020204" charset="0"/>
            </a:endParaRPr>
          </a:p>
        </p:txBody>
      </p:sp>
      <p:graphicFrame>
        <p:nvGraphicFramePr>
          <p:cNvPr id="7" name="Chart 6">
            <a:extLst>
              <a:ext uri="{FF2B5EF4-FFF2-40B4-BE49-F238E27FC236}">
                <a16:creationId xmlns:a16="http://schemas.microsoft.com/office/drawing/2014/main" id="{E0E3483C-5B0A-48E4-B745-F612ED628825}"/>
              </a:ext>
            </a:extLst>
          </p:cNvPr>
          <p:cNvGraphicFramePr>
            <a:graphicFrameLocks/>
          </p:cNvGraphicFramePr>
          <p:nvPr>
            <p:extLst>
              <p:ext uri="{D42A27DB-BD31-4B8C-83A1-F6EECF244321}">
                <p14:modId xmlns:p14="http://schemas.microsoft.com/office/powerpoint/2010/main" val="2268071780"/>
              </p:ext>
            </p:extLst>
          </p:nvPr>
        </p:nvGraphicFramePr>
        <p:xfrm>
          <a:off x="2442132" y="1730331"/>
          <a:ext cx="4548344" cy="2407781"/>
        </p:xfrm>
        <a:graphic>
          <a:graphicData uri="http://schemas.openxmlformats.org/drawingml/2006/chart">
            <c:chart xmlns:c="http://schemas.openxmlformats.org/drawingml/2006/chart" xmlns:r="http://schemas.openxmlformats.org/officeDocument/2006/relationships" r:id="rId3"/>
          </a:graphicData>
        </a:graphic>
      </p:graphicFrame>
      <p:grpSp>
        <p:nvGrpSpPr>
          <p:cNvPr id="10" name="Group 9">
            <a:extLst>
              <a:ext uri="{FF2B5EF4-FFF2-40B4-BE49-F238E27FC236}">
                <a16:creationId xmlns:a16="http://schemas.microsoft.com/office/drawing/2014/main" id="{668F395D-8FC9-4D04-B03E-DEBAFD185530}"/>
              </a:ext>
            </a:extLst>
          </p:cNvPr>
          <p:cNvGrpSpPr/>
          <p:nvPr/>
        </p:nvGrpSpPr>
        <p:grpSpPr>
          <a:xfrm>
            <a:off x="91440" y="3657600"/>
            <a:ext cx="1371600" cy="1371600"/>
            <a:chOff x="292930" y="195535"/>
            <a:chExt cx="802725" cy="802725"/>
          </a:xfrm>
        </p:grpSpPr>
        <p:sp>
          <p:nvSpPr>
            <p:cNvPr id="11" name="Rectangle: Rounded Corners 10">
              <a:extLst>
                <a:ext uri="{FF2B5EF4-FFF2-40B4-BE49-F238E27FC236}">
                  <a16:creationId xmlns:a16="http://schemas.microsoft.com/office/drawing/2014/main" id="{2FDC75A5-55AB-44C0-8CCB-9BC417BE7197}"/>
                </a:ext>
              </a:extLst>
            </p:cNvPr>
            <p:cNvSpPr/>
            <p:nvPr/>
          </p:nvSpPr>
          <p:spPr>
            <a:xfrm>
              <a:off x="292930" y="195535"/>
              <a:ext cx="802725" cy="802725"/>
            </a:xfrm>
            <a:prstGeom prst="round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2" name="Rectangle: Rounded Corners 4">
              <a:extLst>
                <a:ext uri="{FF2B5EF4-FFF2-40B4-BE49-F238E27FC236}">
                  <a16:creationId xmlns:a16="http://schemas.microsoft.com/office/drawing/2014/main" id="{DDBC99D5-64DD-4AD0-B183-65429777B3DE}"/>
                </a:ext>
              </a:extLst>
            </p:cNvPr>
            <p:cNvSpPr txBox="1"/>
            <p:nvPr/>
          </p:nvSpPr>
          <p:spPr>
            <a:xfrm>
              <a:off x="332116" y="234721"/>
              <a:ext cx="724353" cy="72435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a:solidFill>
                    <a:schemeClr val="bg2"/>
                  </a:solidFill>
                  <a:latin typeface="Dosis ExtraLight" panose="020B0604020202020204" charset="0"/>
                </a:rPr>
                <a:t>Burn Time</a:t>
              </a:r>
            </a:p>
          </p:txBody>
        </p:sp>
      </p:grpSp>
      <p:sp>
        <p:nvSpPr>
          <p:cNvPr id="2" name="Rectangle 1">
            <a:extLst>
              <a:ext uri="{FF2B5EF4-FFF2-40B4-BE49-F238E27FC236}">
                <a16:creationId xmlns:a16="http://schemas.microsoft.com/office/drawing/2014/main" id="{466EFF54-B284-4D38-8D2B-EFB62371ED0C}"/>
              </a:ext>
            </a:extLst>
          </p:cNvPr>
          <p:cNvSpPr/>
          <p:nvPr/>
        </p:nvSpPr>
        <p:spPr>
          <a:xfrm rot="18900000">
            <a:off x="3880591" y="3732619"/>
            <a:ext cx="511317" cy="150429"/>
          </a:xfrm>
          <a:prstGeom prst="rect">
            <a:avLst/>
          </a:prstGeom>
          <a:no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216"/>
        <p:cNvGrpSpPr/>
        <p:nvPr/>
      </p:nvGrpSpPr>
      <p:grpSpPr>
        <a:xfrm>
          <a:off x="0" y="0"/>
          <a:ext cx="0" cy="0"/>
          <a:chOff x="0" y="0"/>
          <a:chExt cx="0" cy="0"/>
        </a:xfrm>
      </p:grpSpPr>
      <p:sp>
        <p:nvSpPr>
          <p:cNvPr id="219" name="Google Shape;219;p26"/>
          <p:cNvSpPr txBox="1">
            <a:spLocks noGrp="1"/>
          </p:cNvSpPr>
          <p:nvPr>
            <p:ph type="sldNum" idx="12"/>
          </p:nvPr>
        </p:nvSpPr>
        <p:spPr>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fld id="{00000000-1234-1234-1234-123412341234}" type="slidenum">
              <a:rPr lang="en"/>
              <a:t>14</a:t>
            </a:fld>
            <a:endParaRPr/>
          </a:p>
        </p:txBody>
      </p:sp>
      <p:sp>
        <p:nvSpPr>
          <p:cNvPr id="2" name="TextBox 1">
            <a:extLst>
              <a:ext uri="{FF2B5EF4-FFF2-40B4-BE49-F238E27FC236}">
                <a16:creationId xmlns:a16="http://schemas.microsoft.com/office/drawing/2014/main" id="{F17A93CB-7202-4EDF-8999-BD5D52141AD2}"/>
              </a:ext>
            </a:extLst>
          </p:cNvPr>
          <p:cNvSpPr txBox="1"/>
          <p:nvPr/>
        </p:nvSpPr>
        <p:spPr>
          <a:xfrm>
            <a:off x="2797266" y="1432976"/>
            <a:ext cx="4586287" cy="227754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a:solidFill>
                  <a:schemeClr val="accent2"/>
                </a:solidFill>
                <a:latin typeface="Dosis" panose="020B0604020202020204" charset="0"/>
              </a:rPr>
              <a:t>“The flame is not hot enough to use and the burn time is not long enough to cook with” </a:t>
            </a:r>
          </a:p>
          <a:p>
            <a:endParaRPr lang="en-US"/>
          </a:p>
        </p:txBody>
      </p:sp>
      <p:grpSp>
        <p:nvGrpSpPr>
          <p:cNvPr id="6" name="Group 5">
            <a:extLst>
              <a:ext uri="{FF2B5EF4-FFF2-40B4-BE49-F238E27FC236}">
                <a16:creationId xmlns:a16="http://schemas.microsoft.com/office/drawing/2014/main" id="{04B56216-56DF-4987-8EAE-029A0B0FDB26}"/>
              </a:ext>
            </a:extLst>
          </p:cNvPr>
          <p:cNvGrpSpPr/>
          <p:nvPr/>
        </p:nvGrpSpPr>
        <p:grpSpPr>
          <a:xfrm>
            <a:off x="91440" y="3657600"/>
            <a:ext cx="1371600" cy="1371600"/>
            <a:chOff x="292930" y="195535"/>
            <a:chExt cx="802725" cy="802725"/>
          </a:xfrm>
        </p:grpSpPr>
        <p:sp>
          <p:nvSpPr>
            <p:cNvPr id="7" name="Rectangle: Rounded Corners 6">
              <a:extLst>
                <a:ext uri="{FF2B5EF4-FFF2-40B4-BE49-F238E27FC236}">
                  <a16:creationId xmlns:a16="http://schemas.microsoft.com/office/drawing/2014/main" id="{95B1411A-55AC-4DE3-A838-D24C708506C8}"/>
                </a:ext>
              </a:extLst>
            </p:cNvPr>
            <p:cNvSpPr/>
            <p:nvPr/>
          </p:nvSpPr>
          <p:spPr>
            <a:xfrm>
              <a:off x="292930" y="195535"/>
              <a:ext cx="802725" cy="802725"/>
            </a:xfrm>
            <a:prstGeom prst="round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8" name="Rectangle: Rounded Corners 4">
              <a:extLst>
                <a:ext uri="{FF2B5EF4-FFF2-40B4-BE49-F238E27FC236}">
                  <a16:creationId xmlns:a16="http://schemas.microsoft.com/office/drawing/2014/main" id="{798A0F12-42BD-4DB7-886B-39C385C0200E}"/>
                </a:ext>
              </a:extLst>
            </p:cNvPr>
            <p:cNvSpPr txBox="1"/>
            <p:nvPr/>
          </p:nvSpPr>
          <p:spPr>
            <a:xfrm>
              <a:off x="332116" y="234721"/>
              <a:ext cx="724353" cy="72435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a:solidFill>
                    <a:schemeClr val="bg2"/>
                  </a:solidFill>
                  <a:latin typeface="Dosis ExtraLight" panose="020B0604020202020204" charset="0"/>
                </a:rPr>
                <a:t>Burn Time</a:t>
              </a:r>
            </a:p>
          </p:txBody>
        </p:sp>
      </p:gr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244"/>
        <p:cNvGrpSpPr/>
        <p:nvPr/>
      </p:nvGrpSpPr>
      <p:grpSpPr>
        <a:xfrm>
          <a:off x="0" y="0"/>
          <a:ext cx="0" cy="0"/>
          <a:chOff x="0" y="0"/>
          <a:chExt cx="0" cy="0"/>
        </a:xfrm>
      </p:grpSpPr>
      <p:sp>
        <p:nvSpPr>
          <p:cNvPr id="245" name="Google Shape;245;p29"/>
          <p:cNvSpPr txBox="1">
            <a:spLocks noGrp="1"/>
          </p:cNvSpPr>
          <p:nvPr>
            <p:ph type="ctrTitle" idx="4294967295"/>
          </p:nvPr>
        </p:nvSpPr>
        <p:spPr>
          <a:xfrm>
            <a:off x="2876582" y="513867"/>
            <a:ext cx="4559300" cy="89535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US" sz="6000" b="1">
                <a:solidFill>
                  <a:srgbClr val="51B148"/>
                </a:solidFill>
              </a:rPr>
              <a:t>2</a:t>
            </a:r>
            <a:r>
              <a:rPr lang="en-US" sz="4400">
                <a:solidFill>
                  <a:srgbClr val="51B148"/>
                </a:solidFill>
              </a:rPr>
              <a:t>h</a:t>
            </a:r>
            <a:r>
              <a:rPr lang="en-US" sz="6000">
                <a:solidFill>
                  <a:srgbClr val="51B148"/>
                </a:solidFill>
              </a:rPr>
              <a:t> </a:t>
            </a:r>
            <a:r>
              <a:rPr lang="en-US" sz="6000" b="1">
                <a:solidFill>
                  <a:srgbClr val="51B148"/>
                </a:solidFill>
              </a:rPr>
              <a:t>00</a:t>
            </a:r>
            <a:r>
              <a:rPr lang="en-US" sz="4000">
                <a:solidFill>
                  <a:srgbClr val="51B148"/>
                </a:solidFill>
              </a:rPr>
              <a:t>m</a:t>
            </a:r>
            <a:endParaRPr lang="en-US" sz="6000">
              <a:solidFill>
                <a:srgbClr val="51B148"/>
              </a:solidFill>
            </a:endParaRPr>
          </a:p>
        </p:txBody>
      </p:sp>
      <p:sp>
        <p:nvSpPr>
          <p:cNvPr id="246" name="Google Shape;246;p29"/>
          <p:cNvSpPr txBox="1">
            <a:spLocks noGrp="1"/>
          </p:cNvSpPr>
          <p:nvPr>
            <p:ph type="body" idx="4294967295"/>
          </p:nvPr>
        </p:nvSpPr>
        <p:spPr>
          <a:xfrm>
            <a:off x="2876582" y="1118705"/>
            <a:ext cx="5106690" cy="520700"/>
          </a:xfrm>
          <a:prstGeom prst="rect">
            <a:avLst/>
          </a:prstGeom>
        </p:spPr>
        <p:txBody>
          <a:bodyPr spcFirstLastPara="1" wrap="square" lIns="91425" tIns="91425" rIns="91425" bIns="91425" anchor="t" anchorCtr="0">
            <a:noAutofit/>
          </a:bodyPr>
          <a:lstStyle/>
          <a:p>
            <a:pPr marL="0" lvl="0" indent="0">
              <a:spcBef>
                <a:spcPts val="360"/>
              </a:spcBef>
              <a:buNone/>
            </a:pPr>
            <a:r>
              <a:rPr lang="en-US" b="1"/>
              <a:t>HomeBiogas</a:t>
            </a:r>
            <a:r>
              <a:rPr lang="en-US" b="1" baseline="30000"/>
              <a:t>®</a:t>
            </a:r>
            <a:r>
              <a:rPr lang="en-US" b="1"/>
              <a:t> </a:t>
            </a:r>
            <a:r>
              <a:rPr lang="en-US" sz="2400" b="1"/>
              <a:t>Claimed Burn Time</a:t>
            </a:r>
          </a:p>
        </p:txBody>
      </p:sp>
      <p:sp>
        <p:nvSpPr>
          <p:cNvPr id="247" name="Google Shape;247;p29"/>
          <p:cNvSpPr txBox="1">
            <a:spLocks noGrp="1"/>
          </p:cNvSpPr>
          <p:nvPr>
            <p:ph type="ctrTitle" idx="4294967295"/>
          </p:nvPr>
        </p:nvSpPr>
        <p:spPr>
          <a:xfrm>
            <a:off x="2876582" y="3447567"/>
            <a:ext cx="4559300" cy="89535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6000" b="1">
                <a:solidFill>
                  <a:srgbClr val="C00000"/>
                </a:solidFill>
              </a:rPr>
              <a:t>0</a:t>
            </a:r>
            <a:r>
              <a:rPr lang="en-US" sz="4000">
                <a:solidFill>
                  <a:srgbClr val="C00000"/>
                </a:solidFill>
              </a:rPr>
              <a:t>h</a:t>
            </a:r>
            <a:r>
              <a:rPr lang="en-US" sz="6000">
                <a:solidFill>
                  <a:srgbClr val="C00000"/>
                </a:solidFill>
              </a:rPr>
              <a:t> </a:t>
            </a:r>
            <a:r>
              <a:rPr lang="en-US" sz="6000" b="1">
                <a:solidFill>
                  <a:srgbClr val="C00000"/>
                </a:solidFill>
              </a:rPr>
              <a:t>48</a:t>
            </a:r>
            <a:r>
              <a:rPr lang="en-US" sz="4000">
                <a:solidFill>
                  <a:srgbClr val="C00000"/>
                </a:solidFill>
              </a:rPr>
              <a:t>m</a:t>
            </a:r>
            <a:endParaRPr sz="6000">
              <a:solidFill>
                <a:srgbClr val="C00000"/>
              </a:solidFill>
            </a:endParaRPr>
          </a:p>
        </p:txBody>
      </p:sp>
      <p:sp>
        <p:nvSpPr>
          <p:cNvPr id="248" name="Google Shape;248;p29"/>
          <p:cNvSpPr txBox="1">
            <a:spLocks noGrp="1"/>
          </p:cNvSpPr>
          <p:nvPr>
            <p:ph type="subTitle" idx="4294967295"/>
          </p:nvPr>
        </p:nvSpPr>
        <p:spPr>
          <a:xfrm>
            <a:off x="2876582" y="4058755"/>
            <a:ext cx="4559300" cy="463550"/>
          </a:xfrm>
          <a:prstGeom prst="rect">
            <a:avLst/>
          </a:prstGeom>
        </p:spPr>
        <p:txBody>
          <a:bodyPr spcFirstLastPara="1" wrap="square" lIns="91425" tIns="91425" rIns="91425" bIns="91425" anchor="t" anchorCtr="0">
            <a:noAutofit/>
          </a:bodyPr>
          <a:lstStyle/>
          <a:p>
            <a:pPr marL="0" lvl="0" indent="0" algn="l" rtl="0">
              <a:spcBef>
                <a:spcPts val="600"/>
              </a:spcBef>
              <a:spcAft>
                <a:spcPts val="0"/>
              </a:spcAft>
              <a:buNone/>
            </a:pPr>
            <a:r>
              <a:rPr lang="en-US" b="1"/>
              <a:t>Heated Digester Burn Time</a:t>
            </a:r>
            <a:endParaRPr lang="en-US" sz="2400" b="1"/>
          </a:p>
        </p:txBody>
      </p:sp>
      <p:sp>
        <p:nvSpPr>
          <p:cNvPr id="249" name="Google Shape;249;p29"/>
          <p:cNvSpPr txBox="1">
            <a:spLocks noGrp="1"/>
          </p:cNvSpPr>
          <p:nvPr>
            <p:ph type="ctrTitle" idx="4294967295"/>
          </p:nvPr>
        </p:nvSpPr>
        <p:spPr>
          <a:xfrm>
            <a:off x="2876582" y="1980717"/>
            <a:ext cx="4559300" cy="89535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6000" b="1">
                <a:solidFill>
                  <a:srgbClr val="C00000"/>
                </a:solidFill>
              </a:rPr>
              <a:t>0</a:t>
            </a:r>
            <a:r>
              <a:rPr lang="en-US" sz="4000" b="1">
                <a:solidFill>
                  <a:srgbClr val="C00000"/>
                </a:solidFill>
              </a:rPr>
              <a:t>h</a:t>
            </a:r>
            <a:r>
              <a:rPr lang="en-US" sz="6000" b="1">
                <a:solidFill>
                  <a:srgbClr val="C00000"/>
                </a:solidFill>
              </a:rPr>
              <a:t> 11</a:t>
            </a:r>
            <a:r>
              <a:rPr lang="en-US" sz="4000" b="1">
                <a:solidFill>
                  <a:srgbClr val="C00000"/>
                </a:solidFill>
              </a:rPr>
              <a:t>m</a:t>
            </a:r>
            <a:endParaRPr lang="en-US" sz="6000" b="1">
              <a:solidFill>
                <a:srgbClr val="C00000"/>
              </a:solidFill>
            </a:endParaRPr>
          </a:p>
        </p:txBody>
      </p:sp>
      <p:sp>
        <p:nvSpPr>
          <p:cNvPr id="250" name="Google Shape;250;p29"/>
          <p:cNvSpPr txBox="1">
            <a:spLocks noGrp="1"/>
          </p:cNvSpPr>
          <p:nvPr>
            <p:ph type="subTitle" idx="4294967295"/>
          </p:nvPr>
        </p:nvSpPr>
        <p:spPr>
          <a:xfrm>
            <a:off x="2876582" y="2591905"/>
            <a:ext cx="4559300" cy="463550"/>
          </a:xfrm>
          <a:prstGeom prst="rect">
            <a:avLst/>
          </a:prstGeom>
        </p:spPr>
        <p:txBody>
          <a:bodyPr spcFirstLastPara="1" wrap="square" lIns="91425" tIns="91425" rIns="91425" bIns="91425" anchor="t" anchorCtr="0">
            <a:noAutofit/>
          </a:bodyPr>
          <a:lstStyle/>
          <a:p>
            <a:pPr marL="0" lvl="0" indent="0" algn="l" rtl="0">
              <a:spcBef>
                <a:spcPts val="600"/>
              </a:spcBef>
              <a:spcAft>
                <a:spcPts val="0"/>
              </a:spcAft>
              <a:buNone/>
            </a:pPr>
            <a:r>
              <a:rPr lang="en-US" sz="2400" b="1"/>
              <a:t>Unheated Digester Burn Time</a:t>
            </a:r>
          </a:p>
        </p:txBody>
      </p:sp>
      <p:grpSp>
        <p:nvGrpSpPr>
          <p:cNvPr id="10" name="Group 9">
            <a:extLst>
              <a:ext uri="{FF2B5EF4-FFF2-40B4-BE49-F238E27FC236}">
                <a16:creationId xmlns:a16="http://schemas.microsoft.com/office/drawing/2014/main" id="{AB5FF27F-AEEB-4DD1-A9D1-B9628AD8EC05}"/>
              </a:ext>
            </a:extLst>
          </p:cNvPr>
          <p:cNvGrpSpPr/>
          <p:nvPr/>
        </p:nvGrpSpPr>
        <p:grpSpPr>
          <a:xfrm>
            <a:off x="91440" y="3657600"/>
            <a:ext cx="1371600" cy="1371600"/>
            <a:chOff x="292930" y="195535"/>
            <a:chExt cx="802725" cy="802725"/>
          </a:xfrm>
        </p:grpSpPr>
        <p:sp>
          <p:nvSpPr>
            <p:cNvPr id="11" name="Rectangle: Rounded Corners 10">
              <a:extLst>
                <a:ext uri="{FF2B5EF4-FFF2-40B4-BE49-F238E27FC236}">
                  <a16:creationId xmlns:a16="http://schemas.microsoft.com/office/drawing/2014/main" id="{5712B302-4AB9-40BB-B603-C9C57484400F}"/>
                </a:ext>
              </a:extLst>
            </p:cNvPr>
            <p:cNvSpPr/>
            <p:nvPr/>
          </p:nvSpPr>
          <p:spPr>
            <a:xfrm>
              <a:off x="292930" y="195535"/>
              <a:ext cx="802725" cy="802725"/>
            </a:xfrm>
            <a:prstGeom prst="round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2" name="Rectangle: Rounded Corners 4">
              <a:extLst>
                <a:ext uri="{FF2B5EF4-FFF2-40B4-BE49-F238E27FC236}">
                  <a16:creationId xmlns:a16="http://schemas.microsoft.com/office/drawing/2014/main" id="{4C0E755B-2661-4F2A-A5E6-463A0BDFBF24}"/>
                </a:ext>
              </a:extLst>
            </p:cNvPr>
            <p:cNvSpPr txBox="1"/>
            <p:nvPr/>
          </p:nvSpPr>
          <p:spPr>
            <a:xfrm>
              <a:off x="332116" y="234721"/>
              <a:ext cx="724353" cy="72435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a:solidFill>
                    <a:schemeClr val="bg2"/>
                  </a:solidFill>
                  <a:latin typeface="Dosis ExtraLight" panose="020B0604020202020204" charset="0"/>
                </a:rPr>
                <a:t>Burn Time</a:t>
              </a:r>
            </a:p>
          </p:txBody>
        </p:sp>
      </p:gr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216"/>
        <p:cNvGrpSpPr/>
        <p:nvPr/>
      </p:nvGrpSpPr>
      <p:grpSpPr>
        <a:xfrm>
          <a:off x="0" y="0"/>
          <a:ext cx="0" cy="0"/>
          <a:chOff x="0" y="0"/>
          <a:chExt cx="0" cy="0"/>
        </a:xfrm>
      </p:grpSpPr>
      <p:sp>
        <p:nvSpPr>
          <p:cNvPr id="219" name="Google Shape;219;p26"/>
          <p:cNvSpPr txBox="1">
            <a:spLocks noGrp="1"/>
          </p:cNvSpPr>
          <p:nvPr>
            <p:ph type="sldNum" idx="12"/>
          </p:nvPr>
        </p:nvSpPr>
        <p:spPr>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fld id="{00000000-1234-1234-1234-123412341234}" type="slidenum">
              <a:rPr lang="en"/>
              <a:t>16</a:t>
            </a:fld>
            <a:endParaRPr/>
          </a:p>
        </p:txBody>
      </p:sp>
      <p:sp>
        <p:nvSpPr>
          <p:cNvPr id="2" name="TextBox 1">
            <a:extLst>
              <a:ext uri="{FF2B5EF4-FFF2-40B4-BE49-F238E27FC236}">
                <a16:creationId xmlns:a16="http://schemas.microsoft.com/office/drawing/2014/main" id="{F17A93CB-7202-4EDF-8999-BD5D52141AD2}"/>
              </a:ext>
            </a:extLst>
          </p:cNvPr>
          <p:cNvSpPr txBox="1"/>
          <p:nvPr/>
        </p:nvSpPr>
        <p:spPr>
          <a:xfrm>
            <a:off x="2797266" y="1432976"/>
            <a:ext cx="4586287" cy="227754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a:solidFill>
                  <a:schemeClr val="accent2"/>
                </a:solidFill>
                <a:latin typeface="Dosis" panose="020B0604020202020204" charset="0"/>
              </a:rPr>
              <a:t>“I have so much excess gas in the summer I could benefit from an extra gas tank”</a:t>
            </a:r>
            <a:r>
              <a:rPr lang="en-US" sz="3200">
                <a:solidFill>
                  <a:schemeClr val="accent2"/>
                </a:solidFill>
              </a:rPr>
              <a:t> </a:t>
            </a:r>
            <a:endParaRPr lang="en-US" sz="3200">
              <a:solidFill>
                <a:schemeClr val="accent2"/>
              </a:solidFill>
              <a:latin typeface="Dosis" panose="020B0604020202020204" charset="0"/>
            </a:endParaRPr>
          </a:p>
          <a:p>
            <a:endParaRPr lang="en-US"/>
          </a:p>
        </p:txBody>
      </p:sp>
      <p:grpSp>
        <p:nvGrpSpPr>
          <p:cNvPr id="6" name="Group 5">
            <a:extLst>
              <a:ext uri="{FF2B5EF4-FFF2-40B4-BE49-F238E27FC236}">
                <a16:creationId xmlns:a16="http://schemas.microsoft.com/office/drawing/2014/main" id="{9DE3CAAB-7362-4B81-A6ED-1554B6F3603F}"/>
              </a:ext>
            </a:extLst>
          </p:cNvPr>
          <p:cNvGrpSpPr/>
          <p:nvPr/>
        </p:nvGrpSpPr>
        <p:grpSpPr>
          <a:xfrm>
            <a:off x="91440" y="3657600"/>
            <a:ext cx="1371600" cy="1371600"/>
            <a:chOff x="292930" y="195535"/>
            <a:chExt cx="802725" cy="802725"/>
          </a:xfrm>
        </p:grpSpPr>
        <p:sp>
          <p:nvSpPr>
            <p:cNvPr id="7" name="Rectangle: Rounded Corners 6">
              <a:extLst>
                <a:ext uri="{FF2B5EF4-FFF2-40B4-BE49-F238E27FC236}">
                  <a16:creationId xmlns:a16="http://schemas.microsoft.com/office/drawing/2014/main" id="{4B50AAAC-01A5-4FD1-9AF2-FAB7E105DC02}"/>
                </a:ext>
              </a:extLst>
            </p:cNvPr>
            <p:cNvSpPr/>
            <p:nvPr/>
          </p:nvSpPr>
          <p:spPr>
            <a:xfrm>
              <a:off x="292930" y="195535"/>
              <a:ext cx="802725" cy="802725"/>
            </a:xfrm>
            <a:prstGeom prst="round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8" name="Rectangle: Rounded Corners 4">
              <a:extLst>
                <a:ext uri="{FF2B5EF4-FFF2-40B4-BE49-F238E27FC236}">
                  <a16:creationId xmlns:a16="http://schemas.microsoft.com/office/drawing/2014/main" id="{D02F4569-2935-4587-99B2-3A23244E63A2}"/>
                </a:ext>
              </a:extLst>
            </p:cNvPr>
            <p:cNvSpPr txBox="1"/>
            <p:nvPr/>
          </p:nvSpPr>
          <p:spPr>
            <a:xfrm>
              <a:off x="332116" y="234721"/>
              <a:ext cx="724353" cy="72435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a:solidFill>
                    <a:schemeClr val="bg2"/>
                  </a:solidFill>
                  <a:latin typeface="Dosis ExtraLight" panose="020B0604020202020204" charset="0"/>
                </a:rPr>
                <a:t>Burn Time</a:t>
              </a:r>
            </a:p>
          </p:txBody>
        </p:sp>
      </p:grpSp>
    </p:spTree>
    <p:extLst>
      <p:ext uri="{BB962C8B-B14F-4D97-AF65-F5344CB8AC3E}">
        <p14:creationId xmlns:p14="http://schemas.microsoft.com/office/powerpoint/2010/main" val="281744401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67"/>
        <p:cNvGrpSpPr/>
        <p:nvPr/>
      </p:nvGrpSpPr>
      <p:grpSpPr>
        <a:xfrm>
          <a:off x="0" y="0"/>
          <a:ext cx="0" cy="0"/>
          <a:chOff x="0" y="0"/>
          <a:chExt cx="0" cy="0"/>
        </a:xfrm>
      </p:grpSpPr>
      <p:sp>
        <p:nvSpPr>
          <p:cNvPr id="171" name="Google Shape;171;p21"/>
          <p:cNvSpPr txBox="1">
            <a:spLocks noGrp="1"/>
          </p:cNvSpPr>
          <p:nvPr>
            <p:ph type="sldNum" idx="12"/>
          </p:nvPr>
        </p:nvSpPr>
        <p:spPr>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fld id="{00000000-1234-1234-1234-123412341234}" type="slidenum">
              <a:rPr lang="en"/>
              <a:t>17</a:t>
            </a:fld>
            <a:endParaRPr/>
          </a:p>
        </p:txBody>
      </p:sp>
      <p:sp>
        <p:nvSpPr>
          <p:cNvPr id="169" name="Google Shape;169;p21"/>
          <p:cNvSpPr txBox="1">
            <a:spLocks noGrp="1"/>
          </p:cNvSpPr>
          <p:nvPr>
            <p:ph type="title" idx="4294967295"/>
          </p:nvPr>
        </p:nvSpPr>
        <p:spPr>
          <a:xfrm>
            <a:off x="2748164" y="937599"/>
            <a:ext cx="4864100" cy="690562"/>
          </a:xfrm>
          <a:prstGeom prst="rect">
            <a:avLst/>
          </a:prstGeom>
        </p:spPr>
        <p:txBody>
          <a:bodyPr spcFirstLastPara="1" wrap="square" lIns="91425" tIns="91425" rIns="91425" bIns="91425" anchor="b" anchorCtr="0">
            <a:noAutofit/>
          </a:bodyPr>
          <a:lstStyle/>
          <a:p>
            <a:r>
              <a:rPr lang="en">
                <a:solidFill>
                  <a:schemeClr val="accent2">
                    <a:lumMod val="75000"/>
                  </a:schemeClr>
                </a:solidFill>
              </a:rPr>
              <a:t>Improving the Gas Production</a:t>
            </a:r>
          </a:p>
        </p:txBody>
      </p:sp>
      <p:graphicFrame>
        <p:nvGraphicFramePr>
          <p:cNvPr id="2" name="Diagram 1">
            <a:extLst>
              <a:ext uri="{FF2B5EF4-FFF2-40B4-BE49-F238E27FC236}">
                <a16:creationId xmlns:a16="http://schemas.microsoft.com/office/drawing/2014/main" id="{8D9909E7-FE91-4283-A02F-AE0F583193D8}"/>
              </a:ext>
            </a:extLst>
          </p:cNvPr>
          <p:cNvGraphicFramePr/>
          <p:nvPr>
            <p:extLst>
              <p:ext uri="{D42A27DB-BD31-4B8C-83A1-F6EECF244321}">
                <p14:modId xmlns:p14="http://schemas.microsoft.com/office/powerpoint/2010/main" val="3705080340"/>
              </p:ext>
            </p:extLst>
          </p:nvPr>
        </p:nvGraphicFramePr>
        <p:xfrm>
          <a:off x="1265508" y="937599"/>
          <a:ext cx="6096000"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18" name="Group 17">
            <a:extLst>
              <a:ext uri="{FF2B5EF4-FFF2-40B4-BE49-F238E27FC236}">
                <a16:creationId xmlns:a16="http://schemas.microsoft.com/office/drawing/2014/main" id="{2FF1FE3C-F004-41DD-A04D-B56A2293C5A0}"/>
              </a:ext>
            </a:extLst>
          </p:cNvPr>
          <p:cNvGrpSpPr/>
          <p:nvPr/>
        </p:nvGrpSpPr>
        <p:grpSpPr>
          <a:xfrm>
            <a:off x="91440" y="3657600"/>
            <a:ext cx="1371600" cy="1371600"/>
            <a:chOff x="292930" y="195535"/>
            <a:chExt cx="802725" cy="802725"/>
          </a:xfrm>
        </p:grpSpPr>
        <p:sp>
          <p:nvSpPr>
            <p:cNvPr id="19" name="Rectangle: Rounded Corners 18">
              <a:extLst>
                <a:ext uri="{FF2B5EF4-FFF2-40B4-BE49-F238E27FC236}">
                  <a16:creationId xmlns:a16="http://schemas.microsoft.com/office/drawing/2014/main" id="{C727A2F2-2ECB-4DBB-8BF8-DF55926C3F10}"/>
                </a:ext>
              </a:extLst>
            </p:cNvPr>
            <p:cNvSpPr/>
            <p:nvPr/>
          </p:nvSpPr>
          <p:spPr>
            <a:xfrm>
              <a:off x="292930" y="195535"/>
              <a:ext cx="802725" cy="802725"/>
            </a:xfrm>
            <a:prstGeom prst="round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0" name="Rectangle: Rounded Corners 4">
              <a:extLst>
                <a:ext uri="{FF2B5EF4-FFF2-40B4-BE49-F238E27FC236}">
                  <a16:creationId xmlns:a16="http://schemas.microsoft.com/office/drawing/2014/main" id="{361A7C77-DBEF-4C0E-ACDD-B73270EE4C23}"/>
                </a:ext>
              </a:extLst>
            </p:cNvPr>
            <p:cNvSpPr txBox="1"/>
            <p:nvPr/>
          </p:nvSpPr>
          <p:spPr>
            <a:xfrm>
              <a:off x="332116" y="234721"/>
              <a:ext cx="724353" cy="72435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a:solidFill>
                    <a:schemeClr val="bg2"/>
                  </a:solidFill>
                  <a:latin typeface="Dosis ExtraLight" panose="020B0604020202020204" charset="0"/>
                </a:rPr>
                <a:t>Burn Time</a:t>
              </a:r>
            </a:p>
          </p:txBody>
        </p:sp>
      </p:gr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43"/>
        <p:cNvGrpSpPr/>
        <p:nvPr/>
      </p:nvGrpSpPr>
      <p:grpSpPr>
        <a:xfrm>
          <a:off x="0" y="0"/>
          <a:ext cx="0" cy="0"/>
          <a:chOff x="0" y="0"/>
          <a:chExt cx="0" cy="0"/>
        </a:xfrm>
      </p:grpSpPr>
      <p:sp>
        <p:nvSpPr>
          <p:cNvPr id="146" name="Google Shape;146;p19"/>
          <p:cNvSpPr txBox="1">
            <a:spLocks noGrp="1"/>
          </p:cNvSpPr>
          <p:nvPr>
            <p:ph type="sldNum" idx="12"/>
          </p:nvPr>
        </p:nvSpPr>
        <p:spPr>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fld id="{00000000-1234-1234-1234-123412341234}" type="slidenum">
              <a:rPr lang="en"/>
              <a:t>18</a:t>
            </a:fld>
            <a:endParaRPr/>
          </a:p>
        </p:txBody>
      </p:sp>
      <p:sp>
        <p:nvSpPr>
          <p:cNvPr id="144" name="Google Shape;144;p19"/>
          <p:cNvSpPr txBox="1">
            <a:spLocks noGrp="1"/>
          </p:cNvSpPr>
          <p:nvPr>
            <p:ph type="title" idx="4294967295"/>
          </p:nvPr>
        </p:nvSpPr>
        <p:spPr>
          <a:xfrm>
            <a:off x="2299166" y="370005"/>
            <a:ext cx="4985553" cy="690563"/>
          </a:xfrm>
          <a:prstGeom prst="rect">
            <a:avLst/>
          </a:prstGeom>
        </p:spPr>
        <p:txBody>
          <a:bodyPr spcFirstLastPara="1" wrap="square" lIns="91425" tIns="91425" rIns="91425" bIns="91425" anchor="b" anchorCtr="0">
            <a:noAutofit/>
          </a:bodyPr>
          <a:lstStyle/>
          <a:p>
            <a:r>
              <a:rPr lang="en" sz="4000">
                <a:solidFill>
                  <a:schemeClr val="accent2">
                    <a:lumMod val="75000"/>
                  </a:schemeClr>
                </a:solidFill>
              </a:rPr>
              <a:t>Accessible Fertilizer</a:t>
            </a:r>
          </a:p>
        </p:txBody>
      </p:sp>
      <p:pic>
        <p:nvPicPr>
          <p:cNvPr id="3" name="Picture 2" descr="A picture containing table, food&#10;&#10;Description automatically generated">
            <a:extLst>
              <a:ext uri="{FF2B5EF4-FFF2-40B4-BE49-F238E27FC236}">
                <a16:creationId xmlns:a16="http://schemas.microsoft.com/office/drawing/2014/main" id="{6257F424-7F90-4ACF-BDA2-E671300D654C}"/>
              </a:ext>
            </a:extLst>
          </p:cNvPr>
          <p:cNvPicPr>
            <a:picLocks noChangeAspect="1"/>
          </p:cNvPicPr>
          <p:nvPr/>
        </p:nvPicPr>
        <p:blipFill rotWithShape="1">
          <a:blip r:embed="rId3"/>
          <a:srcRect l="932" t="30285" r="9076" b="39441"/>
          <a:stretch/>
        </p:blipFill>
        <p:spPr>
          <a:xfrm>
            <a:off x="2538229" y="1254138"/>
            <a:ext cx="4388780" cy="2893248"/>
          </a:xfrm>
          <a:prstGeom prst="round2DiagRect">
            <a:avLst>
              <a:gd name="adj1" fmla="val 16667"/>
              <a:gd name="adj2" fmla="val 0"/>
            </a:avLst>
          </a:prstGeom>
          <a:ln w="38100" cap="sq">
            <a:solidFill>
              <a:schemeClr val="accent2">
                <a:lumMod val="50000"/>
              </a:schemeClr>
            </a:solidFill>
            <a:miter lim="800000"/>
          </a:ln>
          <a:effectLst/>
        </p:spPr>
      </p:pic>
      <p:grpSp>
        <p:nvGrpSpPr>
          <p:cNvPr id="8" name="Group 7">
            <a:extLst>
              <a:ext uri="{FF2B5EF4-FFF2-40B4-BE49-F238E27FC236}">
                <a16:creationId xmlns:a16="http://schemas.microsoft.com/office/drawing/2014/main" id="{3CBD7512-6D4E-4C3F-90B1-09C8F9E5B724}"/>
              </a:ext>
            </a:extLst>
          </p:cNvPr>
          <p:cNvGrpSpPr/>
          <p:nvPr/>
        </p:nvGrpSpPr>
        <p:grpSpPr>
          <a:xfrm>
            <a:off x="91440" y="3657600"/>
            <a:ext cx="1371600" cy="1371600"/>
            <a:chOff x="292930" y="195535"/>
            <a:chExt cx="802725" cy="802725"/>
          </a:xfrm>
        </p:grpSpPr>
        <p:sp>
          <p:nvSpPr>
            <p:cNvPr id="9" name="Rectangle: Rounded Corners 8">
              <a:extLst>
                <a:ext uri="{FF2B5EF4-FFF2-40B4-BE49-F238E27FC236}">
                  <a16:creationId xmlns:a16="http://schemas.microsoft.com/office/drawing/2014/main" id="{D42D057F-C51F-4FEB-BB2C-3EB468C0B512}"/>
                </a:ext>
              </a:extLst>
            </p:cNvPr>
            <p:cNvSpPr/>
            <p:nvPr/>
          </p:nvSpPr>
          <p:spPr>
            <a:xfrm>
              <a:off x="292930" y="195535"/>
              <a:ext cx="802725" cy="802725"/>
            </a:xfrm>
            <a:prstGeom prst="round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0" name="Rectangle: Rounded Corners 4">
              <a:extLst>
                <a:ext uri="{FF2B5EF4-FFF2-40B4-BE49-F238E27FC236}">
                  <a16:creationId xmlns:a16="http://schemas.microsoft.com/office/drawing/2014/main" id="{7B04A60C-B05B-4B96-B6A5-6E7CDFD9971F}"/>
                </a:ext>
              </a:extLst>
            </p:cNvPr>
            <p:cNvSpPr txBox="1"/>
            <p:nvPr/>
          </p:nvSpPr>
          <p:spPr>
            <a:xfrm>
              <a:off x="332116" y="234721"/>
              <a:ext cx="724353" cy="72435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800" kern="1200">
                  <a:solidFill>
                    <a:schemeClr val="bg2"/>
                  </a:solidFill>
                  <a:latin typeface="Dosis ExtraLight" panose="020B0604020202020204" charset="0"/>
                </a:rPr>
                <a:t>Resources</a:t>
              </a:r>
            </a:p>
          </p:txBody>
        </p:sp>
      </p:gr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286"/>
        <p:cNvGrpSpPr/>
        <p:nvPr/>
      </p:nvGrpSpPr>
      <p:grpSpPr>
        <a:xfrm>
          <a:off x="0" y="0"/>
          <a:ext cx="0" cy="0"/>
          <a:chOff x="0" y="0"/>
          <a:chExt cx="0" cy="0"/>
        </a:xfrm>
      </p:grpSpPr>
      <p:sp>
        <p:nvSpPr>
          <p:cNvPr id="291" name="Google Shape;291;p31"/>
          <p:cNvSpPr txBox="1">
            <a:spLocks noGrp="1"/>
          </p:cNvSpPr>
          <p:nvPr>
            <p:ph type="sldNum" idx="12"/>
          </p:nvPr>
        </p:nvSpPr>
        <p:spPr>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fld id="{00000000-1234-1234-1234-123412341234}" type="slidenum">
              <a:rPr lang="en"/>
              <a:t>19</a:t>
            </a:fld>
            <a:endParaRPr/>
          </a:p>
        </p:txBody>
      </p:sp>
      <p:graphicFrame>
        <p:nvGraphicFramePr>
          <p:cNvPr id="19" name="Diagram 18">
            <a:extLst>
              <a:ext uri="{FF2B5EF4-FFF2-40B4-BE49-F238E27FC236}">
                <a16:creationId xmlns:a16="http://schemas.microsoft.com/office/drawing/2014/main" id="{BD295FAA-0920-4A5F-A4F3-815760FA2346}"/>
              </a:ext>
            </a:extLst>
          </p:cNvPr>
          <p:cNvGraphicFramePr/>
          <p:nvPr>
            <p:extLst>
              <p:ext uri="{D42A27DB-BD31-4B8C-83A1-F6EECF244321}">
                <p14:modId xmlns:p14="http://schemas.microsoft.com/office/powerpoint/2010/main" val="2798808588"/>
              </p:ext>
            </p:extLst>
          </p:nvPr>
        </p:nvGraphicFramePr>
        <p:xfrm>
          <a:off x="1133567" y="125323"/>
          <a:ext cx="6876865" cy="482132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30" name="Group 29">
            <a:extLst>
              <a:ext uri="{FF2B5EF4-FFF2-40B4-BE49-F238E27FC236}">
                <a16:creationId xmlns:a16="http://schemas.microsoft.com/office/drawing/2014/main" id="{25BA295A-4982-4EE2-9B4D-550858E7C124}"/>
              </a:ext>
            </a:extLst>
          </p:cNvPr>
          <p:cNvGrpSpPr/>
          <p:nvPr/>
        </p:nvGrpSpPr>
        <p:grpSpPr>
          <a:xfrm>
            <a:off x="91440" y="3657600"/>
            <a:ext cx="1371600" cy="1371600"/>
            <a:chOff x="292930" y="195535"/>
            <a:chExt cx="802725" cy="802725"/>
          </a:xfrm>
        </p:grpSpPr>
        <p:sp>
          <p:nvSpPr>
            <p:cNvPr id="31" name="Rectangle: Rounded Corners 30">
              <a:extLst>
                <a:ext uri="{FF2B5EF4-FFF2-40B4-BE49-F238E27FC236}">
                  <a16:creationId xmlns:a16="http://schemas.microsoft.com/office/drawing/2014/main" id="{3BE256E7-02C9-4C84-B6CD-D82A360AC0F4}"/>
                </a:ext>
              </a:extLst>
            </p:cNvPr>
            <p:cNvSpPr/>
            <p:nvPr/>
          </p:nvSpPr>
          <p:spPr>
            <a:xfrm>
              <a:off x="292930" y="195535"/>
              <a:ext cx="802725" cy="802725"/>
            </a:xfrm>
            <a:prstGeom prst="round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32" name="Rectangle: Rounded Corners 4">
              <a:extLst>
                <a:ext uri="{FF2B5EF4-FFF2-40B4-BE49-F238E27FC236}">
                  <a16:creationId xmlns:a16="http://schemas.microsoft.com/office/drawing/2014/main" id="{4163E07A-1F18-4263-A64A-EC2CA5F92855}"/>
                </a:ext>
              </a:extLst>
            </p:cNvPr>
            <p:cNvSpPr txBox="1"/>
            <p:nvPr/>
          </p:nvSpPr>
          <p:spPr>
            <a:xfrm>
              <a:off x="332116" y="234721"/>
              <a:ext cx="724353" cy="72435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800" kern="1200">
                  <a:solidFill>
                    <a:schemeClr val="bg2"/>
                  </a:solidFill>
                  <a:latin typeface="Dosis ExtraLight" panose="020B0604020202020204" charset="0"/>
                </a:rPr>
                <a:t>Resources</a:t>
              </a:r>
            </a:p>
          </p:txBody>
        </p:sp>
      </p:gr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12"/>
        <p:cNvGrpSpPr/>
        <p:nvPr/>
      </p:nvGrpSpPr>
      <p:grpSpPr>
        <a:xfrm>
          <a:off x="0" y="0"/>
          <a:ext cx="0" cy="0"/>
          <a:chOff x="0" y="0"/>
          <a:chExt cx="0" cy="0"/>
        </a:xfrm>
      </p:grpSpPr>
      <p:sp>
        <p:nvSpPr>
          <p:cNvPr id="117" name="Google Shape;117;p15"/>
          <p:cNvSpPr txBox="1">
            <a:spLocks noGrp="1"/>
          </p:cNvSpPr>
          <p:nvPr>
            <p:ph type="sldNum" idx="12"/>
          </p:nvPr>
        </p:nvSpPr>
        <p:spPr>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fld id="{00000000-1234-1234-1234-123412341234}" type="slidenum">
              <a:rPr lang="en"/>
              <a:t>2</a:t>
            </a:fld>
            <a:endParaRPr/>
          </a:p>
        </p:txBody>
      </p:sp>
      <p:sp>
        <p:nvSpPr>
          <p:cNvPr id="113" name="Google Shape;113;p15"/>
          <p:cNvSpPr txBox="1">
            <a:spLocks noGrp="1"/>
          </p:cNvSpPr>
          <p:nvPr>
            <p:ph type="title" idx="4294967295"/>
          </p:nvPr>
        </p:nvSpPr>
        <p:spPr>
          <a:xfrm>
            <a:off x="2139950" y="594580"/>
            <a:ext cx="4864100" cy="690562"/>
          </a:xfrm>
          <a:prstGeom prst="rect">
            <a:avLst/>
          </a:prstGeom>
        </p:spPr>
        <p:txBody>
          <a:bodyPr spcFirstLastPara="1" wrap="square" lIns="91425" tIns="91425" rIns="91425" bIns="91425" anchor="b" anchorCtr="0">
            <a:noAutofit/>
          </a:bodyPr>
          <a:lstStyle/>
          <a:p>
            <a:pPr algn="ctr"/>
            <a:r>
              <a:rPr lang="en">
                <a:solidFill>
                  <a:schemeClr val="accent2"/>
                </a:solidFill>
              </a:rPr>
              <a:t>Problems in Rural Communities </a:t>
            </a:r>
            <a:endParaRPr lang="en-US">
              <a:solidFill>
                <a:schemeClr val="accent2"/>
              </a:solidFill>
            </a:endParaRPr>
          </a:p>
        </p:txBody>
      </p:sp>
      <p:graphicFrame>
        <p:nvGraphicFramePr>
          <p:cNvPr id="6" name="Diagram 5">
            <a:extLst>
              <a:ext uri="{FF2B5EF4-FFF2-40B4-BE49-F238E27FC236}">
                <a16:creationId xmlns:a16="http://schemas.microsoft.com/office/drawing/2014/main" id="{483E77E7-D89E-481E-8AEB-86C043A79930}"/>
              </a:ext>
            </a:extLst>
          </p:cNvPr>
          <p:cNvGraphicFramePr/>
          <p:nvPr>
            <p:extLst>
              <p:ext uri="{D42A27DB-BD31-4B8C-83A1-F6EECF244321}">
                <p14:modId xmlns:p14="http://schemas.microsoft.com/office/powerpoint/2010/main" val="3973616731"/>
              </p:ext>
            </p:extLst>
          </p:nvPr>
        </p:nvGraphicFramePr>
        <p:xfrm>
          <a:off x="1524000" y="685851"/>
          <a:ext cx="6096000"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81314701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BD9E43F0-C131-404A-B881-3C303B502951}"/>
              </a:ext>
            </a:extLst>
          </p:cNvPr>
          <p:cNvSpPr>
            <a:spLocks noGrp="1"/>
          </p:cNvSpPr>
          <p:nvPr>
            <p:ph type="sldNum" idx="12"/>
          </p:nvPr>
        </p:nvSpPr>
        <p:spPr/>
        <p:txBody>
          <a:bodyPr/>
          <a:lstStyle/>
          <a:p>
            <a:pPr marL="0" lvl="0" indent="0" algn="l" rtl="0">
              <a:spcBef>
                <a:spcPts val="0"/>
              </a:spcBef>
              <a:spcAft>
                <a:spcPts val="0"/>
              </a:spcAft>
              <a:buNone/>
            </a:pPr>
            <a:fld id="{00000000-1234-1234-1234-123412341234}" type="slidenum">
              <a:rPr lang="en" smtClean="0"/>
              <a:t>20</a:t>
            </a:fld>
            <a:endParaRPr lang="en"/>
          </a:p>
        </p:txBody>
      </p:sp>
      <p:sp>
        <p:nvSpPr>
          <p:cNvPr id="2" name="Title 1">
            <a:extLst>
              <a:ext uri="{FF2B5EF4-FFF2-40B4-BE49-F238E27FC236}">
                <a16:creationId xmlns:a16="http://schemas.microsoft.com/office/drawing/2014/main" id="{AED00869-7103-400D-A8C6-1DD5F992F083}"/>
              </a:ext>
            </a:extLst>
          </p:cNvPr>
          <p:cNvSpPr>
            <a:spLocks noGrp="1"/>
          </p:cNvSpPr>
          <p:nvPr>
            <p:ph type="title" idx="4294967295"/>
          </p:nvPr>
        </p:nvSpPr>
        <p:spPr>
          <a:xfrm>
            <a:off x="2896930" y="3281363"/>
            <a:ext cx="4367212" cy="690562"/>
          </a:xfrm>
        </p:spPr>
        <p:txBody>
          <a:bodyPr/>
          <a:lstStyle/>
          <a:p>
            <a:r>
              <a:rPr lang="en-US">
                <a:solidFill>
                  <a:schemeClr val="accent2"/>
                </a:solidFill>
                <a:latin typeface="Dosis" panose="020B0604020202020204" charset="0"/>
              </a:rPr>
              <a:t>“When we feed the system, it often gets jammed and you have to work really hard to unjam it.”</a:t>
            </a:r>
          </a:p>
        </p:txBody>
      </p:sp>
      <p:grpSp>
        <p:nvGrpSpPr>
          <p:cNvPr id="11" name="Group 10">
            <a:extLst>
              <a:ext uri="{FF2B5EF4-FFF2-40B4-BE49-F238E27FC236}">
                <a16:creationId xmlns:a16="http://schemas.microsoft.com/office/drawing/2014/main" id="{65172D0C-CEA8-4227-8707-D380759D013E}"/>
              </a:ext>
            </a:extLst>
          </p:cNvPr>
          <p:cNvGrpSpPr/>
          <p:nvPr/>
        </p:nvGrpSpPr>
        <p:grpSpPr>
          <a:xfrm>
            <a:off x="91440" y="3657600"/>
            <a:ext cx="1371600" cy="1371600"/>
            <a:chOff x="292930" y="195535"/>
            <a:chExt cx="802725" cy="802725"/>
          </a:xfrm>
        </p:grpSpPr>
        <p:sp>
          <p:nvSpPr>
            <p:cNvPr id="12" name="Rectangle: Rounded Corners 11">
              <a:extLst>
                <a:ext uri="{FF2B5EF4-FFF2-40B4-BE49-F238E27FC236}">
                  <a16:creationId xmlns:a16="http://schemas.microsoft.com/office/drawing/2014/main" id="{BE489713-18F8-4350-BDED-AEEDC6DCE501}"/>
                </a:ext>
              </a:extLst>
            </p:cNvPr>
            <p:cNvSpPr/>
            <p:nvPr/>
          </p:nvSpPr>
          <p:spPr>
            <a:xfrm>
              <a:off x="292930" y="195535"/>
              <a:ext cx="802725" cy="802725"/>
            </a:xfrm>
            <a:prstGeom prst="round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3" name="Rectangle: Rounded Corners 4">
              <a:extLst>
                <a:ext uri="{FF2B5EF4-FFF2-40B4-BE49-F238E27FC236}">
                  <a16:creationId xmlns:a16="http://schemas.microsoft.com/office/drawing/2014/main" id="{14149F04-CAE0-4091-80DF-8FC0B6A800EC}"/>
                </a:ext>
              </a:extLst>
            </p:cNvPr>
            <p:cNvSpPr txBox="1"/>
            <p:nvPr/>
          </p:nvSpPr>
          <p:spPr>
            <a:xfrm>
              <a:off x="332116" y="234721"/>
              <a:ext cx="724353" cy="72435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450" kern="1200">
                  <a:solidFill>
                    <a:schemeClr val="bg2"/>
                  </a:solidFill>
                  <a:latin typeface="Dosis ExtraLight" panose="020B0604020202020204" charset="0"/>
                </a:rPr>
                <a:t>Maintenance</a:t>
              </a:r>
            </a:p>
          </p:txBody>
        </p:sp>
      </p:grpSp>
    </p:spTree>
    <p:extLst>
      <p:ext uri="{BB962C8B-B14F-4D97-AF65-F5344CB8AC3E}">
        <p14:creationId xmlns:p14="http://schemas.microsoft.com/office/powerpoint/2010/main" val="96070899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BA6D6CA0-EC5C-4F5E-AF81-5240896A0A32}"/>
              </a:ext>
            </a:extLst>
          </p:cNvPr>
          <p:cNvSpPr>
            <a:spLocks noGrp="1"/>
          </p:cNvSpPr>
          <p:nvPr>
            <p:ph type="sldNum" idx="12"/>
          </p:nvPr>
        </p:nvSpPr>
        <p:spPr/>
        <p:txBody>
          <a:bodyPr/>
          <a:lstStyle/>
          <a:p>
            <a:pPr marL="0" lvl="0" indent="0" algn="l" rtl="0">
              <a:spcBef>
                <a:spcPts val="0"/>
              </a:spcBef>
              <a:spcAft>
                <a:spcPts val="0"/>
              </a:spcAft>
              <a:buNone/>
            </a:pPr>
            <a:fld id="{00000000-1234-1234-1234-123412341234}" type="slidenum">
              <a:rPr lang="en" smtClean="0"/>
              <a:t>21</a:t>
            </a:fld>
            <a:endParaRPr lang="en"/>
          </a:p>
        </p:txBody>
      </p:sp>
      <p:sp>
        <p:nvSpPr>
          <p:cNvPr id="2" name="Title 1">
            <a:extLst>
              <a:ext uri="{FF2B5EF4-FFF2-40B4-BE49-F238E27FC236}">
                <a16:creationId xmlns:a16="http://schemas.microsoft.com/office/drawing/2014/main" id="{75C4186C-73C6-47DF-8D79-7267B5681587}"/>
              </a:ext>
            </a:extLst>
          </p:cNvPr>
          <p:cNvSpPr>
            <a:spLocks noGrp="1"/>
          </p:cNvSpPr>
          <p:nvPr>
            <p:ph type="title" idx="4294967295"/>
          </p:nvPr>
        </p:nvSpPr>
        <p:spPr>
          <a:xfrm>
            <a:off x="3031537" y="2925867"/>
            <a:ext cx="4367212" cy="690563"/>
          </a:xfrm>
        </p:spPr>
        <p:txBody>
          <a:bodyPr/>
          <a:lstStyle/>
          <a:p>
            <a:r>
              <a:rPr lang="en-US">
                <a:solidFill>
                  <a:schemeClr val="accent2"/>
                </a:solidFill>
                <a:latin typeface="Dosis" panose="020B0604020202020204" charset="0"/>
              </a:rPr>
              <a:t>“The really, really bad smell</a:t>
            </a:r>
            <a:r>
              <a:rPr lang="en-US">
                <a:solidFill>
                  <a:schemeClr val="accent2"/>
                </a:solidFill>
              </a:rPr>
              <a:t>” </a:t>
            </a:r>
            <a:br>
              <a:rPr lang="en-US"/>
            </a:br>
            <a:endParaRPr lang="en-US"/>
          </a:p>
        </p:txBody>
      </p:sp>
      <p:grpSp>
        <p:nvGrpSpPr>
          <p:cNvPr id="11" name="Group 10">
            <a:extLst>
              <a:ext uri="{FF2B5EF4-FFF2-40B4-BE49-F238E27FC236}">
                <a16:creationId xmlns:a16="http://schemas.microsoft.com/office/drawing/2014/main" id="{05889393-0442-453F-AB16-AA538EC7FCA7}"/>
              </a:ext>
            </a:extLst>
          </p:cNvPr>
          <p:cNvGrpSpPr/>
          <p:nvPr/>
        </p:nvGrpSpPr>
        <p:grpSpPr>
          <a:xfrm>
            <a:off x="91440" y="3657600"/>
            <a:ext cx="1371600" cy="1371600"/>
            <a:chOff x="292930" y="195535"/>
            <a:chExt cx="802725" cy="802725"/>
          </a:xfrm>
        </p:grpSpPr>
        <p:sp>
          <p:nvSpPr>
            <p:cNvPr id="12" name="Rectangle: Rounded Corners 11">
              <a:extLst>
                <a:ext uri="{FF2B5EF4-FFF2-40B4-BE49-F238E27FC236}">
                  <a16:creationId xmlns:a16="http://schemas.microsoft.com/office/drawing/2014/main" id="{EE506C9B-220E-450F-9D83-00BACA182ECD}"/>
                </a:ext>
              </a:extLst>
            </p:cNvPr>
            <p:cNvSpPr/>
            <p:nvPr/>
          </p:nvSpPr>
          <p:spPr>
            <a:xfrm>
              <a:off x="292930" y="195535"/>
              <a:ext cx="802725" cy="802725"/>
            </a:xfrm>
            <a:prstGeom prst="round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3" name="Rectangle: Rounded Corners 4">
              <a:extLst>
                <a:ext uri="{FF2B5EF4-FFF2-40B4-BE49-F238E27FC236}">
                  <a16:creationId xmlns:a16="http://schemas.microsoft.com/office/drawing/2014/main" id="{0DD33541-8D2B-428A-828E-908B4442DB7B}"/>
                </a:ext>
              </a:extLst>
            </p:cNvPr>
            <p:cNvSpPr txBox="1"/>
            <p:nvPr/>
          </p:nvSpPr>
          <p:spPr>
            <a:xfrm>
              <a:off x="332116" y="234721"/>
              <a:ext cx="724353" cy="72435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450" kern="1200">
                  <a:solidFill>
                    <a:schemeClr val="bg2"/>
                  </a:solidFill>
                  <a:latin typeface="Dosis ExtraLight" panose="020B0604020202020204" charset="0"/>
                </a:rPr>
                <a:t>Maintenance</a:t>
              </a:r>
            </a:p>
          </p:txBody>
        </p:sp>
      </p:grpSp>
    </p:spTree>
    <p:extLst>
      <p:ext uri="{BB962C8B-B14F-4D97-AF65-F5344CB8AC3E}">
        <p14:creationId xmlns:p14="http://schemas.microsoft.com/office/powerpoint/2010/main" val="263636231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298"/>
        <p:cNvGrpSpPr/>
        <p:nvPr/>
      </p:nvGrpSpPr>
      <p:grpSpPr>
        <a:xfrm>
          <a:off x="0" y="0"/>
          <a:ext cx="0" cy="0"/>
          <a:chOff x="0" y="0"/>
          <a:chExt cx="0" cy="0"/>
        </a:xfrm>
      </p:grpSpPr>
      <p:sp>
        <p:nvSpPr>
          <p:cNvPr id="300" name="Google Shape;300;p32"/>
          <p:cNvSpPr txBox="1">
            <a:spLocks noGrp="1"/>
          </p:cNvSpPr>
          <p:nvPr>
            <p:ph type="sldNum" idx="12"/>
          </p:nvPr>
        </p:nvSpPr>
        <p:spPr>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fld id="{00000000-1234-1234-1234-123412341234}" type="slidenum">
              <a:rPr lang="en"/>
              <a:t>22</a:t>
            </a:fld>
            <a:endParaRPr/>
          </a:p>
        </p:txBody>
      </p:sp>
      <p:pic>
        <p:nvPicPr>
          <p:cNvPr id="11" name="Picture 10" descr="A picture containing transport, airplane, flying, plane&#10;&#10;Description automatically generated">
            <a:extLst>
              <a:ext uri="{FF2B5EF4-FFF2-40B4-BE49-F238E27FC236}">
                <a16:creationId xmlns:a16="http://schemas.microsoft.com/office/drawing/2014/main" id="{57366383-7007-4320-BD4D-6864076EE25E}"/>
              </a:ext>
            </a:extLst>
          </p:cNvPr>
          <p:cNvPicPr>
            <a:picLocks noChangeAspect="1"/>
          </p:cNvPicPr>
          <p:nvPr/>
        </p:nvPicPr>
        <p:blipFill rotWithShape="1">
          <a:blip r:embed="rId3"/>
          <a:srcRect l="29419" t="26050" r="17339" b="37129"/>
          <a:stretch/>
        </p:blipFill>
        <p:spPr>
          <a:xfrm>
            <a:off x="1837721" y="1177569"/>
            <a:ext cx="6605983" cy="2512676"/>
          </a:xfrm>
          <a:prstGeom prst="rect">
            <a:avLst/>
          </a:prstGeom>
          <a:ln w="57150">
            <a:solidFill>
              <a:schemeClr val="accent1">
                <a:lumMod val="75000"/>
              </a:schemeClr>
            </a:solidFill>
          </a:ln>
          <a:effectLst/>
          <a:scene3d>
            <a:camera prst="orthographicFront">
              <a:rot lat="0" lon="0" rev="0"/>
            </a:camera>
            <a:lightRig rig="contrasting" dir="t">
              <a:rot lat="0" lon="0" rev="1500000"/>
            </a:lightRig>
          </a:scene3d>
          <a:sp3d prstMaterial="metal">
            <a:bevelT w="88900" h="88900"/>
          </a:sp3d>
        </p:spPr>
      </p:pic>
      <p:sp>
        <p:nvSpPr>
          <p:cNvPr id="14" name="TextBox 13">
            <a:extLst>
              <a:ext uri="{FF2B5EF4-FFF2-40B4-BE49-F238E27FC236}">
                <a16:creationId xmlns:a16="http://schemas.microsoft.com/office/drawing/2014/main" id="{AB9F5DB0-6BE5-4508-9A77-2B10EA7D2CF9}"/>
              </a:ext>
            </a:extLst>
          </p:cNvPr>
          <p:cNvSpPr txBox="1"/>
          <p:nvPr/>
        </p:nvSpPr>
        <p:spPr>
          <a:xfrm>
            <a:off x="2232908" y="465772"/>
            <a:ext cx="5443810" cy="646331"/>
          </a:xfrm>
          <a:prstGeom prst="rect">
            <a:avLst/>
          </a:prstGeom>
          <a:noFill/>
        </p:spPr>
        <p:txBody>
          <a:bodyPr wrap="square" rtlCol="0">
            <a:spAutoFit/>
          </a:bodyPr>
          <a:lstStyle/>
          <a:p>
            <a:pPr lvl="1"/>
            <a:r>
              <a:rPr lang="en-US" sz="3600" b="1">
                <a:solidFill>
                  <a:schemeClr val="accent1">
                    <a:lumMod val="75000"/>
                  </a:schemeClr>
                </a:solidFill>
                <a:latin typeface="Dosis ExtraLight" panose="020B0604020202020204" charset="0"/>
              </a:rPr>
              <a:t>Auger Feeding System</a:t>
            </a:r>
          </a:p>
        </p:txBody>
      </p:sp>
      <p:grpSp>
        <p:nvGrpSpPr>
          <p:cNvPr id="15" name="Group 14">
            <a:extLst>
              <a:ext uri="{FF2B5EF4-FFF2-40B4-BE49-F238E27FC236}">
                <a16:creationId xmlns:a16="http://schemas.microsoft.com/office/drawing/2014/main" id="{6C05D2CE-1DA5-4A3F-A8F3-62C18E71DC7A}"/>
              </a:ext>
            </a:extLst>
          </p:cNvPr>
          <p:cNvGrpSpPr>
            <a:grpSpLocks/>
          </p:cNvGrpSpPr>
          <p:nvPr/>
        </p:nvGrpSpPr>
        <p:grpSpPr>
          <a:xfrm>
            <a:off x="91440" y="3657600"/>
            <a:ext cx="1371600" cy="1371600"/>
            <a:chOff x="292930" y="195535"/>
            <a:chExt cx="802725" cy="802725"/>
          </a:xfrm>
        </p:grpSpPr>
        <p:sp>
          <p:nvSpPr>
            <p:cNvPr id="17" name="Rectangle: Rounded Corners 16">
              <a:extLst>
                <a:ext uri="{FF2B5EF4-FFF2-40B4-BE49-F238E27FC236}">
                  <a16:creationId xmlns:a16="http://schemas.microsoft.com/office/drawing/2014/main" id="{145424DB-099F-4A72-BB84-C1D6B53881A9}"/>
                </a:ext>
              </a:extLst>
            </p:cNvPr>
            <p:cNvSpPr/>
            <p:nvPr/>
          </p:nvSpPr>
          <p:spPr>
            <a:xfrm>
              <a:off x="292930" y="195535"/>
              <a:ext cx="802725" cy="802725"/>
            </a:xfrm>
            <a:prstGeom prst="round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8" name="Rectangle: Rounded Corners 4">
              <a:extLst>
                <a:ext uri="{FF2B5EF4-FFF2-40B4-BE49-F238E27FC236}">
                  <a16:creationId xmlns:a16="http://schemas.microsoft.com/office/drawing/2014/main" id="{D537D6C3-5A9B-4E77-9316-445A15BB22B2}"/>
                </a:ext>
              </a:extLst>
            </p:cNvPr>
            <p:cNvSpPr txBox="1"/>
            <p:nvPr/>
          </p:nvSpPr>
          <p:spPr>
            <a:xfrm>
              <a:off x="332116" y="234721"/>
              <a:ext cx="724353" cy="72435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450" kern="1200">
                  <a:solidFill>
                    <a:schemeClr val="bg2"/>
                  </a:solidFill>
                  <a:latin typeface="Dosis ExtraLight" panose="020B0604020202020204" charset="0"/>
                </a:rPr>
                <a:t>Maintenance</a:t>
              </a:r>
            </a:p>
          </p:txBody>
        </p:sp>
      </p:grpSp>
      <p:sp>
        <p:nvSpPr>
          <p:cNvPr id="2" name="TextBox 1">
            <a:extLst>
              <a:ext uri="{FF2B5EF4-FFF2-40B4-BE49-F238E27FC236}">
                <a16:creationId xmlns:a16="http://schemas.microsoft.com/office/drawing/2014/main" id="{FC1CF78C-0C24-4645-9CFC-0D952CD9D44D}"/>
              </a:ext>
            </a:extLst>
          </p:cNvPr>
          <p:cNvSpPr txBox="1"/>
          <p:nvPr/>
        </p:nvSpPr>
        <p:spPr>
          <a:xfrm>
            <a:off x="3614388" y="3095693"/>
            <a:ext cx="758023" cy="315902"/>
          </a:xfrm>
          <a:prstGeom prst="rect">
            <a:avLst/>
          </a:prstGeom>
          <a:solidFill>
            <a:schemeClr val="accent1">
              <a:lumMod val="20000"/>
              <a:lumOff val="80000"/>
            </a:schemeClr>
          </a:solidFill>
          <a:ln>
            <a:solidFill>
              <a:schemeClr val="accent2">
                <a:lumMod val="50000"/>
              </a:schemeClr>
            </a:solidFill>
          </a:ln>
        </p:spPr>
        <p:txBody>
          <a:bodyPr wrap="square" rtlCol="0">
            <a:spAutoFit/>
          </a:bodyPr>
          <a:lstStyle/>
          <a:p>
            <a:r>
              <a:rPr lang="en-US"/>
              <a:t>INPUT</a:t>
            </a:r>
          </a:p>
        </p:txBody>
      </p:sp>
      <p:sp>
        <p:nvSpPr>
          <p:cNvPr id="16" name="TextBox 15">
            <a:extLst>
              <a:ext uri="{FF2B5EF4-FFF2-40B4-BE49-F238E27FC236}">
                <a16:creationId xmlns:a16="http://schemas.microsoft.com/office/drawing/2014/main" id="{286201AD-035D-48E6-AA46-61B6F3A31314}"/>
              </a:ext>
            </a:extLst>
          </p:cNvPr>
          <p:cNvSpPr txBox="1"/>
          <p:nvPr/>
        </p:nvSpPr>
        <p:spPr>
          <a:xfrm>
            <a:off x="7384824" y="2477582"/>
            <a:ext cx="946119" cy="307777"/>
          </a:xfrm>
          <a:prstGeom prst="rect">
            <a:avLst/>
          </a:prstGeom>
          <a:solidFill>
            <a:schemeClr val="accent1">
              <a:lumMod val="20000"/>
              <a:lumOff val="80000"/>
            </a:schemeClr>
          </a:solidFill>
          <a:ln>
            <a:solidFill>
              <a:schemeClr val="accent2">
                <a:lumMod val="50000"/>
              </a:schemeClr>
            </a:solidFill>
          </a:ln>
        </p:spPr>
        <p:txBody>
          <a:bodyPr wrap="square" rtlCol="0">
            <a:spAutoFit/>
          </a:bodyPr>
          <a:lstStyle/>
          <a:p>
            <a:r>
              <a:rPr lang="en-US"/>
              <a:t>OUTPUT</a:t>
            </a:r>
          </a:p>
        </p:txBody>
      </p:sp>
      <p:sp>
        <p:nvSpPr>
          <p:cNvPr id="19" name="TextBox 18">
            <a:extLst>
              <a:ext uri="{FF2B5EF4-FFF2-40B4-BE49-F238E27FC236}">
                <a16:creationId xmlns:a16="http://schemas.microsoft.com/office/drawing/2014/main" id="{86F68613-5421-4E56-9096-1B9586C22D76}"/>
              </a:ext>
            </a:extLst>
          </p:cNvPr>
          <p:cNvSpPr txBox="1"/>
          <p:nvPr/>
        </p:nvSpPr>
        <p:spPr>
          <a:xfrm>
            <a:off x="4435955" y="1378291"/>
            <a:ext cx="1403208" cy="307777"/>
          </a:xfrm>
          <a:prstGeom prst="rect">
            <a:avLst/>
          </a:prstGeom>
          <a:solidFill>
            <a:schemeClr val="accent1">
              <a:lumMod val="20000"/>
              <a:lumOff val="80000"/>
            </a:schemeClr>
          </a:solidFill>
          <a:ln>
            <a:solidFill>
              <a:schemeClr val="accent2">
                <a:lumMod val="50000"/>
              </a:schemeClr>
            </a:solidFill>
          </a:ln>
        </p:spPr>
        <p:txBody>
          <a:bodyPr wrap="square" rtlCol="0">
            <a:spAutoFit/>
          </a:bodyPr>
          <a:lstStyle/>
          <a:p>
            <a:r>
              <a:rPr lang="en-US"/>
              <a:t>INPUT COVER</a:t>
            </a:r>
          </a:p>
        </p:txBody>
      </p:sp>
      <p:sp>
        <p:nvSpPr>
          <p:cNvPr id="20" name="TextBox 19">
            <a:extLst>
              <a:ext uri="{FF2B5EF4-FFF2-40B4-BE49-F238E27FC236}">
                <a16:creationId xmlns:a16="http://schemas.microsoft.com/office/drawing/2014/main" id="{EE1D26A2-D12C-438A-8F83-79CA585383B4}"/>
              </a:ext>
            </a:extLst>
          </p:cNvPr>
          <p:cNvSpPr txBox="1"/>
          <p:nvPr/>
        </p:nvSpPr>
        <p:spPr>
          <a:xfrm>
            <a:off x="1961969" y="1285458"/>
            <a:ext cx="869422" cy="307777"/>
          </a:xfrm>
          <a:prstGeom prst="rect">
            <a:avLst/>
          </a:prstGeom>
          <a:solidFill>
            <a:schemeClr val="accent1">
              <a:lumMod val="20000"/>
              <a:lumOff val="80000"/>
            </a:schemeClr>
          </a:solidFill>
          <a:ln>
            <a:solidFill>
              <a:schemeClr val="accent2">
                <a:lumMod val="50000"/>
              </a:schemeClr>
            </a:solidFill>
          </a:ln>
        </p:spPr>
        <p:txBody>
          <a:bodyPr wrap="square" rtlCol="0">
            <a:spAutoFit/>
          </a:bodyPr>
          <a:lstStyle/>
          <a:p>
            <a:r>
              <a:rPr lang="en-US"/>
              <a:t>CRANK</a:t>
            </a:r>
          </a:p>
        </p:txBody>
      </p:sp>
      <p:cxnSp>
        <p:nvCxnSpPr>
          <p:cNvPr id="4" name="Straight Arrow Connector 3">
            <a:extLst>
              <a:ext uri="{FF2B5EF4-FFF2-40B4-BE49-F238E27FC236}">
                <a16:creationId xmlns:a16="http://schemas.microsoft.com/office/drawing/2014/main" id="{968EC0BB-D892-47B8-AD2B-CDEC027176E7}"/>
              </a:ext>
            </a:extLst>
          </p:cNvPr>
          <p:cNvCxnSpPr/>
          <p:nvPr/>
        </p:nvCxnSpPr>
        <p:spPr>
          <a:xfrm flipH="1">
            <a:off x="4683399" y="1686068"/>
            <a:ext cx="459521" cy="314472"/>
          </a:xfrm>
          <a:prstGeom prst="straightConnector1">
            <a:avLst/>
          </a:prstGeom>
          <a:ln w="12700">
            <a:solidFill>
              <a:schemeClr val="accent2">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6" name="Straight Arrow Connector 5">
            <a:extLst>
              <a:ext uri="{FF2B5EF4-FFF2-40B4-BE49-F238E27FC236}">
                <a16:creationId xmlns:a16="http://schemas.microsoft.com/office/drawing/2014/main" id="{C891E25E-74AA-428C-9008-C5E9016873C4}"/>
              </a:ext>
            </a:extLst>
          </p:cNvPr>
          <p:cNvCxnSpPr>
            <a:cxnSpLocks/>
            <a:stCxn id="2" idx="0"/>
            <a:endCxn id="24" idx="4"/>
          </p:cNvCxnSpPr>
          <p:nvPr/>
        </p:nvCxnSpPr>
        <p:spPr>
          <a:xfrm flipV="1">
            <a:off x="3993400" y="2609725"/>
            <a:ext cx="133945" cy="485968"/>
          </a:xfrm>
          <a:prstGeom prst="straightConnector1">
            <a:avLst/>
          </a:prstGeom>
          <a:ln w="12700">
            <a:solidFill>
              <a:schemeClr val="accent2">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B2988A04-0076-4F68-B2D2-C367541939F9}"/>
              </a:ext>
            </a:extLst>
          </p:cNvPr>
          <p:cNvCxnSpPr>
            <a:stCxn id="16" idx="2"/>
          </p:cNvCxnSpPr>
          <p:nvPr/>
        </p:nvCxnSpPr>
        <p:spPr>
          <a:xfrm>
            <a:off x="7857884" y="2785359"/>
            <a:ext cx="199976" cy="408079"/>
          </a:xfrm>
          <a:prstGeom prst="straightConnector1">
            <a:avLst/>
          </a:prstGeom>
          <a:ln w="12700">
            <a:solidFill>
              <a:schemeClr val="accent2">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EDC5BA89-4E7A-49AB-81F7-B5C205ABD561}"/>
              </a:ext>
            </a:extLst>
          </p:cNvPr>
          <p:cNvCxnSpPr>
            <a:stCxn id="20" idx="2"/>
          </p:cNvCxnSpPr>
          <p:nvPr/>
        </p:nvCxnSpPr>
        <p:spPr>
          <a:xfrm>
            <a:off x="2396680" y="1593235"/>
            <a:ext cx="58739" cy="221640"/>
          </a:xfrm>
          <a:prstGeom prst="straightConnector1">
            <a:avLst/>
          </a:prstGeom>
          <a:ln w="12700">
            <a:solidFill>
              <a:schemeClr val="accent2">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4" name="Oval 23">
            <a:extLst>
              <a:ext uri="{FF2B5EF4-FFF2-40B4-BE49-F238E27FC236}">
                <a16:creationId xmlns:a16="http://schemas.microsoft.com/office/drawing/2014/main" id="{2561D154-5D1F-4CE3-A088-A369A7BCDA6E}"/>
              </a:ext>
            </a:extLst>
          </p:cNvPr>
          <p:cNvSpPr/>
          <p:nvPr/>
        </p:nvSpPr>
        <p:spPr>
          <a:xfrm rot="630040">
            <a:off x="3711584" y="2212858"/>
            <a:ext cx="904459" cy="400218"/>
          </a:xfrm>
          <a:prstGeom prst="ellipse">
            <a:avLst/>
          </a:prstGeom>
          <a:noFill/>
          <a:ln>
            <a:solidFill>
              <a:schemeClr val="accent1">
                <a:shade val="50000"/>
                <a:alpha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4F7577B-46F8-4B82-AD05-2AFB52EE0A94}"/>
              </a:ext>
            </a:extLst>
          </p:cNvPr>
          <p:cNvSpPr>
            <a:spLocks noGrp="1"/>
          </p:cNvSpPr>
          <p:nvPr>
            <p:ph type="sldNum" idx="12"/>
          </p:nvPr>
        </p:nvSpPr>
        <p:spPr/>
        <p:txBody>
          <a:bodyPr/>
          <a:lstStyle/>
          <a:p>
            <a:pPr marL="0" lvl="0" indent="0" algn="l" rtl="0">
              <a:spcBef>
                <a:spcPts val="0"/>
              </a:spcBef>
              <a:spcAft>
                <a:spcPts val="0"/>
              </a:spcAft>
              <a:buNone/>
            </a:pPr>
            <a:fld id="{00000000-1234-1234-1234-123412341234}" type="slidenum">
              <a:rPr lang="en" smtClean="0"/>
              <a:t>23</a:t>
            </a:fld>
            <a:endParaRPr lang="en"/>
          </a:p>
        </p:txBody>
      </p:sp>
      <p:pic>
        <p:nvPicPr>
          <p:cNvPr id="7" name="Picture 6" descr="A picture containing man, sheep, brick, standing&#10;&#10;Description automatically generated">
            <a:extLst>
              <a:ext uri="{FF2B5EF4-FFF2-40B4-BE49-F238E27FC236}">
                <a16:creationId xmlns:a16="http://schemas.microsoft.com/office/drawing/2014/main" id="{EC321F1C-3B17-49D9-B0CF-4E647F0CC5E9}"/>
              </a:ext>
            </a:extLst>
          </p:cNvPr>
          <p:cNvPicPr>
            <a:picLocks noChangeAspect="1"/>
          </p:cNvPicPr>
          <p:nvPr/>
        </p:nvPicPr>
        <p:blipFill>
          <a:blip r:embed="rId3"/>
          <a:stretch>
            <a:fillRect/>
          </a:stretch>
        </p:blipFill>
        <p:spPr>
          <a:xfrm>
            <a:off x="2386012" y="1385888"/>
            <a:ext cx="4572000" cy="3429000"/>
          </a:xfrm>
          <a:prstGeom prst="rect">
            <a:avLst/>
          </a:prstGeom>
          <a:ln w="38100">
            <a:solidFill>
              <a:schemeClr val="accent2">
                <a:lumMod val="50000"/>
              </a:schemeClr>
            </a:solidFill>
          </a:ln>
        </p:spPr>
      </p:pic>
      <p:sp>
        <p:nvSpPr>
          <p:cNvPr id="11" name="Rectangle 10">
            <a:extLst>
              <a:ext uri="{FF2B5EF4-FFF2-40B4-BE49-F238E27FC236}">
                <a16:creationId xmlns:a16="http://schemas.microsoft.com/office/drawing/2014/main" id="{A2C02111-FAE8-406F-A459-092ACC6D4044}"/>
              </a:ext>
            </a:extLst>
          </p:cNvPr>
          <p:cNvSpPr/>
          <p:nvPr/>
        </p:nvSpPr>
        <p:spPr>
          <a:xfrm>
            <a:off x="2070979" y="364330"/>
            <a:ext cx="5202065" cy="646331"/>
          </a:xfrm>
          <a:prstGeom prst="rect">
            <a:avLst/>
          </a:prstGeom>
        </p:spPr>
        <p:txBody>
          <a:bodyPr wrap="none">
            <a:spAutoFit/>
          </a:bodyPr>
          <a:lstStyle/>
          <a:p>
            <a:pPr lvl="1"/>
            <a:r>
              <a:rPr lang="en-US" sz="3600" b="1">
                <a:solidFill>
                  <a:schemeClr val="accent1">
                    <a:lumMod val="75000"/>
                  </a:schemeClr>
                </a:solidFill>
                <a:latin typeface="Dosis ExtraLight" panose="020B0604020202020204" charset="0"/>
              </a:rPr>
              <a:t>Biogas Education Program</a:t>
            </a:r>
          </a:p>
        </p:txBody>
      </p:sp>
      <p:grpSp>
        <p:nvGrpSpPr>
          <p:cNvPr id="8" name="Group 7">
            <a:extLst>
              <a:ext uri="{FF2B5EF4-FFF2-40B4-BE49-F238E27FC236}">
                <a16:creationId xmlns:a16="http://schemas.microsoft.com/office/drawing/2014/main" id="{2F105BF2-16C6-4BE1-A0DE-80B169C8A560}"/>
              </a:ext>
            </a:extLst>
          </p:cNvPr>
          <p:cNvGrpSpPr/>
          <p:nvPr/>
        </p:nvGrpSpPr>
        <p:grpSpPr>
          <a:xfrm>
            <a:off x="91440" y="3657600"/>
            <a:ext cx="1371600" cy="1371600"/>
            <a:chOff x="292930" y="195535"/>
            <a:chExt cx="802725" cy="802725"/>
          </a:xfrm>
        </p:grpSpPr>
        <p:sp>
          <p:nvSpPr>
            <p:cNvPr id="9" name="Rectangle: Rounded Corners 8">
              <a:extLst>
                <a:ext uri="{FF2B5EF4-FFF2-40B4-BE49-F238E27FC236}">
                  <a16:creationId xmlns:a16="http://schemas.microsoft.com/office/drawing/2014/main" id="{CC597B05-B033-4519-9038-4AB56AD8FFAB}"/>
                </a:ext>
              </a:extLst>
            </p:cNvPr>
            <p:cNvSpPr/>
            <p:nvPr/>
          </p:nvSpPr>
          <p:spPr>
            <a:xfrm>
              <a:off x="292930" y="195535"/>
              <a:ext cx="802725" cy="802725"/>
            </a:xfrm>
            <a:prstGeom prst="round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0" name="Rectangle: Rounded Corners 4">
              <a:extLst>
                <a:ext uri="{FF2B5EF4-FFF2-40B4-BE49-F238E27FC236}">
                  <a16:creationId xmlns:a16="http://schemas.microsoft.com/office/drawing/2014/main" id="{5DC4F4B8-6087-416B-B8E9-66D6DDB1F3BD}"/>
                </a:ext>
              </a:extLst>
            </p:cNvPr>
            <p:cNvSpPr txBox="1"/>
            <p:nvPr/>
          </p:nvSpPr>
          <p:spPr>
            <a:xfrm>
              <a:off x="332116" y="234721"/>
              <a:ext cx="724353" cy="72435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600" kern="1200">
                  <a:solidFill>
                    <a:schemeClr val="bg2"/>
                  </a:solidFill>
                  <a:latin typeface="Dosis ExtraLight" panose="020B0604020202020204" charset="0"/>
                </a:rPr>
                <a:t>Awareness</a:t>
              </a:r>
            </a:p>
          </p:txBody>
        </p:sp>
      </p:grpSp>
    </p:spTree>
    <p:extLst>
      <p:ext uri="{BB962C8B-B14F-4D97-AF65-F5344CB8AC3E}">
        <p14:creationId xmlns:p14="http://schemas.microsoft.com/office/powerpoint/2010/main" val="194007682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329"/>
        <p:cNvGrpSpPr/>
        <p:nvPr/>
      </p:nvGrpSpPr>
      <p:grpSpPr>
        <a:xfrm>
          <a:off x="0" y="0"/>
          <a:ext cx="0" cy="0"/>
          <a:chOff x="0" y="0"/>
          <a:chExt cx="0" cy="0"/>
        </a:xfrm>
      </p:grpSpPr>
      <p:sp>
        <p:nvSpPr>
          <p:cNvPr id="331" name="Google Shape;331;p36"/>
          <p:cNvSpPr/>
          <p:nvPr/>
        </p:nvSpPr>
        <p:spPr>
          <a:xfrm>
            <a:off x="1386950" y="1224816"/>
            <a:ext cx="3918300" cy="25020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lang="en" sz="1000">
              <a:solidFill>
                <a:srgbClr val="FFFFFF"/>
              </a:solidFill>
              <a:latin typeface="Pontano Sans"/>
              <a:ea typeface="Pontano Sans"/>
              <a:cs typeface="Pontano Sans"/>
            </a:endParaRPr>
          </a:p>
        </p:txBody>
      </p:sp>
      <p:sp>
        <p:nvSpPr>
          <p:cNvPr id="332" name="Google Shape;332;p36"/>
          <p:cNvSpPr txBox="1">
            <a:spLocks noGrp="1"/>
          </p:cNvSpPr>
          <p:nvPr>
            <p:ph type="sldNum" idx="12"/>
          </p:nvPr>
        </p:nvSpPr>
        <p:spPr>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fld id="{00000000-1234-1234-1234-123412341234}" type="slidenum">
              <a:rPr lang="en"/>
              <a:t>24</a:t>
            </a:fld>
            <a:endParaRPr/>
          </a:p>
        </p:txBody>
      </p:sp>
      <p:sp>
        <p:nvSpPr>
          <p:cNvPr id="333" name="Google Shape;333;p36"/>
          <p:cNvSpPr txBox="1">
            <a:spLocks noGrp="1"/>
          </p:cNvSpPr>
          <p:nvPr>
            <p:ph type="body" idx="4294967295"/>
          </p:nvPr>
        </p:nvSpPr>
        <p:spPr>
          <a:xfrm>
            <a:off x="2898142" y="441986"/>
            <a:ext cx="3982495" cy="734278"/>
          </a:xfrm>
          <a:prstGeom prst="rect">
            <a:avLst/>
          </a:prstGeom>
        </p:spPr>
        <p:txBody>
          <a:bodyPr spcFirstLastPara="1" wrap="square" lIns="91425" tIns="91425" rIns="91425" bIns="91425" anchor="ctr" anchorCtr="0">
            <a:noAutofit/>
          </a:bodyPr>
          <a:lstStyle/>
          <a:p>
            <a:pPr marL="0" indent="0">
              <a:buNone/>
            </a:pPr>
            <a:r>
              <a:rPr lang="en" sz="3000">
                <a:solidFill>
                  <a:schemeClr val="accent2">
                    <a:lumMod val="75000"/>
                  </a:schemeClr>
                </a:solidFill>
                <a:latin typeface="Dosis ExtraLight" panose="020B0604020202020204" charset="0"/>
                <a:ea typeface="Dosis ExtraLight"/>
                <a:cs typeface="Dosis ExtraLight"/>
                <a:sym typeface="Dosis ExtraLight"/>
              </a:rPr>
              <a:t>Educational Software</a:t>
            </a:r>
            <a:endParaRPr lang="en" sz="3000">
              <a:solidFill>
                <a:schemeClr val="accent2">
                  <a:lumMod val="75000"/>
                </a:schemeClr>
              </a:solidFill>
              <a:latin typeface="Dosis ExtraLight" panose="020B0604020202020204" charset="0"/>
              <a:ea typeface="Dosis ExtraLight"/>
              <a:cs typeface="Dosis ExtraLight"/>
            </a:endParaRPr>
          </a:p>
        </p:txBody>
      </p:sp>
      <p:grpSp>
        <p:nvGrpSpPr>
          <p:cNvPr id="10" name="Google Shape;510;p40">
            <a:extLst>
              <a:ext uri="{FF2B5EF4-FFF2-40B4-BE49-F238E27FC236}">
                <a16:creationId xmlns:a16="http://schemas.microsoft.com/office/drawing/2014/main" id="{609CBEC6-BBD3-453D-A57E-0ECD60272D7B}"/>
              </a:ext>
            </a:extLst>
          </p:cNvPr>
          <p:cNvGrpSpPr/>
          <p:nvPr/>
        </p:nvGrpSpPr>
        <p:grpSpPr>
          <a:xfrm>
            <a:off x="2898142" y="1460086"/>
            <a:ext cx="3869283" cy="3230145"/>
            <a:chOff x="2583325" y="2972875"/>
            <a:chExt cx="462850" cy="445750"/>
          </a:xfrm>
        </p:grpSpPr>
        <p:sp>
          <p:nvSpPr>
            <p:cNvPr id="16" name="Google Shape;511;p40">
              <a:extLst>
                <a:ext uri="{FF2B5EF4-FFF2-40B4-BE49-F238E27FC236}">
                  <a16:creationId xmlns:a16="http://schemas.microsoft.com/office/drawing/2014/main" id="{14503AAA-D695-4FCE-B3E7-AC80D4E76EF8}"/>
                </a:ext>
              </a:extLst>
            </p:cNvPr>
            <p:cNvSpPr/>
            <p:nvPr/>
          </p:nvSpPr>
          <p:spPr>
            <a:xfrm>
              <a:off x="2701775" y="3323350"/>
              <a:ext cx="225950" cy="95275"/>
            </a:xfrm>
            <a:custGeom>
              <a:avLst/>
              <a:gdLst/>
              <a:ahLst/>
              <a:cxnLst/>
              <a:rect l="l" t="t" r="r" b="b"/>
              <a:pathLst>
                <a:path w="9038" h="3811" extrusionOk="0">
                  <a:moveTo>
                    <a:pt x="2956" y="1"/>
                  </a:moveTo>
                  <a:lnTo>
                    <a:pt x="2956" y="2956"/>
                  </a:lnTo>
                  <a:lnTo>
                    <a:pt x="685" y="2956"/>
                  </a:lnTo>
                  <a:lnTo>
                    <a:pt x="514" y="3005"/>
                  </a:lnTo>
                  <a:lnTo>
                    <a:pt x="367" y="3103"/>
                  </a:lnTo>
                  <a:lnTo>
                    <a:pt x="245" y="3200"/>
                  </a:lnTo>
                  <a:lnTo>
                    <a:pt x="147" y="3322"/>
                  </a:lnTo>
                  <a:lnTo>
                    <a:pt x="50" y="3469"/>
                  </a:lnTo>
                  <a:lnTo>
                    <a:pt x="1" y="3640"/>
                  </a:lnTo>
                  <a:lnTo>
                    <a:pt x="1" y="3811"/>
                  </a:lnTo>
                  <a:lnTo>
                    <a:pt x="9037" y="3811"/>
                  </a:lnTo>
                  <a:lnTo>
                    <a:pt x="9037" y="3640"/>
                  </a:lnTo>
                  <a:lnTo>
                    <a:pt x="8988" y="3469"/>
                  </a:lnTo>
                  <a:lnTo>
                    <a:pt x="8891" y="3322"/>
                  </a:lnTo>
                  <a:lnTo>
                    <a:pt x="8793" y="3200"/>
                  </a:lnTo>
                  <a:lnTo>
                    <a:pt x="8671" y="3103"/>
                  </a:lnTo>
                  <a:lnTo>
                    <a:pt x="8524" y="3005"/>
                  </a:lnTo>
                  <a:lnTo>
                    <a:pt x="8353" y="2956"/>
                  </a:lnTo>
                  <a:lnTo>
                    <a:pt x="6082" y="2956"/>
                  </a:lnTo>
                  <a:lnTo>
                    <a:pt x="608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512;p40">
              <a:extLst>
                <a:ext uri="{FF2B5EF4-FFF2-40B4-BE49-F238E27FC236}">
                  <a16:creationId xmlns:a16="http://schemas.microsoft.com/office/drawing/2014/main" id="{FBD0F761-CA7E-45EE-8A76-A3F03A2BB891}"/>
                </a:ext>
              </a:extLst>
            </p:cNvPr>
            <p:cNvSpPr/>
            <p:nvPr/>
          </p:nvSpPr>
          <p:spPr>
            <a:xfrm>
              <a:off x="2583325" y="2972875"/>
              <a:ext cx="462850" cy="337075"/>
            </a:xfrm>
            <a:custGeom>
              <a:avLst/>
              <a:gdLst/>
              <a:ahLst/>
              <a:cxnLst/>
              <a:rect l="l" t="t" r="r" b="b"/>
              <a:pathLst>
                <a:path w="18514" h="13483" extrusionOk="0">
                  <a:moveTo>
                    <a:pt x="17048" y="1466"/>
                  </a:moveTo>
                  <a:lnTo>
                    <a:pt x="17048" y="12017"/>
                  </a:lnTo>
                  <a:lnTo>
                    <a:pt x="1466" y="12017"/>
                  </a:lnTo>
                  <a:lnTo>
                    <a:pt x="1466" y="1466"/>
                  </a:lnTo>
                  <a:close/>
                  <a:moveTo>
                    <a:pt x="391" y="1"/>
                  </a:moveTo>
                  <a:lnTo>
                    <a:pt x="318" y="50"/>
                  </a:lnTo>
                  <a:lnTo>
                    <a:pt x="220" y="74"/>
                  </a:lnTo>
                  <a:lnTo>
                    <a:pt x="147" y="148"/>
                  </a:lnTo>
                  <a:lnTo>
                    <a:pt x="98" y="221"/>
                  </a:lnTo>
                  <a:lnTo>
                    <a:pt x="49" y="294"/>
                  </a:lnTo>
                  <a:lnTo>
                    <a:pt x="25" y="392"/>
                  </a:lnTo>
                  <a:lnTo>
                    <a:pt x="1" y="489"/>
                  </a:lnTo>
                  <a:lnTo>
                    <a:pt x="1" y="12994"/>
                  </a:lnTo>
                  <a:lnTo>
                    <a:pt x="25" y="13092"/>
                  </a:lnTo>
                  <a:lnTo>
                    <a:pt x="49" y="13189"/>
                  </a:lnTo>
                  <a:lnTo>
                    <a:pt x="98" y="13263"/>
                  </a:lnTo>
                  <a:lnTo>
                    <a:pt x="147" y="13336"/>
                  </a:lnTo>
                  <a:lnTo>
                    <a:pt x="220" y="13409"/>
                  </a:lnTo>
                  <a:lnTo>
                    <a:pt x="318" y="13434"/>
                  </a:lnTo>
                  <a:lnTo>
                    <a:pt x="391" y="13483"/>
                  </a:lnTo>
                  <a:lnTo>
                    <a:pt x="18123" y="13483"/>
                  </a:lnTo>
                  <a:lnTo>
                    <a:pt x="18196" y="13434"/>
                  </a:lnTo>
                  <a:lnTo>
                    <a:pt x="18293" y="13409"/>
                  </a:lnTo>
                  <a:lnTo>
                    <a:pt x="18367" y="13336"/>
                  </a:lnTo>
                  <a:lnTo>
                    <a:pt x="18416" y="13263"/>
                  </a:lnTo>
                  <a:lnTo>
                    <a:pt x="18464" y="13189"/>
                  </a:lnTo>
                  <a:lnTo>
                    <a:pt x="18489" y="13092"/>
                  </a:lnTo>
                  <a:lnTo>
                    <a:pt x="18513" y="12994"/>
                  </a:lnTo>
                  <a:lnTo>
                    <a:pt x="18513" y="489"/>
                  </a:lnTo>
                  <a:lnTo>
                    <a:pt x="18489" y="392"/>
                  </a:lnTo>
                  <a:lnTo>
                    <a:pt x="18464" y="294"/>
                  </a:lnTo>
                  <a:lnTo>
                    <a:pt x="18416" y="221"/>
                  </a:lnTo>
                  <a:lnTo>
                    <a:pt x="18367" y="148"/>
                  </a:lnTo>
                  <a:lnTo>
                    <a:pt x="18293" y="74"/>
                  </a:lnTo>
                  <a:lnTo>
                    <a:pt x="18196" y="50"/>
                  </a:lnTo>
                  <a:lnTo>
                    <a:pt x="1812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4" name="Picture 3" descr="A group of people standing in front of a house&#10;&#10;Description automatically generated">
            <a:extLst>
              <a:ext uri="{FF2B5EF4-FFF2-40B4-BE49-F238E27FC236}">
                <a16:creationId xmlns:a16="http://schemas.microsoft.com/office/drawing/2014/main" id="{7E403A3D-F19D-45CB-833D-749AC5008000}"/>
              </a:ext>
            </a:extLst>
          </p:cNvPr>
          <p:cNvPicPr>
            <a:picLocks noChangeAspect="1"/>
          </p:cNvPicPr>
          <p:nvPr/>
        </p:nvPicPr>
        <p:blipFill rotWithShape="1">
          <a:blip r:embed="rId3"/>
          <a:srcRect t="65735"/>
          <a:stretch/>
        </p:blipFill>
        <p:spPr>
          <a:xfrm>
            <a:off x="3209206" y="1733409"/>
            <a:ext cx="3247154" cy="1895980"/>
          </a:xfrm>
          <a:prstGeom prst="rect">
            <a:avLst/>
          </a:prstGeom>
          <a:solidFill>
            <a:srgbClr val="FFFFFF">
              <a:shade val="85000"/>
            </a:srgbClr>
          </a:solidFill>
          <a:ln w="88900" cap="sq">
            <a:solidFill>
              <a:schemeClr val="accent2">
                <a:lumMod val="75000"/>
              </a:schemeClr>
            </a:solidFill>
            <a:miter lim="800000"/>
          </a:ln>
          <a:effectLst/>
          <a:scene3d>
            <a:camera prst="orthographicFront"/>
            <a:lightRig rig="twoPt" dir="t">
              <a:rot lat="0" lon="0" rev="7200000"/>
            </a:lightRig>
          </a:scene3d>
          <a:sp3d>
            <a:bevelT w="25400" h="19050"/>
            <a:contourClr>
              <a:srgbClr val="FFFFFF"/>
            </a:contourClr>
          </a:sp3d>
        </p:spPr>
      </p:pic>
      <p:grpSp>
        <p:nvGrpSpPr>
          <p:cNvPr id="15" name="Group 14">
            <a:extLst>
              <a:ext uri="{FF2B5EF4-FFF2-40B4-BE49-F238E27FC236}">
                <a16:creationId xmlns:a16="http://schemas.microsoft.com/office/drawing/2014/main" id="{3B43A63B-C03E-4B83-8A93-0C197A6BAEFC}"/>
              </a:ext>
            </a:extLst>
          </p:cNvPr>
          <p:cNvGrpSpPr/>
          <p:nvPr/>
        </p:nvGrpSpPr>
        <p:grpSpPr>
          <a:xfrm>
            <a:off x="91440" y="3657600"/>
            <a:ext cx="1371600" cy="1371600"/>
            <a:chOff x="292930" y="195535"/>
            <a:chExt cx="802725" cy="802725"/>
          </a:xfrm>
        </p:grpSpPr>
        <p:sp>
          <p:nvSpPr>
            <p:cNvPr id="18" name="Rectangle: Rounded Corners 17">
              <a:extLst>
                <a:ext uri="{FF2B5EF4-FFF2-40B4-BE49-F238E27FC236}">
                  <a16:creationId xmlns:a16="http://schemas.microsoft.com/office/drawing/2014/main" id="{64E612A1-5AD9-47C9-B850-3CA307BCC1A8}"/>
                </a:ext>
              </a:extLst>
            </p:cNvPr>
            <p:cNvSpPr/>
            <p:nvPr/>
          </p:nvSpPr>
          <p:spPr>
            <a:xfrm>
              <a:off x="292930" y="195535"/>
              <a:ext cx="802725" cy="802725"/>
            </a:xfrm>
            <a:prstGeom prst="round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9" name="Rectangle: Rounded Corners 4">
              <a:extLst>
                <a:ext uri="{FF2B5EF4-FFF2-40B4-BE49-F238E27FC236}">
                  <a16:creationId xmlns:a16="http://schemas.microsoft.com/office/drawing/2014/main" id="{76045558-3BD4-474D-8C3D-125ADEDA751A}"/>
                </a:ext>
              </a:extLst>
            </p:cNvPr>
            <p:cNvSpPr txBox="1"/>
            <p:nvPr/>
          </p:nvSpPr>
          <p:spPr>
            <a:xfrm>
              <a:off x="332116" y="234721"/>
              <a:ext cx="724353" cy="72435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600" kern="1200">
                  <a:solidFill>
                    <a:schemeClr val="bg2"/>
                  </a:solidFill>
                  <a:latin typeface="Dosis ExtraLight" panose="020B0604020202020204" charset="0"/>
                </a:rPr>
                <a:t>Awareness</a:t>
              </a:r>
            </a:p>
          </p:txBody>
        </p:sp>
      </p:gr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321"/>
        <p:cNvGrpSpPr/>
        <p:nvPr/>
      </p:nvGrpSpPr>
      <p:grpSpPr>
        <a:xfrm>
          <a:off x="0" y="0"/>
          <a:ext cx="0" cy="0"/>
          <a:chOff x="0" y="0"/>
          <a:chExt cx="0" cy="0"/>
        </a:xfrm>
      </p:grpSpPr>
      <p:sp>
        <p:nvSpPr>
          <p:cNvPr id="323" name="Google Shape;323;p35"/>
          <p:cNvSpPr/>
          <p:nvPr/>
        </p:nvSpPr>
        <p:spPr>
          <a:xfrm>
            <a:off x="2059418" y="910325"/>
            <a:ext cx="2493300" cy="33336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solidFill>
                  <a:srgbClr val="FFFFFF"/>
                </a:solidFill>
                <a:latin typeface="Pontano Sans"/>
                <a:ea typeface="Pontano Sans"/>
                <a:cs typeface="Pontano Sans"/>
                <a:sym typeface="Pontano Sans"/>
              </a:rPr>
              <a:t>Place your screenshot here</a:t>
            </a:r>
            <a:endParaRPr sz="1000">
              <a:solidFill>
                <a:srgbClr val="FFFFFF"/>
              </a:solidFill>
              <a:latin typeface="Pontano Sans"/>
              <a:ea typeface="Pontano Sans"/>
              <a:cs typeface="Pontano Sans"/>
              <a:sym typeface="Pontano Sans"/>
            </a:endParaRPr>
          </a:p>
        </p:txBody>
      </p:sp>
      <p:sp>
        <p:nvSpPr>
          <p:cNvPr id="324" name="Google Shape;324;p35"/>
          <p:cNvSpPr txBox="1">
            <a:spLocks noGrp="1"/>
          </p:cNvSpPr>
          <p:nvPr>
            <p:ph type="sldNum" idx="12"/>
          </p:nvPr>
        </p:nvSpPr>
        <p:spPr>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fld id="{00000000-1234-1234-1234-123412341234}" type="slidenum">
              <a:rPr lang="en"/>
              <a:t>25</a:t>
            </a:fld>
            <a:endParaRPr/>
          </a:p>
        </p:txBody>
      </p:sp>
      <p:sp>
        <p:nvSpPr>
          <p:cNvPr id="325" name="Google Shape;325;p35"/>
          <p:cNvSpPr txBox="1">
            <a:spLocks noGrp="1"/>
          </p:cNvSpPr>
          <p:nvPr>
            <p:ph type="body" idx="4294967295"/>
          </p:nvPr>
        </p:nvSpPr>
        <p:spPr>
          <a:xfrm>
            <a:off x="6482721" y="360225"/>
            <a:ext cx="2510303" cy="4164012"/>
          </a:xfrm>
          <a:prstGeom prst="rect">
            <a:avLst/>
          </a:prstGeom>
        </p:spPr>
        <p:txBody>
          <a:bodyPr spcFirstLastPara="1" wrap="square" lIns="91425" tIns="91425" rIns="91425" bIns="91425" anchor="ctr" anchorCtr="0">
            <a:noAutofit/>
          </a:bodyPr>
          <a:lstStyle/>
          <a:p>
            <a:pPr marL="0" indent="0">
              <a:buNone/>
            </a:pPr>
            <a:r>
              <a:rPr lang="en-US" sz="3000">
                <a:solidFill>
                  <a:schemeClr val="accent2">
                    <a:lumMod val="75000"/>
                  </a:schemeClr>
                </a:solidFill>
                <a:latin typeface="Dosis ExtraLight" panose="020B0604020202020204" charset="0"/>
                <a:ea typeface="Dosis ExtraLight"/>
                <a:cs typeface="Dosis ExtraLight"/>
              </a:rPr>
              <a:t>Biogas Student Educational Kit</a:t>
            </a:r>
            <a:endParaRPr lang="en" sz="3000">
              <a:solidFill>
                <a:schemeClr val="accent2">
                  <a:lumMod val="75000"/>
                </a:schemeClr>
              </a:solidFill>
              <a:latin typeface="Dosis ExtraLight" panose="020B0604020202020204" charset="0"/>
              <a:ea typeface="Dosis ExtraLight"/>
              <a:cs typeface="Dosis ExtraLight"/>
            </a:endParaRPr>
          </a:p>
        </p:txBody>
      </p:sp>
      <p:pic>
        <p:nvPicPr>
          <p:cNvPr id="3" name="Picture 2" descr="A picture containing holding, green, phone&#10;&#10;Description automatically generated">
            <a:extLst>
              <a:ext uri="{FF2B5EF4-FFF2-40B4-BE49-F238E27FC236}">
                <a16:creationId xmlns:a16="http://schemas.microsoft.com/office/drawing/2014/main" id="{39B4EF3A-C6CE-4159-8F2D-5E0E49064B01}"/>
              </a:ext>
            </a:extLst>
          </p:cNvPr>
          <p:cNvPicPr>
            <a:picLocks noChangeAspect="1"/>
          </p:cNvPicPr>
          <p:nvPr/>
        </p:nvPicPr>
        <p:blipFill rotWithShape="1">
          <a:blip r:embed="rId3"/>
          <a:srcRect l="25788" t="8998" r="27559" b="8716"/>
          <a:stretch/>
        </p:blipFill>
        <p:spPr>
          <a:xfrm>
            <a:off x="2688312" y="436315"/>
            <a:ext cx="3728811" cy="4011832"/>
          </a:xfrm>
          <a:prstGeom prst="rect">
            <a:avLst/>
          </a:prstGeom>
          <a:ln w="38100">
            <a:solidFill>
              <a:schemeClr val="accent2">
                <a:lumMod val="50000"/>
              </a:schemeClr>
            </a:solidFill>
          </a:ln>
          <a:effectLst/>
          <a:scene3d>
            <a:camera prst="orthographicFront">
              <a:rot lat="0" lon="0" rev="0"/>
            </a:camera>
            <a:lightRig rig="contrasting" dir="t">
              <a:rot lat="0" lon="0" rev="1500000"/>
            </a:lightRig>
          </a:scene3d>
          <a:sp3d prstMaterial="metal">
            <a:bevelT w="88900" h="88900"/>
          </a:sp3d>
        </p:spPr>
      </p:pic>
      <p:grpSp>
        <p:nvGrpSpPr>
          <p:cNvPr id="11" name="Group 10">
            <a:extLst>
              <a:ext uri="{FF2B5EF4-FFF2-40B4-BE49-F238E27FC236}">
                <a16:creationId xmlns:a16="http://schemas.microsoft.com/office/drawing/2014/main" id="{5DA21475-3C60-45B5-8FB0-7C8189300D56}"/>
              </a:ext>
            </a:extLst>
          </p:cNvPr>
          <p:cNvGrpSpPr/>
          <p:nvPr/>
        </p:nvGrpSpPr>
        <p:grpSpPr>
          <a:xfrm>
            <a:off x="91440" y="3657600"/>
            <a:ext cx="1371600" cy="1371600"/>
            <a:chOff x="292930" y="195535"/>
            <a:chExt cx="802725" cy="802725"/>
          </a:xfrm>
        </p:grpSpPr>
        <p:sp>
          <p:nvSpPr>
            <p:cNvPr id="12" name="Rectangle: Rounded Corners 11">
              <a:extLst>
                <a:ext uri="{FF2B5EF4-FFF2-40B4-BE49-F238E27FC236}">
                  <a16:creationId xmlns:a16="http://schemas.microsoft.com/office/drawing/2014/main" id="{2E0148AD-D3C6-493E-8D5C-62CF5CE18EA7}"/>
                </a:ext>
              </a:extLst>
            </p:cNvPr>
            <p:cNvSpPr/>
            <p:nvPr/>
          </p:nvSpPr>
          <p:spPr>
            <a:xfrm>
              <a:off x="292930" y="195535"/>
              <a:ext cx="802725" cy="802725"/>
            </a:xfrm>
            <a:prstGeom prst="round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3" name="Rectangle: Rounded Corners 4">
              <a:extLst>
                <a:ext uri="{FF2B5EF4-FFF2-40B4-BE49-F238E27FC236}">
                  <a16:creationId xmlns:a16="http://schemas.microsoft.com/office/drawing/2014/main" id="{DACB632A-0012-42CF-B18F-AA9A5D48B441}"/>
                </a:ext>
              </a:extLst>
            </p:cNvPr>
            <p:cNvSpPr txBox="1"/>
            <p:nvPr/>
          </p:nvSpPr>
          <p:spPr>
            <a:xfrm>
              <a:off x="332116" y="234721"/>
              <a:ext cx="724353" cy="72435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600" kern="1200">
                  <a:solidFill>
                    <a:schemeClr val="bg2"/>
                  </a:solidFill>
                  <a:latin typeface="Dosis ExtraLight" panose="020B0604020202020204" charset="0"/>
                </a:rPr>
                <a:t>Awareness</a:t>
              </a:r>
            </a:p>
          </p:txBody>
        </p:sp>
      </p:grpSp>
      <p:sp>
        <p:nvSpPr>
          <p:cNvPr id="14" name="TextBox 13">
            <a:extLst>
              <a:ext uri="{FF2B5EF4-FFF2-40B4-BE49-F238E27FC236}">
                <a16:creationId xmlns:a16="http://schemas.microsoft.com/office/drawing/2014/main" id="{E35B079E-7539-40A5-9F1A-969B890C3F35}"/>
              </a:ext>
            </a:extLst>
          </p:cNvPr>
          <p:cNvSpPr txBox="1"/>
          <p:nvPr/>
        </p:nvSpPr>
        <p:spPr>
          <a:xfrm>
            <a:off x="3491936" y="549315"/>
            <a:ext cx="981193" cy="461665"/>
          </a:xfrm>
          <a:prstGeom prst="rect">
            <a:avLst/>
          </a:prstGeom>
          <a:solidFill>
            <a:schemeClr val="accent1">
              <a:lumMod val="20000"/>
              <a:lumOff val="80000"/>
            </a:schemeClr>
          </a:solidFill>
          <a:ln>
            <a:solidFill>
              <a:schemeClr val="accent2">
                <a:lumMod val="50000"/>
              </a:schemeClr>
            </a:solidFill>
          </a:ln>
        </p:spPr>
        <p:txBody>
          <a:bodyPr wrap="square" rtlCol="0">
            <a:spAutoFit/>
          </a:bodyPr>
          <a:lstStyle/>
          <a:p>
            <a:r>
              <a:rPr lang="en-US" sz="1200"/>
              <a:t>BALLOON GAS TANK</a:t>
            </a:r>
          </a:p>
        </p:txBody>
      </p:sp>
      <p:sp>
        <p:nvSpPr>
          <p:cNvPr id="15" name="TextBox 14">
            <a:extLst>
              <a:ext uri="{FF2B5EF4-FFF2-40B4-BE49-F238E27FC236}">
                <a16:creationId xmlns:a16="http://schemas.microsoft.com/office/drawing/2014/main" id="{4A3639D4-CAFE-4677-8CB5-8EFA68861CBC}"/>
              </a:ext>
            </a:extLst>
          </p:cNvPr>
          <p:cNvSpPr txBox="1"/>
          <p:nvPr/>
        </p:nvSpPr>
        <p:spPr>
          <a:xfrm>
            <a:off x="2806372" y="1461839"/>
            <a:ext cx="981193" cy="461665"/>
          </a:xfrm>
          <a:prstGeom prst="rect">
            <a:avLst/>
          </a:prstGeom>
          <a:solidFill>
            <a:schemeClr val="accent1">
              <a:lumMod val="20000"/>
              <a:lumOff val="80000"/>
            </a:schemeClr>
          </a:solidFill>
          <a:ln>
            <a:solidFill>
              <a:schemeClr val="accent2">
                <a:lumMod val="50000"/>
              </a:schemeClr>
            </a:solidFill>
          </a:ln>
        </p:spPr>
        <p:txBody>
          <a:bodyPr wrap="square" rtlCol="0">
            <a:spAutoFit/>
          </a:bodyPr>
          <a:lstStyle/>
          <a:p>
            <a:r>
              <a:rPr lang="en-US" sz="1200"/>
              <a:t>DIGESTER TANK</a:t>
            </a:r>
          </a:p>
        </p:txBody>
      </p:sp>
      <p:sp>
        <p:nvSpPr>
          <p:cNvPr id="16" name="TextBox 15">
            <a:extLst>
              <a:ext uri="{FF2B5EF4-FFF2-40B4-BE49-F238E27FC236}">
                <a16:creationId xmlns:a16="http://schemas.microsoft.com/office/drawing/2014/main" id="{B356FDDB-FBFB-4034-8B56-BBDD4ED827C2}"/>
              </a:ext>
            </a:extLst>
          </p:cNvPr>
          <p:cNvSpPr txBox="1"/>
          <p:nvPr/>
        </p:nvSpPr>
        <p:spPr>
          <a:xfrm>
            <a:off x="2871357" y="3747049"/>
            <a:ext cx="1061394" cy="461665"/>
          </a:xfrm>
          <a:prstGeom prst="rect">
            <a:avLst/>
          </a:prstGeom>
          <a:solidFill>
            <a:schemeClr val="accent1">
              <a:lumMod val="20000"/>
              <a:lumOff val="80000"/>
            </a:schemeClr>
          </a:solidFill>
          <a:ln>
            <a:solidFill>
              <a:schemeClr val="accent2">
                <a:lumMod val="50000"/>
              </a:schemeClr>
            </a:solidFill>
          </a:ln>
        </p:spPr>
        <p:txBody>
          <a:bodyPr wrap="square" rtlCol="0">
            <a:spAutoFit/>
          </a:bodyPr>
          <a:lstStyle/>
          <a:p>
            <a:r>
              <a:rPr lang="en-US" sz="1200"/>
              <a:t>DIGESTATE OUTPUT</a:t>
            </a:r>
          </a:p>
        </p:txBody>
      </p:sp>
      <p:sp>
        <p:nvSpPr>
          <p:cNvPr id="17" name="TextBox 16">
            <a:extLst>
              <a:ext uri="{FF2B5EF4-FFF2-40B4-BE49-F238E27FC236}">
                <a16:creationId xmlns:a16="http://schemas.microsoft.com/office/drawing/2014/main" id="{D3D2AB92-B845-40E9-A29B-AB1F41CDD8FC}"/>
              </a:ext>
            </a:extLst>
          </p:cNvPr>
          <p:cNvSpPr txBox="1"/>
          <p:nvPr/>
        </p:nvSpPr>
        <p:spPr>
          <a:xfrm>
            <a:off x="5365603" y="2752210"/>
            <a:ext cx="863458" cy="461665"/>
          </a:xfrm>
          <a:prstGeom prst="rect">
            <a:avLst/>
          </a:prstGeom>
          <a:solidFill>
            <a:schemeClr val="accent1">
              <a:lumMod val="20000"/>
              <a:lumOff val="80000"/>
            </a:schemeClr>
          </a:solidFill>
          <a:ln>
            <a:solidFill>
              <a:schemeClr val="accent2">
                <a:lumMod val="50000"/>
              </a:schemeClr>
            </a:solidFill>
          </a:ln>
        </p:spPr>
        <p:txBody>
          <a:bodyPr wrap="square" rtlCol="0">
            <a:spAutoFit/>
          </a:bodyPr>
          <a:lstStyle/>
          <a:p>
            <a:r>
              <a:rPr lang="en-US" sz="1200"/>
              <a:t>BUNSON BURNER</a:t>
            </a:r>
          </a:p>
        </p:txBody>
      </p:sp>
      <p:cxnSp>
        <p:nvCxnSpPr>
          <p:cNvPr id="4" name="Straight Arrow Connector 3">
            <a:extLst>
              <a:ext uri="{FF2B5EF4-FFF2-40B4-BE49-F238E27FC236}">
                <a16:creationId xmlns:a16="http://schemas.microsoft.com/office/drawing/2014/main" id="{7CE2325C-7E89-48E7-A2EB-47D14DC6F10B}"/>
              </a:ext>
            </a:extLst>
          </p:cNvPr>
          <p:cNvCxnSpPr/>
          <p:nvPr/>
        </p:nvCxnSpPr>
        <p:spPr>
          <a:xfrm>
            <a:off x="4473129" y="1010980"/>
            <a:ext cx="330952" cy="149426"/>
          </a:xfrm>
          <a:prstGeom prst="straightConnector1">
            <a:avLst/>
          </a:prstGeom>
          <a:ln w="12700">
            <a:solidFill>
              <a:schemeClr val="accent2">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6" name="Straight Arrow Connector 5">
            <a:extLst>
              <a:ext uri="{FF2B5EF4-FFF2-40B4-BE49-F238E27FC236}">
                <a16:creationId xmlns:a16="http://schemas.microsoft.com/office/drawing/2014/main" id="{91A6514A-79AD-4CFC-86A3-094FF5CE0214}"/>
              </a:ext>
            </a:extLst>
          </p:cNvPr>
          <p:cNvCxnSpPr>
            <a:cxnSpLocks/>
          </p:cNvCxnSpPr>
          <p:nvPr/>
        </p:nvCxnSpPr>
        <p:spPr>
          <a:xfrm>
            <a:off x="3741149" y="1923504"/>
            <a:ext cx="191602" cy="262701"/>
          </a:xfrm>
          <a:prstGeom prst="straightConnector1">
            <a:avLst/>
          </a:prstGeom>
          <a:ln w="12700">
            <a:solidFill>
              <a:schemeClr val="accent2">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133DBB57-41E3-46E3-82B5-0216214C2E17}"/>
              </a:ext>
            </a:extLst>
          </p:cNvPr>
          <p:cNvCxnSpPr/>
          <p:nvPr/>
        </p:nvCxnSpPr>
        <p:spPr>
          <a:xfrm flipV="1">
            <a:off x="3405675" y="3128455"/>
            <a:ext cx="381890" cy="596101"/>
          </a:xfrm>
          <a:prstGeom prst="straightConnector1">
            <a:avLst/>
          </a:prstGeom>
          <a:ln w="12700">
            <a:solidFill>
              <a:schemeClr val="accent2">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F0F1B58F-D677-4613-B230-24CA102FC3E5}"/>
              </a:ext>
            </a:extLst>
          </p:cNvPr>
          <p:cNvCxnSpPr>
            <a:stCxn id="17" idx="2"/>
          </p:cNvCxnSpPr>
          <p:nvPr/>
        </p:nvCxnSpPr>
        <p:spPr>
          <a:xfrm flipH="1">
            <a:off x="5672065" y="3213875"/>
            <a:ext cx="125267" cy="443725"/>
          </a:xfrm>
          <a:prstGeom prst="straightConnector1">
            <a:avLst/>
          </a:prstGeom>
          <a:ln w="12700">
            <a:solidFill>
              <a:schemeClr val="accent2">
                <a:lumMod val="50000"/>
              </a:schemeClr>
            </a:solidFill>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255"/>
        <p:cNvGrpSpPr/>
        <p:nvPr/>
      </p:nvGrpSpPr>
      <p:grpSpPr>
        <a:xfrm>
          <a:off x="0" y="0"/>
          <a:ext cx="0" cy="0"/>
          <a:chOff x="0" y="0"/>
          <a:chExt cx="0" cy="0"/>
        </a:xfrm>
      </p:grpSpPr>
      <p:sp>
        <p:nvSpPr>
          <p:cNvPr id="257" name="Google Shape;257;p30"/>
          <p:cNvSpPr txBox="1">
            <a:spLocks noGrp="1"/>
          </p:cNvSpPr>
          <p:nvPr>
            <p:ph type="sldNum" idx="12"/>
          </p:nvPr>
        </p:nvSpPr>
        <p:spPr>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fld id="{00000000-1234-1234-1234-123412341234}" type="slidenum">
              <a:rPr lang="en"/>
              <a:t>26</a:t>
            </a:fld>
            <a:endParaRPr/>
          </a:p>
        </p:txBody>
      </p:sp>
      <p:sp>
        <p:nvSpPr>
          <p:cNvPr id="256" name="Google Shape;256;p30"/>
          <p:cNvSpPr txBox="1">
            <a:spLocks noGrp="1"/>
          </p:cNvSpPr>
          <p:nvPr>
            <p:ph type="title" idx="4294967295"/>
          </p:nvPr>
        </p:nvSpPr>
        <p:spPr>
          <a:xfrm>
            <a:off x="1995625" y="1492335"/>
            <a:ext cx="5264150" cy="692150"/>
          </a:xfrm>
          <a:prstGeom prst="rect">
            <a:avLst/>
          </a:prstGeom>
        </p:spPr>
        <p:txBody>
          <a:bodyPr spcFirstLastPara="1" wrap="square" lIns="91425" tIns="91425" rIns="91425" bIns="91425" anchor="b" anchorCtr="0">
            <a:noAutofit/>
          </a:bodyPr>
          <a:lstStyle/>
          <a:p>
            <a:r>
              <a:rPr lang="en-US" b="1">
                <a:solidFill>
                  <a:schemeClr val="accent2">
                    <a:lumMod val="75000"/>
                  </a:schemeClr>
                </a:solidFill>
              </a:rPr>
              <a:t>Future Testing Suggestions</a:t>
            </a:r>
            <a:endParaRPr lang="en" b="1">
              <a:solidFill>
                <a:schemeClr val="accent2">
                  <a:lumMod val="75000"/>
                </a:schemeClr>
              </a:solidFill>
            </a:endParaRPr>
          </a:p>
        </p:txBody>
      </p:sp>
      <p:graphicFrame>
        <p:nvGraphicFramePr>
          <p:cNvPr id="2" name="Diagram 1">
            <a:extLst>
              <a:ext uri="{FF2B5EF4-FFF2-40B4-BE49-F238E27FC236}">
                <a16:creationId xmlns:a16="http://schemas.microsoft.com/office/drawing/2014/main" id="{5F0A88C7-399F-46F1-99C0-E1C92CB0B0F1}"/>
              </a:ext>
            </a:extLst>
          </p:cNvPr>
          <p:cNvGraphicFramePr/>
          <p:nvPr>
            <p:extLst>
              <p:ext uri="{D42A27DB-BD31-4B8C-83A1-F6EECF244321}">
                <p14:modId xmlns:p14="http://schemas.microsoft.com/office/powerpoint/2010/main" val="1655820058"/>
              </p:ext>
            </p:extLst>
          </p:nvPr>
        </p:nvGraphicFramePr>
        <p:xfrm>
          <a:off x="1014195" y="826790"/>
          <a:ext cx="7227009" cy="434920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F00818D-0CCE-45CB-B30C-EE984EC5531F}"/>
              </a:ext>
            </a:extLst>
          </p:cNvPr>
          <p:cNvSpPr>
            <a:spLocks noGrp="1"/>
          </p:cNvSpPr>
          <p:nvPr>
            <p:ph type="sldNum" idx="12"/>
          </p:nvPr>
        </p:nvSpPr>
        <p:spPr/>
        <p:txBody>
          <a:bodyPr/>
          <a:lstStyle/>
          <a:p>
            <a:pPr marL="0" lvl="0" indent="0" algn="l" rtl="0">
              <a:spcBef>
                <a:spcPts val="0"/>
              </a:spcBef>
              <a:spcAft>
                <a:spcPts val="0"/>
              </a:spcAft>
              <a:buNone/>
            </a:pPr>
            <a:fld id="{00000000-1234-1234-1234-123412341234}" type="slidenum">
              <a:rPr lang="en" smtClean="0"/>
              <a:t>27</a:t>
            </a:fld>
            <a:endParaRPr lang="en"/>
          </a:p>
        </p:txBody>
      </p:sp>
      <p:sp>
        <p:nvSpPr>
          <p:cNvPr id="3" name="TextBox 2">
            <a:extLst>
              <a:ext uri="{FF2B5EF4-FFF2-40B4-BE49-F238E27FC236}">
                <a16:creationId xmlns:a16="http://schemas.microsoft.com/office/drawing/2014/main" id="{0CD23FAC-6633-42B2-8238-53AB57FDA287}"/>
              </a:ext>
            </a:extLst>
          </p:cNvPr>
          <p:cNvSpPr txBox="1"/>
          <p:nvPr/>
        </p:nvSpPr>
        <p:spPr>
          <a:xfrm>
            <a:off x="2481146" y="318786"/>
            <a:ext cx="4181707" cy="646331"/>
          </a:xfrm>
          <a:prstGeom prst="rect">
            <a:avLst/>
          </a:prstGeom>
          <a:noFill/>
        </p:spPr>
        <p:txBody>
          <a:bodyPr wrap="square" rtlCol="0">
            <a:spAutoFit/>
          </a:bodyPr>
          <a:lstStyle/>
          <a:p>
            <a:r>
              <a:rPr lang="en-US" sz="3600">
                <a:solidFill>
                  <a:schemeClr val="accent2">
                    <a:lumMod val="75000"/>
                  </a:schemeClr>
                </a:solidFill>
                <a:latin typeface="Dosis ExtraLight" panose="020B0604020202020204"/>
              </a:rPr>
              <a:t>Acknowledgements</a:t>
            </a:r>
          </a:p>
        </p:txBody>
      </p:sp>
      <p:sp>
        <p:nvSpPr>
          <p:cNvPr id="4" name="TextBox 3">
            <a:extLst>
              <a:ext uri="{FF2B5EF4-FFF2-40B4-BE49-F238E27FC236}">
                <a16:creationId xmlns:a16="http://schemas.microsoft.com/office/drawing/2014/main" id="{8E26FF16-1211-44E1-86ED-09EE67B18C01}"/>
              </a:ext>
            </a:extLst>
          </p:cNvPr>
          <p:cNvSpPr txBox="1"/>
          <p:nvPr/>
        </p:nvSpPr>
        <p:spPr>
          <a:xfrm>
            <a:off x="2836564" y="1417588"/>
            <a:ext cx="3470869" cy="2308324"/>
          </a:xfrm>
          <a:prstGeom prst="rect">
            <a:avLst/>
          </a:prstGeom>
          <a:noFill/>
        </p:spPr>
        <p:txBody>
          <a:bodyPr wrap="square" rtlCol="0">
            <a:spAutoFit/>
          </a:bodyPr>
          <a:lstStyle/>
          <a:p>
            <a:pPr algn="ctr"/>
            <a:r>
              <a:rPr lang="en-US" sz="1800" dirty="0">
                <a:latin typeface="Dosis ExtraLight" panose="020B0604020202020204"/>
              </a:rPr>
              <a:t>Alex </a:t>
            </a:r>
            <a:r>
              <a:rPr lang="en-US" sz="1800" dirty="0" err="1">
                <a:latin typeface="Dosis ExtraLight" panose="020B0604020202020204"/>
              </a:rPr>
              <a:t>Cicelsky</a:t>
            </a:r>
            <a:endParaRPr lang="en-US" sz="1800" dirty="0">
              <a:latin typeface="Dosis ExtraLight" panose="020B0604020202020204"/>
            </a:endParaRPr>
          </a:p>
          <a:p>
            <a:pPr algn="ctr"/>
            <a:r>
              <a:rPr lang="en-US" sz="1800" dirty="0">
                <a:latin typeface="Dosis ExtraLight" panose="020B0604020202020204"/>
              </a:rPr>
              <a:t>Mike </a:t>
            </a:r>
            <a:r>
              <a:rPr lang="en-US" sz="1800" dirty="0" err="1">
                <a:latin typeface="Dosis ExtraLight" panose="020B0604020202020204"/>
              </a:rPr>
              <a:t>Kaplin</a:t>
            </a:r>
            <a:endParaRPr lang="en-US" sz="1800" dirty="0">
              <a:latin typeface="Dosis ExtraLight" panose="020B0604020202020204"/>
            </a:endParaRPr>
          </a:p>
          <a:p>
            <a:pPr algn="ctr"/>
            <a:r>
              <a:rPr lang="en-US" sz="1800" dirty="0">
                <a:latin typeface="Dosis ExtraLight" panose="020B0604020202020204"/>
              </a:rPr>
              <a:t>Seth Tuler</a:t>
            </a:r>
          </a:p>
          <a:p>
            <a:pPr algn="ctr"/>
            <a:r>
              <a:rPr lang="en-US" sz="1800" dirty="0">
                <a:latin typeface="Dosis ExtraLight" panose="020B0604020202020204"/>
              </a:rPr>
              <a:t>Isa Bar-On</a:t>
            </a:r>
          </a:p>
          <a:p>
            <a:pPr algn="ctr"/>
            <a:r>
              <a:rPr lang="en-US" sz="1800" dirty="0">
                <a:latin typeface="Dosis ExtraLight" panose="020B0604020202020204"/>
              </a:rPr>
              <a:t>Anna Correia</a:t>
            </a:r>
          </a:p>
          <a:p>
            <a:pPr algn="ctr"/>
            <a:r>
              <a:rPr lang="en-US" sz="1800" dirty="0" err="1">
                <a:latin typeface="Dosis ExtraLight" panose="020B0604020202020204"/>
              </a:rPr>
              <a:t>Karistan</a:t>
            </a:r>
            <a:r>
              <a:rPr lang="en-US" sz="1800" dirty="0">
                <a:latin typeface="Dosis ExtraLight" panose="020B0604020202020204"/>
              </a:rPr>
              <a:t> Swan</a:t>
            </a:r>
          </a:p>
          <a:p>
            <a:pPr algn="ctr"/>
            <a:r>
              <a:rPr lang="en-US" sz="1800" dirty="0">
                <a:latin typeface="Dosis ExtraLight" panose="020B0604020202020204"/>
              </a:rPr>
              <a:t>Quang Huynh</a:t>
            </a:r>
          </a:p>
          <a:p>
            <a:pPr algn="ctr"/>
            <a:r>
              <a:rPr lang="en-US" sz="1800" dirty="0">
                <a:latin typeface="Dosis ExtraLight" panose="020B0604020202020204"/>
              </a:rPr>
              <a:t>Roni Mandel</a:t>
            </a:r>
          </a:p>
        </p:txBody>
      </p:sp>
    </p:spTree>
    <p:extLst>
      <p:ext uri="{BB962C8B-B14F-4D97-AF65-F5344CB8AC3E}">
        <p14:creationId xmlns:p14="http://schemas.microsoft.com/office/powerpoint/2010/main" val="11632170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37"/>
        <p:cNvGrpSpPr/>
        <p:nvPr/>
      </p:nvGrpSpPr>
      <p:grpSpPr>
        <a:xfrm>
          <a:off x="0" y="0"/>
          <a:ext cx="0" cy="0"/>
          <a:chOff x="0" y="0"/>
          <a:chExt cx="0" cy="0"/>
        </a:xfrm>
      </p:grpSpPr>
      <p:sp>
        <p:nvSpPr>
          <p:cNvPr id="338" name="Google Shape;338;p37"/>
          <p:cNvSpPr txBox="1">
            <a:spLocks noGrp="1"/>
          </p:cNvSpPr>
          <p:nvPr>
            <p:ph type="sldNum" idx="12"/>
          </p:nvPr>
        </p:nvSpPr>
        <p:spPr>
          <a:xfrm>
            <a:off x="76209" y="4749851"/>
            <a:ext cx="548700" cy="3936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fld id="{00000000-1234-1234-1234-123412341234}" type="slidenum">
              <a:rPr lang="en"/>
              <a:t>28</a:t>
            </a:fld>
            <a:endParaRPr/>
          </a:p>
        </p:txBody>
      </p:sp>
      <p:sp>
        <p:nvSpPr>
          <p:cNvPr id="339" name="Google Shape;339;p37"/>
          <p:cNvSpPr txBox="1">
            <a:spLocks noGrp="1"/>
          </p:cNvSpPr>
          <p:nvPr>
            <p:ph type="ctrTitle" idx="4294967295"/>
          </p:nvPr>
        </p:nvSpPr>
        <p:spPr>
          <a:xfrm>
            <a:off x="988149" y="3241751"/>
            <a:ext cx="4390500" cy="862500"/>
          </a:xfrm>
          <a:prstGeom prst="rect">
            <a:avLst/>
          </a:prstGeom>
        </p:spPr>
        <p:txBody>
          <a:bodyPr spcFirstLastPara="1" wrap="square" lIns="91425" tIns="91425" rIns="91425" bIns="91425" anchor="b" anchorCtr="0">
            <a:noAutofit/>
            <a:scene3d>
              <a:camera prst="orthographicFront"/>
              <a:lightRig rig="soft" dir="t">
                <a:rot lat="0" lon="0" rev="15600000"/>
              </a:lightRig>
            </a:scene3d>
            <a:sp3d extrusionH="57150" prstMaterial="softEdge">
              <a:bevelT w="25400" h="38100"/>
            </a:sp3d>
          </a:bodyPr>
          <a:lstStyle/>
          <a:p>
            <a:pPr marL="0" lvl="0" indent="0" algn="l" rtl="0">
              <a:spcBef>
                <a:spcPts val="0"/>
              </a:spcBef>
              <a:spcAft>
                <a:spcPts val="0"/>
              </a:spcAft>
              <a:buNone/>
            </a:pPr>
            <a:r>
              <a:rPr lang="en-US" sz="9600" b="1">
                <a:ln w="38100">
                  <a:solidFill>
                    <a:schemeClr val="bg1"/>
                  </a:solidFill>
                </a:ln>
                <a:solidFill>
                  <a:schemeClr val="tx2">
                    <a:lumMod val="10000"/>
                  </a:schemeClr>
                </a:solidFill>
              </a:rPr>
              <a:t>Thank You!</a:t>
            </a:r>
          </a:p>
        </p:txBody>
      </p:sp>
      <p:sp>
        <p:nvSpPr>
          <p:cNvPr id="341" name="Google Shape;341;p37"/>
          <p:cNvSpPr/>
          <p:nvPr/>
        </p:nvSpPr>
        <p:spPr>
          <a:xfrm>
            <a:off x="5020246" y="816383"/>
            <a:ext cx="2713515" cy="2468231"/>
          </a:xfrm>
          <a:custGeom>
            <a:avLst/>
            <a:gdLst/>
            <a:ahLst/>
            <a:cxnLst/>
            <a:rect l="l" t="t" r="r" b="b"/>
            <a:pathLst>
              <a:path w="16218" h="14752" extrusionOk="0">
                <a:moveTo>
                  <a:pt x="7694" y="0"/>
                </a:moveTo>
                <a:lnTo>
                  <a:pt x="7279" y="25"/>
                </a:lnTo>
                <a:lnTo>
                  <a:pt x="6863" y="74"/>
                </a:lnTo>
                <a:lnTo>
                  <a:pt x="6473" y="123"/>
                </a:lnTo>
                <a:lnTo>
                  <a:pt x="6082" y="196"/>
                </a:lnTo>
                <a:lnTo>
                  <a:pt x="5691" y="293"/>
                </a:lnTo>
                <a:lnTo>
                  <a:pt x="5325" y="416"/>
                </a:lnTo>
                <a:lnTo>
                  <a:pt x="4958" y="538"/>
                </a:lnTo>
                <a:lnTo>
                  <a:pt x="4592" y="660"/>
                </a:lnTo>
                <a:lnTo>
                  <a:pt x="4250" y="831"/>
                </a:lnTo>
                <a:lnTo>
                  <a:pt x="3908" y="977"/>
                </a:lnTo>
                <a:lnTo>
                  <a:pt x="3566" y="1173"/>
                </a:lnTo>
                <a:lnTo>
                  <a:pt x="3249" y="1368"/>
                </a:lnTo>
                <a:lnTo>
                  <a:pt x="2956" y="1563"/>
                </a:lnTo>
                <a:lnTo>
                  <a:pt x="2663" y="1783"/>
                </a:lnTo>
                <a:lnTo>
                  <a:pt x="2370" y="2003"/>
                </a:lnTo>
                <a:lnTo>
                  <a:pt x="2101" y="2247"/>
                </a:lnTo>
                <a:lnTo>
                  <a:pt x="1857" y="2492"/>
                </a:lnTo>
                <a:lnTo>
                  <a:pt x="1612" y="2760"/>
                </a:lnTo>
                <a:lnTo>
                  <a:pt x="1393" y="3029"/>
                </a:lnTo>
                <a:lnTo>
                  <a:pt x="1173" y="3298"/>
                </a:lnTo>
                <a:lnTo>
                  <a:pt x="977" y="3591"/>
                </a:lnTo>
                <a:lnTo>
                  <a:pt x="807" y="3884"/>
                </a:lnTo>
                <a:lnTo>
                  <a:pt x="636" y="4201"/>
                </a:lnTo>
                <a:lnTo>
                  <a:pt x="489" y="4519"/>
                </a:lnTo>
                <a:lnTo>
                  <a:pt x="367" y="4836"/>
                </a:lnTo>
                <a:lnTo>
                  <a:pt x="245" y="5154"/>
                </a:lnTo>
                <a:lnTo>
                  <a:pt x="172" y="5496"/>
                </a:lnTo>
                <a:lnTo>
                  <a:pt x="98" y="5838"/>
                </a:lnTo>
                <a:lnTo>
                  <a:pt x="49" y="6179"/>
                </a:lnTo>
                <a:lnTo>
                  <a:pt x="1" y="6521"/>
                </a:lnTo>
                <a:lnTo>
                  <a:pt x="1" y="6888"/>
                </a:lnTo>
                <a:lnTo>
                  <a:pt x="1" y="7254"/>
                </a:lnTo>
                <a:lnTo>
                  <a:pt x="49" y="7645"/>
                </a:lnTo>
                <a:lnTo>
                  <a:pt x="98" y="8011"/>
                </a:lnTo>
                <a:lnTo>
                  <a:pt x="196" y="8353"/>
                </a:lnTo>
                <a:lnTo>
                  <a:pt x="294" y="8719"/>
                </a:lnTo>
                <a:lnTo>
                  <a:pt x="416" y="9061"/>
                </a:lnTo>
                <a:lnTo>
                  <a:pt x="562" y="9403"/>
                </a:lnTo>
                <a:lnTo>
                  <a:pt x="733" y="9745"/>
                </a:lnTo>
                <a:lnTo>
                  <a:pt x="904" y="10063"/>
                </a:lnTo>
                <a:lnTo>
                  <a:pt x="1100" y="10356"/>
                </a:lnTo>
                <a:lnTo>
                  <a:pt x="1344" y="10673"/>
                </a:lnTo>
                <a:lnTo>
                  <a:pt x="1564" y="10966"/>
                </a:lnTo>
                <a:lnTo>
                  <a:pt x="1832" y="11235"/>
                </a:lnTo>
                <a:lnTo>
                  <a:pt x="2101" y="11504"/>
                </a:lnTo>
                <a:lnTo>
                  <a:pt x="2394" y="11772"/>
                </a:lnTo>
                <a:lnTo>
                  <a:pt x="2687" y="12017"/>
                </a:lnTo>
                <a:lnTo>
                  <a:pt x="2492" y="12383"/>
                </a:lnTo>
                <a:lnTo>
                  <a:pt x="2272" y="12749"/>
                </a:lnTo>
                <a:lnTo>
                  <a:pt x="2028" y="13140"/>
                </a:lnTo>
                <a:lnTo>
                  <a:pt x="1710" y="13506"/>
                </a:lnTo>
                <a:lnTo>
                  <a:pt x="1368" y="13873"/>
                </a:lnTo>
                <a:lnTo>
                  <a:pt x="1173" y="14044"/>
                </a:lnTo>
                <a:lnTo>
                  <a:pt x="953" y="14190"/>
                </a:lnTo>
                <a:lnTo>
                  <a:pt x="733" y="14337"/>
                </a:lnTo>
                <a:lnTo>
                  <a:pt x="513" y="14483"/>
                </a:lnTo>
                <a:lnTo>
                  <a:pt x="269" y="14581"/>
                </a:lnTo>
                <a:lnTo>
                  <a:pt x="1" y="14703"/>
                </a:lnTo>
                <a:lnTo>
                  <a:pt x="123" y="14703"/>
                </a:lnTo>
                <a:lnTo>
                  <a:pt x="489" y="14752"/>
                </a:lnTo>
                <a:lnTo>
                  <a:pt x="1368" y="14752"/>
                </a:lnTo>
                <a:lnTo>
                  <a:pt x="1710" y="14728"/>
                </a:lnTo>
                <a:lnTo>
                  <a:pt x="2101" y="14654"/>
                </a:lnTo>
                <a:lnTo>
                  <a:pt x="2492" y="14581"/>
                </a:lnTo>
                <a:lnTo>
                  <a:pt x="2907" y="14459"/>
                </a:lnTo>
                <a:lnTo>
                  <a:pt x="3322" y="14312"/>
                </a:lnTo>
                <a:lnTo>
                  <a:pt x="3762" y="14117"/>
                </a:lnTo>
                <a:lnTo>
                  <a:pt x="4177" y="13873"/>
                </a:lnTo>
                <a:lnTo>
                  <a:pt x="4592" y="13604"/>
                </a:lnTo>
                <a:lnTo>
                  <a:pt x="4983" y="13238"/>
                </a:lnTo>
                <a:lnTo>
                  <a:pt x="5349" y="13360"/>
                </a:lnTo>
                <a:lnTo>
                  <a:pt x="5716" y="13482"/>
                </a:lnTo>
                <a:lnTo>
                  <a:pt x="6106" y="13555"/>
                </a:lnTo>
                <a:lnTo>
                  <a:pt x="6497" y="13628"/>
                </a:lnTo>
                <a:lnTo>
                  <a:pt x="6888" y="13702"/>
                </a:lnTo>
                <a:lnTo>
                  <a:pt x="7279" y="13751"/>
                </a:lnTo>
                <a:lnTo>
                  <a:pt x="7694" y="13775"/>
                </a:lnTo>
                <a:lnTo>
                  <a:pt x="8524" y="13775"/>
                </a:lnTo>
                <a:lnTo>
                  <a:pt x="8939" y="13751"/>
                </a:lnTo>
                <a:lnTo>
                  <a:pt x="9355" y="13702"/>
                </a:lnTo>
                <a:lnTo>
                  <a:pt x="9745" y="13628"/>
                </a:lnTo>
                <a:lnTo>
                  <a:pt x="10136" y="13555"/>
                </a:lnTo>
                <a:lnTo>
                  <a:pt x="10527" y="13458"/>
                </a:lnTo>
                <a:lnTo>
                  <a:pt x="10893" y="13360"/>
                </a:lnTo>
                <a:lnTo>
                  <a:pt x="11260" y="13238"/>
                </a:lnTo>
                <a:lnTo>
                  <a:pt x="11626" y="13091"/>
                </a:lnTo>
                <a:lnTo>
                  <a:pt x="11968" y="12945"/>
                </a:lnTo>
                <a:lnTo>
                  <a:pt x="12310" y="12774"/>
                </a:lnTo>
                <a:lnTo>
                  <a:pt x="12652" y="12603"/>
                </a:lnTo>
                <a:lnTo>
                  <a:pt x="12969" y="12407"/>
                </a:lnTo>
                <a:lnTo>
                  <a:pt x="13262" y="12212"/>
                </a:lnTo>
                <a:lnTo>
                  <a:pt x="13555" y="11992"/>
                </a:lnTo>
                <a:lnTo>
                  <a:pt x="13848" y="11748"/>
                </a:lnTo>
                <a:lnTo>
                  <a:pt x="14117" y="11528"/>
                </a:lnTo>
                <a:lnTo>
                  <a:pt x="14361" y="11259"/>
                </a:lnTo>
                <a:lnTo>
                  <a:pt x="14606" y="11015"/>
                </a:lnTo>
                <a:lnTo>
                  <a:pt x="14825" y="10747"/>
                </a:lnTo>
                <a:lnTo>
                  <a:pt x="15045" y="10453"/>
                </a:lnTo>
                <a:lnTo>
                  <a:pt x="15241" y="10160"/>
                </a:lnTo>
                <a:lnTo>
                  <a:pt x="15412" y="9867"/>
                </a:lnTo>
                <a:lnTo>
                  <a:pt x="15582" y="9574"/>
                </a:lnTo>
                <a:lnTo>
                  <a:pt x="15729" y="9257"/>
                </a:lnTo>
                <a:lnTo>
                  <a:pt x="15851" y="8939"/>
                </a:lnTo>
                <a:lnTo>
                  <a:pt x="15973" y="8597"/>
                </a:lnTo>
                <a:lnTo>
                  <a:pt x="16047" y="8280"/>
                </a:lnTo>
                <a:lnTo>
                  <a:pt x="16120" y="7938"/>
                </a:lnTo>
                <a:lnTo>
                  <a:pt x="16169" y="7596"/>
                </a:lnTo>
                <a:lnTo>
                  <a:pt x="16217" y="7230"/>
                </a:lnTo>
                <a:lnTo>
                  <a:pt x="16217" y="6888"/>
                </a:lnTo>
                <a:lnTo>
                  <a:pt x="16217" y="6521"/>
                </a:lnTo>
                <a:lnTo>
                  <a:pt x="16169" y="6179"/>
                </a:lnTo>
                <a:lnTo>
                  <a:pt x="16120" y="5838"/>
                </a:lnTo>
                <a:lnTo>
                  <a:pt x="16047" y="5496"/>
                </a:lnTo>
                <a:lnTo>
                  <a:pt x="15973" y="5154"/>
                </a:lnTo>
                <a:lnTo>
                  <a:pt x="15851" y="4836"/>
                </a:lnTo>
                <a:lnTo>
                  <a:pt x="15729" y="4519"/>
                </a:lnTo>
                <a:lnTo>
                  <a:pt x="15582" y="4201"/>
                </a:lnTo>
                <a:lnTo>
                  <a:pt x="15412" y="3884"/>
                </a:lnTo>
                <a:lnTo>
                  <a:pt x="15241" y="3591"/>
                </a:lnTo>
                <a:lnTo>
                  <a:pt x="15045" y="3298"/>
                </a:lnTo>
                <a:lnTo>
                  <a:pt x="14825" y="3029"/>
                </a:lnTo>
                <a:lnTo>
                  <a:pt x="14606" y="2760"/>
                </a:lnTo>
                <a:lnTo>
                  <a:pt x="14361" y="2492"/>
                </a:lnTo>
                <a:lnTo>
                  <a:pt x="14117" y="2247"/>
                </a:lnTo>
                <a:lnTo>
                  <a:pt x="13848" y="2003"/>
                </a:lnTo>
                <a:lnTo>
                  <a:pt x="13555" y="1783"/>
                </a:lnTo>
                <a:lnTo>
                  <a:pt x="13262" y="1563"/>
                </a:lnTo>
                <a:lnTo>
                  <a:pt x="12969" y="1368"/>
                </a:lnTo>
                <a:lnTo>
                  <a:pt x="12652" y="1173"/>
                </a:lnTo>
                <a:lnTo>
                  <a:pt x="12310" y="977"/>
                </a:lnTo>
                <a:lnTo>
                  <a:pt x="11968" y="831"/>
                </a:lnTo>
                <a:lnTo>
                  <a:pt x="11626" y="660"/>
                </a:lnTo>
                <a:lnTo>
                  <a:pt x="11260" y="538"/>
                </a:lnTo>
                <a:lnTo>
                  <a:pt x="10893" y="416"/>
                </a:lnTo>
                <a:lnTo>
                  <a:pt x="10527" y="293"/>
                </a:lnTo>
                <a:lnTo>
                  <a:pt x="10136" y="196"/>
                </a:lnTo>
                <a:lnTo>
                  <a:pt x="9745" y="123"/>
                </a:lnTo>
                <a:lnTo>
                  <a:pt x="9355" y="74"/>
                </a:lnTo>
                <a:lnTo>
                  <a:pt x="8939" y="25"/>
                </a:lnTo>
                <a:lnTo>
                  <a:pt x="852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 name="Google Shape;342;p37"/>
          <p:cNvSpPr/>
          <p:nvPr/>
        </p:nvSpPr>
        <p:spPr>
          <a:xfrm rot="2240807">
            <a:off x="6269797" y="3349126"/>
            <a:ext cx="1651746" cy="1002494"/>
          </a:xfrm>
          <a:custGeom>
            <a:avLst/>
            <a:gdLst/>
            <a:ahLst/>
            <a:cxnLst/>
            <a:rect l="l" t="t" r="r" b="b"/>
            <a:pathLst>
              <a:path w="15412" h="9354" extrusionOk="0">
                <a:moveTo>
                  <a:pt x="6224" y="1"/>
                </a:moveTo>
                <a:lnTo>
                  <a:pt x="5800" y="19"/>
                </a:lnTo>
                <a:lnTo>
                  <a:pt x="5377" y="75"/>
                </a:lnTo>
                <a:lnTo>
                  <a:pt x="4972" y="148"/>
                </a:lnTo>
                <a:lnTo>
                  <a:pt x="4659" y="240"/>
                </a:lnTo>
                <a:lnTo>
                  <a:pt x="4346" y="332"/>
                </a:lnTo>
                <a:lnTo>
                  <a:pt x="4051" y="424"/>
                </a:lnTo>
                <a:lnTo>
                  <a:pt x="3775" y="553"/>
                </a:lnTo>
                <a:lnTo>
                  <a:pt x="3517" y="682"/>
                </a:lnTo>
                <a:lnTo>
                  <a:pt x="3260" y="829"/>
                </a:lnTo>
                <a:lnTo>
                  <a:pt x="3020" y="977"/>
                </a:lnTo>
                <a:lnTo>
                  <a:pt x="2781" y="1142"/>
                </a:lnTo>
                <a:lnTo>
                  <a:pt x="2560" y="1308"/>
                </a:lnTo>
                <a:lnTo>
                  <a:pt x="2357" y="1474"/>
                </a:lnTo>
                <a:lnTo>
                  <a:pt x="2155" y="1658"/>
                </a:lnTo>
                <a:lnTo>
                  <a:pt x="1971" y="1842"/>
                </a:lnTo>
                <a:lnTo>
                  <a:pt x="1621" y="2247"/>
                </a:lnTo>
                <a:lnTo>
                  <a:pt x="1308" y="2652"/>
                </a:lnTo>
                <a:lnTo>
                  <a:pt x="1050" y="3057"/>
                </a:lnTo>
                <a:lnTo>
                  <a:pt x="811" y="3462"/>
                </a:lnTo>
                <a:lnTo>
                  <a:pt x="608" y="3867"/>
                </a:lnTo>
                <a:lnTo>
                  <a:pt x="424" y="4254"/>
                </a:lnTo>
                <a:lnTo>
                  <a:pt x="295" y="4622"/>
                </a:lnTo>
                <a:lnTo>
                  <a:pt x="166" y="4954"/>
                </a:lnTo>
                <a:lnTo>
                  <a:pt x="1" y="5524"/>
                </a:lnTo>
                <a:lnTo>
                  <a:pt x="10735" y="3628"/>
                </a:lnTo>
                <a:lnTo>
                  <a:pt x="10735" y="3628"/>
                </a:lnTo>
                <a:lnTo>
                  <a:pt x="166" y="6353"/>
                </a:lnTo>
                <a:lnTo>
                  <a:pt x="535" y="6795"/>
                </a:lnTo>
                <a:lnTo>
                  <a:pt x="792" y="7053"/>
                </a:lnTo>
                <a:lnTo>
                  <a:pt x="1069" y="7329"/>
                </a:lnTo>
                <a:lnTo>
                  <a:pt x="1382" y="7605"/>
                </a:lnTo>
                <a:lnTo>
                  <a:pt x="1731" y="7899"/>
                </a:lnTo>
                <a:lnTo>
                  <a:pt x="2118" y="8176"/>
                </a:lnTo>
                <a:lnTo>
                  <a:pt x="2542" y="8433"/>
                </a:lnTo>
                <a:lnTo>
                  <a:pt x="2983" y="8691"/>
                </a:lnTo>
                <a:lnTo>
                  <a:pt x="3462" y="8894"/>
                </a:lnTo>
                <a:lnTo>
                  <a:pt x="3720" y="9004"/>
                </a:lnTo>
                <a:lnTo>
                  <a:pt x="3978" y="9078"/>
                </a:lnTo>
                <a:lnTo>
                  <a:pt x="4235" y="9151"/>
                </a:lnTo>
                <a:lnTo>
                  <a:pt x="4512" y="9225"/>
                </a:lnTo>
                <a:lnTo>
                  <a:pt x="4806" y="9280"/>
                </a:lnTo>
                <a:lnTo>
                  <a:pt x="5082" y="9317"/>
                </a:lnTo>
                <a:lnTo>
                  <a:pt x="5377" y="9336"/>
                </a:lnTo>
                <a:lnTo>
                  <a:pt x="5672" y="9354"/>
                </a:lnTo>
                <a:lnTo>
                  <a:pt x="5985" y="9336"/>
                </a:lnTo>
                <a:lnTo>
                  <a:pt x="6298" y="9317"/>
                </a:lnTo>
                <a:lnTo>
                  <a:pt x="6611" y="9280"/>
                </a:lnTo>
                <a:lnTo>
                  <a:pt x="6942" y="9207"/>
                </a:lnTo>
                <a:lnTo>
                  <a:pt x="7347" y="9115"/>
                </a:lnTo>
                <a:lnTo>
                  <a:pt x="7752" y="8986"/>
                </a:lnTo>
                <a:lnTo>
                  <a:pt x="8139" y="8838"/>
                </a:lnTo>
                <a:lnTo>
                  <a:pt x="8544" y="8654"/>
                </a:lnTo>
                <a:lnTo>
                  <a:pt x="8930" y="8470"/>
                </a:lnTo>
                <a:lnTo>
                  <a:pt x="9317" y="8249"/>
                </a:lnTo>
                <a:lnTo>
                  <a:pt x="9704" y="8028"/>
                </a:lnTo>
                <a:lnTo>
                  <a:pt x="10072" y="7789"/>
                </a:lnTo>
                <a:lnTo>
                  <a:pt x="10440" y="7531"/>
                </a:lnTo>
                <a:lnTo>
                  <a:pt x="10808" y="7273"/>
                </a:lnTo>
                <a:lnTo>
                  <a:pt x="11158" y="6997"/>
                </a:lnTo>
                <a:lnTo>
                  <a:pt x="11508" y="6721"/>
                </a:lnTo>
                <a:lnTo>
                  <a:pt x="12171" y="6150"/>
                </a:lnTo>
                <a:lnTo>
                  <a:pt x="12797" y="5561"/>
                </a:lnTo>
                <a:lnTo>
                  <a:pt x="13349" y="5009"/>
                </a:lnTo>
                <a:lnTo>
                  <a:pt x="13865" y="4456"/>
                </a:lnTo>
                <a:lnTo>
                  <a:pt x="14325" y="3959"/>
                </a:lnTo>
                <a:lnTo>
                  <a:pt x="14693" y="3517"/>
                </a:lnTo>
                <a:lnTo>
                  <a:pt x="15227" y="2873"/>
                </a:lnTo>
                <a:lnTo>
                  <a:pt x="15411" y="2615"/>
                </a:lnTo>
                <a:lnTo>
                  <a:pt x="15154" y="2486"/>
                </a:lnTo>
                <a:lnTo>
                  <a:pt x="14399" y="2100"/>
                </a:lnTo>
                <a:lnTo>
                  <a:pt x="13865" y="1860"/>
                </a:lnTo>
                <a:lnTo>
                  <a:pt x="13239" y="1603"/>
                </a:lnTo>
                <a:lnTo>
                  <a:pt x="12558" y="1327"/>
                </a:lnTo>
                <a:lnTo>
                  <a:pt x="11803" y="1032"/>
                </a:lnTo>
                <a:lnTo>
                  <a:pt x="11011" y="774"/>
                </a:lnTo>
                <a:lnTo>
                  <a:pt x="10164" y="535"/>
                </a:lnTo>
                <a:lnTo>
                  <a:pt x="9741" y="406"/>
                </a:lnTo>
                <a:lnTo>
                  <a:pt x="9299" y="314"/>
                </a:lnTo>
                <a:lnTo>
                  <a:pt x="8857" y="222"/>
                </a:lnTo>
                <a:lnTo>
                  <a:pt x="8415" y="148"/>
                </a:lnTo>
                <a:lnTo>
                  <a:pt x="7973" y="75"/>
                </a:lnTo>
                <a:lnTo>
                  <a:pt x="7531" y="38"/>
                </a:lnTo>
                <a:lnTo>
                  <a:pt x="70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 name="Google Shape;343;p37"/>
          <p:cNvSpPr/>
          <p:nvPr/>
        </p:nvSpPr>
        <p:spPr>
          <a:xfrm rot="-6741915">
            <a:off x="7586101" y="2562766"/>
            <a:ext cx="640976" cy="998332"/>
          </a:xfrm>
          <a:custGeom>
            <a:avLst/>
            <a:gdLst/>
            <a:ahLst/>
            <a:cxnLst/>
            <a:rect l="l" t="t" r="r" b="b"/>
            <a:pathLst>
              <a:path w="6004" h="8967" extrusionOk="0">
                <a:moveTo>
                  <a:pt x="4383" y="0"/>
                </a:moveTo>
                <a:lnTo>
                  <a:pt x="4015" y="19"/>
                </a:lnTo>
                <a:lnTo>
                  <a:pt x="3757" y="56"/>
                </a:lnTo>
                <a:lnTo>
                  <a:pt x="3481" y="93"/>
                </a:lnTo>
                <a:lnTo>
                  <a:pt x="3168" y="166"/>
                </a:lnTo>
                <a:lnTo>
                  <a:pt x="2836" y="258"/>
                </a:lnTo>
                <a:lnTo>
                  <a:pt x="2486" y="387"/>
                </a:lnTo>
                <a:lnTo>
                  <a:pt x="2137" y="534"/>
                </a:lnTo>
                <a:lnTo>
                  <a:pt x="1787" y="737"/>
                </a:lnTo>
                <a:lnTo>
                  <a:pt x="1621" y="847"/>
                </a:lnTo>
                <a:lnTo>
                  <a:pt x="1455" y="958"/>
                </a:lnTo>
                <a:lnTo>
                  <a:pt x="1290" y="1087"/>
                </a:lnTo>
                <a:lnTo>
                  <a:pt x="1142" y="1234"/>
                </a:lnTo>
                <a:lnTo>
                  <a:pt x="995" y="1400"/>
                </a:lnTo>
                <a:lnTo>
                  <a:pt x="848" y="1565"/>
                </a:lnTo>
                <a:lnTo>
                  <a:pt x="719" y="1750"/>
                </a:lnTo>
                <a:lnTo>
                  <a:pt x="590" y="1934"/>
                </a:lnTo>
                <a:lnTo>
                  <a:pt x="480" y="2155"/>
                </a:lnTo>
                <a:lnTo>
                  <a:pt x="369" y="2376"/>
                </a:lnTo>
                <a:lnTo>
                  <a:pt x="277" y="2615"/>
                </a:lnTo>
                <a:lnTo>
                  <a:pt x="203" y="2854"/>
                </a:lnTo>
                <a:lnTo>
                  <a:pt x="148" y="3112"/>
                </a:lnTo>
                <a:lnTo>
                  <a:pt x="93" y="3370"/>
                </a:lnTo>
                <a:lnTo>
                  <a:pt x="56" y="3628"/>
                </a:lnTo>
                <a:lnTo>
                  <a:pt x="19" y="3904"/>
                </a:lnTo>
                <a:lnTo>
                  <a:pt x="1" y="4456"/>
                </a:lnTo>
                <a:lnTo>
                  <a:pt x="1" y="5008"/>
                </a:lnTo>
                <a:lnTo>
                  <a:pt x="38" y="5542"/>
                </a:lnTo>
                <a:lnTo>
                  <a:pt x="93" y="6076"/>
                </a:lnTo>
                <a:lnTo>
                  <a:pt x="185" y="6592"/>
                </a:lnTo>
                <a:lnTo>
                  <a:pt x="277" y="7089"/>
                </a:lnTo>
                <a:lnTo>
                  <a:pt x="369" y="7531"/>
                </a:lnTo>
                <a:lnTo>
                  <a:pt x="553" y="8286"/>
                </a:lnTo>
                <a:lnTo>
                  <a:pt x="701" y="8783"/>
                </a:lnTo>
                <a:lnTo>
                  <a:pt x="756" y="8967"/>
                </a:lnTo>
                <a:lnTo>
                  <a:pt x="940" y="8875"/>
                </a:lnTo>
                <a:lnTo>
                  <a:pt x="1400" y="8636"/>
                </a:lnTo>
                <a:lnTo>
                  <a:pt x="2063" y="8249"/>
                </a:lnTo>
                <a:lnTo>
                  <a:pt x="2450" y="7991"/>
                </a:lnTo>
                <a:lnTo>
                  <a:pt x="2855" y="7715"/>
                </a:lnTo>
                <a:lnTo>
                  <a:pt x="3278" y="7420"/>
                </a:lnTo>
                <a:lnTo>
                  <a:pt x="3702" y="7089"/>
                </a:lnTo>
                <a:lnTo>
                  <a:pt x="4125" y="6721"/>
                </a:lnTo>
                <a:lnTo>
                  <a:pt x="4512" y="6334"/>
                </a:lnTo>
                <a:lnTo>
                  <a:pt x="4880" y="5947"/>
                </a:lnTo>
                <a:lnTo>
                  <a:pt x="5064" y="5727"/>
                </a:lnTo>
                <a:lnTo>
                  <a:pt x="5211" y="5524"/>
                </a:lnTo>
                <a:lnTo>
                  <a:pt x="5359" y="5303"/>
                </a:lnTo>
                <a:lnTo>
                  <a:pt x="5506" y="5082"/>
                </a:lnTo>
                <a:lnTo>
                  <a:pt x="5616" y="4843"/>
                </a:lnTo>
                <a:lnTo>
                  <a:pt x="5727" y="4622"/>
                </a:lnTo>
                <a:lnTo>
                  <a:pt x="5819" y="4382"/>
                </a:lnTo>
                <a:lnTo>
                  <a:pt x="5893" y="4162"/>
                </a:lnTo>
                <a:lnTo>
                  <a:pt x="5929" y="3941"/>
                </a:lnTo>
                <a:lnTo>
                  <a:pt x="5966" y="3701"/>
                </a:lnTo>
                <a:lnTo>
                  <a:pt x="6003" y="3499"/>
                </a:lnTo>
                <a:lnTo>
                  <a:pt x="6003" y="3278"/>
                </a:lnTo>
                <a:lnTo>
                  <a:pt x="6003" y="3057"/>
                </a:lnTo>
                <a:lnTo>
                  <a:pt x="5985" y="2854"/>
                </a:lnTo>
                <a:lnTo>
                  <a:pt x="5948" y="2652"/>
                </a:lnTo>
                <a:lnTo>
                  <a:pt x="5911" y="2449"/>
                </a:lnTo>
                <a:lnTo>
                  <a:pt x="5801" y="2063"/>
                </a:lnTo>
                <a:lnTo>
                  <a:pt x="5672" y="1713"/>
                </a:lnTo>
                <a:lnTo>
                  <a:pt x="5506" y="1381"/>
                </a:lnTo>
                <a:lnTo>
                  <a:pt x="5340" y="1087"/>
                </a:lnTo>
                <a:lnTo>
                  <a:pt x="5175" y="811"/>
                </a:lnTo>
                <a:lnTo>
                  <a:pt x="5009" y="571"/>
                </a:lnTo>
                <a:lnTo>
                  <a:pt x="4843" y="369"/>
                </a:lnTo>
                <a:lnTo>
                  <a:pt x="4604" y="93"/>
                </a:lnTo>
                <a:lnTo>
                  <a:pt x="4512" y="0"/>
                </a:lnTo>
                <a:close/>
              </a:path>
            </a:pathLst>
          </a:custGeom>
          <a:solidFill>
            <a:srgbClr val="B8F5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Shape 191"/>
        <p:cNvGrpSpPr/>
        <p:nvPr/>
      </p:nvGrpSpPr>
      <p:grpSpPr>
        <a:xfrm>
          <a:off x="0" y="0"/>
          <a:ext cx="0" cy="0"/>
          <a:chOff x="0" y="0"/>
          <a:chExt cx="0" cy="0"/>
        </a:xfrm>
      </p:grpSpPr>
      <p:sp>
        <p:nvSpPr>
          <p:cNvPr id="193" name="Google Shape;193;p24"/>
          <p:cNvSpPr txBox="1">
            <a:spLocks noGrp="1"/>
          </p:cNvSpPr>
          <p:nvPr>
            <p:ph type="sldNum" idx="12"/>
          </p:nvPr>
        </p:nvSpPr>
        <p:spPr>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fld id="{00000000-1234-1234-1234-123412341234}" type="slidenum">
              <a:rPr lang="en">
                <a:solidFill>
                  <a:srgbClr val="FFFFFF"/>
                </a:solidFill>
              </a:rPr>
              <a:t>3</a:t>
            </a:fld>
            <a:endParaRPr>
              <a:solidFill>
                <a:srgbClr val="FFFFFF"/>
              </a:solidFill>
            </a:endParaRPr>
          </a:p>
        </p:txBody>
      </p:sp>
      <p:sp>
        <p:nvSpPr>
          <p:cNvPr id="192" name="Google Shape;192;p24"/>
          <p:cNvSpPr txBox="1">
            <a:spLocks noGrp="1"/>
          </p:cNvSpPr>
          <p:nvPr>
            <p:ph type="title" idx="4294967295"/>
          </p:nvPr>
        </p:nvSpPr>
        <p:spPr>
          <a:xfrm>
            <a:off x="0" y="1689100"/>
            <a:ext cx="9144000" cy="814388"/>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4400">
                <a:solidFill>
                  <a:schemeClr val="accent2">
                    <a:lumMod val="75000"/>
                  </a:schemeClr>
                </a:solidFill>
              </a:rPr>
              <a:t>Biogas: A Potential Solution</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31"/>
        <p:cNvGrpSpPr/>
        <p:nvPr/>
      </p:nvGrpSpPr>
      <p:grpSpPr>
        <a:xfrm>
          <a:off x="0" y="0"/>
          <a:ext cx="0" cy="0"/>
          <a:chOff x="0" y="0"/>
          <a:chExt cx="0" cy="0"/>
        </a:xfrm>
      </p:grpSpPr>
      <p:sp>
        <p:nvSpPr>
          <p:cNvPr id="4" name="Google Shape;139;p18">
            <a:extLst>
              <a:ext uri="{FF2B5EF4-FFF2-40B4-BE49-F238E27FC236}">
                <a16:creationId xmlns:a16="http://schemas.microsoft.com/office/drawing/2014/main" id="{66A88905-A407-4980-A204-4F928B24BE74}"/>
              </a:ext>
            </a:extLst>
          </p:cNvPr>
          <p:cNvSpPr txBox="1">
            <a:spLocks/>
          </p:cNvSpPr>
          <p:nvPr/>
        </p:nvSpPr>
        <p:spPr>
          <a:xfrm>
            <a:off x="76209" y="4749851"/>
            <a:ext cx="548700" cy="3936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fld id="{00000000-1234-1234-1234-123412341234}" type="slidenum">
              <a:rPr lang="en" smtClean="0"/>
              <a:pPr/>
              <a:t>4</a:t>
            </a:fld>
            <a:endParaRPr lang="en"/>
          </a:p>
        </p:txBody>
      </p:sp>
      <p:graphicFrame>
        <p:nvGraphicFramePr>
          <p:cNvPr id="2" name="Diagram 1">
            <a:extLst>
              <a:ext uri="{FF2B5EF4-FFF2-40B4-BE49-F238E27FC236}">
                <a16:creationId xmlns:a16="http://schemas.microsoft.com/office/drawing/2014/main" id="{315D654D-A718-42F4-87E8-E61AC62E53B5}"/>
              </a:ext>
            </a:extLst>
          </p:cNvPr>
          <p:cNvGraphicFramePr/>
          <p:nvPr>
            <p:extLst>
              <p:ext uri="{D42A27DB-BD31-4B8C-83A1-F6EECF244321}">
                <p14:modId xmlns:p14="http://schemas.microsoft.com/office/powerpoint/2010/main" val="2915589531"/>
              </p:ext>
            </p:extLst>
          </p:nvPr>
        </p:nvGraphicFramePr>
        <p:xfrm>
          <a:off x="1910802" y="298385"/>
          <a:ext cx="6021734" cy="394406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TextBox 5">
            <a:extLst>
              <a:ext uri="{FF2B5EF4-FFF2-40B4-BE49-F238E27FC236}">
                <a16:creationId xmlns:a16="http://schemas.microsoft.com/office/drawing/2014/main" id="{003F535E-B371-4925-B419-AE5DB5F4E8A1}"/>
              </a:ext>
            </a:extLst>
          </p:cNvPr>
          <p:cNvSpPr txBox="1"/>
          <p:nvPr/>
        </p:nvSpPr>
        <p:spPr>
          <a:xfrm>
            <a:off x="4621115" y="3977872"/>
            <a:ext cx="3532276" cy="830997"/>
          </a:xfrm>
          <a:prstGeom prst="rect">
            <a:avLst/>
          </a:prstGeom>
          <a:noFill/>
        </p:spPr>
        <p:txBody>
          <a:bodyPr wrap="square" rtlCol="0">
            <a:spAutoFit/>
          </a:bodyPr>
          <a:lstStyle/>
          <a:p>
            <a:r>
              <a:rPr lang="en-US" sz="4800">
                <a:solidFill>
                  <a:schemeClr val="accent2">
                    <a:lumMod val="75000"/>
                  </a:schemeClr>
                </a:solidFill>
                <a:latin typeface="Dosis ExtraLight" panose="020B0604020202020204" charset="0"/>
              </a:rPr>
              <a:t>Benefits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graphicEl>
                                              <a:dgm id="{CCC8CECF-A1C3-45EB-A5E5-ADA7D8F3F930}"/>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graphicEl>
                                              <a:dgm id="{9801F239-A46E-4C86-A31A-4DEC663DD98F}"/>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graphicEl>
                                              <a:dgm id="{5D427290-B83A-4AEB-9632-B1476DA26407}"/>
                                            </p:graphic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
                                            <p:graphicEl>
                                              <a:dgm id="{6C5C8FFE-57FD-4728-96A4-C69FC091320F}"/>
                                            </p:graphic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
                                            <p:graphicEl>
                                              <a:dgm id="{2C82626F-2F97-4158-98D3-128375E0D278}"/>
                                            </p:graphic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
                                            <p:graphicEl>
                                              <a:dgm id="{CCC75D97-30DF-447F-BC42-48D76C4C84A3}"/>
                                            </p:graphic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
                                            <p:graphicEl>
                                              <a:dgm id="{C5AEBDD9-3884-4B14-A050-6DA2C494E560}"/>
                                            </p:graphic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
                                            <p:graphicEl>
                                              <a:dgm id="{7ACAC7F1-FBE3-4C4A-99E9-3680372A29DE}"/>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Sub>
          <a:bldDgm bld="one"/>
        </p:bldSub>
      </p:bldGraphic>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23"/>
        <p:cNvGrpSpPr/>
        <p:nvPr/>
      </p:nvGrpSpPr>
      <p:grpSpPr>
        <a:xfrm>
          <a:off x="0" y="0"/>
          <a:ext cx="0" cy="0"/>
          <a:chOff x="0" y="0"/>
          <a:chExt cx="0" cy="0"/>
        </a:xfrm>
      </p:grpSpPr>
      <p:sp>
        <p:nvSpPr>
          <p:cNvPr id="224" name="Google Shape;224;p27"/>
          <p:cNvSpPr/>
          <p:nvPr/>
        </p:nvSpPr>
        <p:spPr>
          <a:xfrm>
            <a:off x="514725" y="942584"/>
            <a:ext cx="8171736" cy="3892835"/>
          </a:xfrm>
          <a:custGeom>
            <a:avLst/>
            <a:gdLst/>
            <a:ahLst/>
            <a:cxnLst/>
            <a:rect l="l" t="t" r="r" b="b"/>
            <a:pathLst>
              <a:path w="285750" h="136125" extrusionOk="0">
                <a:moveTo>
                  <a:pt x="74830" y="1313"/>
                </a:moveTo>
                <a:lnTo>
                  <a:pt x="74352" y="1330"/>
                </a:lnTo>
                <a:lnTo>
                  <a:pt x="74864" y="1330"/>
                </a:lnTo>
                <a:lnTo>
                  <a:pt x="74830" y="1313"/>
                </a:lnTo>
                <a:close/>
                <a:moveTo>
                  <a:pt x="77830" y="1739"/>
                </a:moveTo>
                <a:lnTo>
                  <a:pt x="77830" y="1739"/>
                </a:lnTo>
                <a:lnTo>
                  <a:pt x="77830" y="1739"/>
                </a:lnTo>
                <a:close/>
                <a:moveTo>
                  <a:pt x="176011" y="1432"/>
                </a:moveTo>
                <a:lnTo>
                  <a:pt x="176114" y="1636"/>
                </a:lnTo>
                <a:lnTo>
                  <a:pt x="175500" y="1841"/>
                </a:lnTo>
                <a:lnTo>
                  <a:pt x="175807" y="1943"/>
                </a:lnTo>
                <a:lnTo>
                  <a:pt x="178875" y="1943"/>
                </a:lnTo>
                <a:lnTo>
                  <a:pt x="178773" y="1636"/>
                </a:lnTo>
                <a:lnTo>
                  <a:pt x="176011" y="1432"/>
                </a:lnTo>
                <a:close/>
                <a:moveTo>
                  <a:pt x="135102" y="1841"/>
                </a:moveTo>
                <a:lnTo>
                  <a:pt x="134898" y="1943"/>
                </a:lnTo>
                <a:lnTo>
                  <a:pt x="135102" y="2045"/>
                </a:lnTo>
                <a:lnTo>
                  <a:pt x="134489" y="2045"/>
                </a:lnTo>
                <a:lnTo>
                  <a:pt x="134795" y="2148"/>
                </a:lnTo>
                <a:lnTo>
                  <a:pt x="134489" y="2148"/>
                </a:lnTo>
                <a:lnTo>
                  <a:pt x="135920" y="2352"/>
                </a:lnTo>
                <a:lnTo>
                  <a:pt x="135307" y="2455"/>
                </a:lnTo>
                <a:lnTo>
                  <a:pt x="137148" y="2557"/>
                </a:lnTo>
                <a:lnTo>
                  <a:pt x="137148" y="2659"/>
                </a:lnTo>
                <a:lnTo>
                  <a:pt x="139500" y="2148"/>
                </a:lnTo>
                <a:lnTo>
                  <a:pt x="137148" y="2045"/>
                </a:lnTo>
                <a:lnTo>
                  <a:pt x="137250" y="1841"/>
                </a:lnTo>
                <a:lnTo>
                  <a:pt x="136739" y="1841"/>
                </a:lnTo>
                <a:lnTo>
                  <a:pt x="136739" y="2045"/>
                </a:lnTo>
                <a:lnTo>
                  <a:pt x="135102" y="1841"/>
                </a:lnTo>
                <a:close/>
                <a:moveTo>
                  <a:pt x="178466" y="2045"/>
                </a:moveTo>
                <a:lnTo>
                  <a:pt x="177443" y="2148"/>
                </a:lnTo>
                <a:lnTo>
                  <a:pt x="177136" y="2455"/>
                </a:lnTo>
                <a:lnTo>
                  <a:pt x="181534" y="2864"/>
                </a:lnTo>
                <a:lnTo>
                  <a:pt x="181534" y="2864"/>
                </a:lnTo>
                <a:lnTo>
                  <a:pt x="180716" y="2659"/>
                </a:lnTo>
                <a:lnTo>
                  <a:pt x="181023" y="2659"/>
                </a:lnTo>
                <a:lnTo>
                  <a:pt x="180818" y="2250"/>
                </a:lnTo>
                <a:lnTo>
                  <a:pt x="178466" y="2045"/>
                </a:lnTo>
                <a:close/>
                <a:moveTo>
                  <a:pt x="75068" y="3170"/>
                </a:moveTo>
                <a:lnTo>
                  <a:pt x="74870" y="3225"/>
                </a:lnTo>
                <a:lnTo>
                  <a:pt x="75022" y="3201"/>
                </a:lnTo>
                <a:lnTo>
                  <a:pt x="75022" y="3201"/>
                </a:lnTo>
                <a:lnTo>
                  <a:pt x="75068" y="3170"/>
                </a:lnTo>
                <a:close/>
                <a:moveTo>
                  <a:pt x="72920" y="1227"/>
                </a:moveTo>
                <a:lnTo>
                  <a:pt x="72102" y="1330"/>
                </a:lnTo>
                <a:lnTo>
                  <a:pt x="72511" y="1330"/>
                </a:lnTo>
                <a:lnTo>
                  <a:pt x="70977" y="1534"/>
                </a:lnTo>
                <a:lnTo>
                  <a:pt x="71591" y="1739"/>
                </a:lnTo>
                <a:lnTo>
                  <a:pt x="70364" y="1739"/>
                </a:lnTo>
                <a:lnTo>
                  <a:pt x="70568" y="1841"/>
                </a:lnTo>
                <a:lnTo>
                  <a:pt x="70057" y="1943"/>
                </a:lnTo>
                <a:lnTo>
                  <a:pt x="71080" y="2045"/>
                </a:lnTo>
                <a:lnTo>
                  <a:pt x="69648" y="2045"/>
                </a:lnTo>
                <a:lnTo>
                  <a:pt x="69750" y="2352"/>
                </a:lnTo>
                <a:lnTo>
                  <a:pt x="70670" y="2352"/>
                </a:lnTo>
                <a:lnTo>
                  <a:pt x="69545" y="2557"/>
                </a:lnTo>
                <a:lnTo>
                  <a:pt x="70568" y="2557"/>
                </a:lnTo>
                <a:lnTo>
                  <a:pt x="70466" y="2659"/>
                </a:lnTo>
                <a:lnTo>
                  <a:pt x="72102" y="2557"/>
                </a:lnTo>
                <a:lnTo>
                  <a:pt x="70773" y="2761"/>
                </a:lnTo>
                <a:lnTo>
                  <a:pt x="70466" y="2966"/>
                </a:lnTo>
                <a:lnTo>
                  <a:pt x="70159" y="3068"/>
                </a:lnTo>
                <a:lnTo>
                  <a:pt x="70977" y="3170"/>
                </a:lnTo>
                <a:lnTo>
                  <a:pt x="70364" y="3273"/>
                </a:lnTo>
                <a:lnTo>
                  <a:pt x="72102" y="3477"/>
                </a:lnTo>
                <a:lnTo>
                  <a:pt x="72102" y="3170"/>
                </a:lnTo>
                <a:lnTo>
                  <a:pt x="72307" y="3273"/>
                </a:lnTo>
                <a:lnTo>
                  <a:pt x="73330" y="3170"/>
                </a:lnTo>
                <a:lnTo>
                  <a:pt x="73227" y="3068"/>
                </a:lnTo>
                <a:lnTo>
                  <a:pt x="73739" y="2864"/>
                </a:lnTo>
                <a:lnTo>
                  <a:pt x="73432" y="3068"/>
                </a:lnTo>
                <a:lnTo>
                  <a:pt x="75580" y="2557"/>
                </a:lnTo>
                <a:lnTo>
                  <a:pt x="74557" y="2455"/>
                </a:lnTo>
                <a:lnTo>
                  <a:pt x="74659" y="2045"/>
                </a:lnTo>
                <a:lnTo>
                  <a:pt x="74966" y="1841"/>
                </a:lnTo>
                <a:lnTo>
                  <a:pt x="74352" y="1943"/>
                </a:lnTo>
                <a:lnTo>
                  <a:pt x="74455" y="2045"/>
                </a:lnTo>
                <a:lnTo>
                  <a:pt x="73534" y="1739"/>
                </a:lnTo>
                <a:lnTo>
                  <a:pt x="73534" y="1636"/>
                </a:lnTo>
                <a:lnTo>
                  <a:pt x="72920" y="1227"/>
                </a:lnTo>
                <a:close/>
                <a:moveTo>
                  <a:pt x="74870" y="3225"/>
                </a:moveTo>
                <a:lnTo>
                  <a:pt x="73227" y="3477"/>
                </a:lnTo>
                <a:lnTo>
                  <a:pt x="74301" y="3380"/>
                </a:lnTo>
                <a:lnTo>
                  <a:pt x="74301" y="3380"/>
                </a:lnTo>
                <a:lnTo>
                  <a:pt x="74870" y="3225"/>
                </a:lnTo>
                <a:close/>
                <a:moveTo>
                  <a:pt x="74352" y="3375"/>
                </a:moveTo>
                <a:lnTo>
                  <a:pt x="74301" y="3380"/>
                </a:lnTo>
                <a:lnTo>
                  <a:pt x="74301" y="3380"/>
                </a:lnTo>
                <a:lnTo>
                  <a:pt x="73943" y="3477"/>
                </a:lnTo>
                <a:lnTo>
                  <a:pt x="74352" y="3375"/>
                </a:lnTo>
                <a:close/>
                <a:moveTo>
                  <a:pt x="182148" y="2557"/>
                </a:moveTo>
                <a:lnTo>
                  <a:pt x="182250" y="2966"/>
                </a:lnTo>
                <a:lnTo>
                  <a:pt x="182148" y="3170"/>
                </a:lnTo>
                <a:lnTo>
                  <a:pt x="182045" y="3580"/>
                </a:lnTo>
                <a:lnTo>
                  <a:pt x="185114" y="3170"/>
                </a:lnTo>
                <a:lnTo>
                  <a:pt x="183682" y="2761"/>
                </a:lnTo>
                <a:lnTo>
                  <a:pt x="183170" y="2864"/>
                </a:lnTo>
                <a:lnTo>
                  <a:pt x="182966" y="2761"/>
                </a:lnTo>
                <a:lnTo>
                  <a:pt x="183068" y="2659"/>
                </a:lnTo>
                <a:lnTo>
                  <a:pt x="182455" y="2557"/>
                </a:lnTo>
                <a:lnTo>
                  <a:pt x="182455" y="2557"/>
                </a:lnTo>
                <a:lnTo>
                  <a:pt x="182557" y="2659"/>
                </a:lnTo>
                <a:lnTo>
                  <a:pt x="182148" y="2557"/>
                </a:lnTo>
                <a:close/>
                <a:moveTo>
                  <a:pt x="64739" y="2557"/>
                </a:moveTo>
                <a:lnTo>
                  <a:pt x="63614" y="2864"/>
                </a:lnTo>
                <a:lnTo>
                  <a:pt x="64023" y="2864"/>
                </a:lnTo>
                <a:lnTo>
                  <a:pt x="63716" y="2966"/>
                </a:lnTo>
                <a:lnTo>
                  <a:pt x="63716" y="2966"/>
                </a:lnTo>
                <a:lnTo>
                  <a:pt x="64432" y="2864"/>
                </a:lnTo>
                <a:lnTo>
                  <a:pt x="64125" y="2966"/>
                </a:lnTo>
                <a:lnTo>
                  <a:pt x="64534" y="3068"/>
                </a:lnTo>
                <a:lnTo>
                  <a:pt x="64125" y="3068"/>
                </a:lnTo>
                <a:lnTo>
                  <a:pt x="64330" y="3170"/>
                </a:lnTo>
                <a:lnTo>
                  <a:pt x="63511" y="3375"/>
                </a:lnTo>
                <a:lnTo>
                  <a:pt x="65352" y="3477"/>
                </a:lnTo>
                <a:lnTo>
                  <a:pt x="65352" y="3580"/>
                </a:lnTo>
                <a:lnTo>
                  <a:pt x="66068" y="3682"/>
                </a:lnTo>
                <a:lnTo>
                  <a:pt x="66273" y="3375"/>
                </a:lnTo>
                <a:lnTo>
                  <a:pt x="66580" y="3170"/>
                </a:lnTo>
                <a:lnTo>
                  <a:pt x="65966" y="2966"/>
                </a:lnTo>
                <a:lnTo>
                  <a:pt x="66068" y="2864"/>
                </a:lnTo>
                <a:lnTo>
                  <a:pt x="65148" y="2966"/>
                </a:lnTo>
                <a:lnTo>
                  <a:pt x="65148" y="2864"/>
                </a:lnTo>
                <a:lnTo>
                  <a:pt x="64739" y="2557"/>
                </a:lnTo>
                <a:close/>
                <a:moveTo>
                  <a:pt x="67705" y="2966"/>
                </a:moveTo>
                <a:lnTo>
                  <a:pt x="67295" y="3273"/>
                </a:lnTo>
                <a:lnTo>
                  <a:pt x="67705" y="3477"/>
                </a:lnTo>
                <a:lnTo>
                  <a:pt x="67398" y="3682"/>
                </a:lnTo>
                <a:lnTo>
                  <a:pt x="69136" y="3273"/>
                </a:lnTo>
                <a:lnTo>
                  <a:pt x="67705" y="2966"/>
                </a:lnTo>
                <a:close/>
                <a:moveTo>
                  <a:pt x="136943" y="3170"/>
                </a:moveTo>
                <a:lnTo>
                  <a:pt x="135818" y="3273"/>
                </a:lnTo>
                <a:lnTo>
                  <a:pt x="136841" y="3682"/>
                </a:lnTo>
                <a:lnTo>
                  <a:pt x="136432" y="3886"/>
                </a:lnTo>
                <a:lnTo>
                  <a:pt x="137557" y="3886"/>
                </a:lnTo>
                <a:lnTo>
                  <a:pt x="137352" y="3989"/>
                </a:lnTo>
                <a:lnTo>
                  <a:pt x="137761" y="4091"/>
                </a:lnTo>
                <a:lnTo>
                  <a:pt x="138784" y="3784"/>
                </a:lnTo>
                <a:lnTo>
                  <a:pt x="137659" y="3477"/>
                </a:lnTo>
                <a:lnTo>
                  <a:pt x="137761" y="3477"/>
                </a:lnTo>
                <a:lnTo>
                  <a:pt x="137148" y="3375"/>
                </a:lnTo>
                <a:lnTo>
                  <a:pt x="136943" y="3170"/>
                </a:lnTo>
                <a:close/>
                <a:moveTo>
                  <a:pt x="131114" y="2250"/>
                </a:moveTo>
                <a:lnTo>
                  <a:pt x="131114" y="2352"/>
                </a:lnTo>
                <a:lnTo>
                  <a:pt x="130295" y="2352"/>
                </a:lnTo>
                <a:lnTo>
                  <a:pt x="131318" y="2864"/>
                </a:lnTo>
                <a:lnTo>
                  <a:pt x="130705" y="2864"/>
                </a:lnTo>
                <a:lnTo>
                  <a:pt x="131625" y="3375"/>
                </a:lnTo>
                <a:lnTo>
                  <a:pt x="132648" y="3273"/>
                </a:lnTo>
                <a:lnTo>
                  <a:pt x="132545" y="3170"/>
                </a:lnTo>
                <a:lnTo>
                  <a:pt x="132545" y="3068"/>
                </a:lnTo>
                <a:lnTo>
                  <a:pt x="132955" y="3068"/>
                </a:lnTo>
                <a:lnTo>
                  <a:pt x="133261" y="3273"/>
                </a:lnTo>
                <a:lnTo>
                  <a:pt x="133875" y="3068"/>
                </a:lnTo>
                <a:lnTo>
                  <a:pt x="133670" y="3170"/>
                </a:lnTo>
                <a:lnTo>
                  <a:pt x="134080" y="3273"/>
                </a:lnTo>
                <a:lnTo>
                  <a:pt x="132443" y="3580"/>
                </a:lnTo>
                <a:lnTo>
                  <a:pt x="132750" y="3784"/>
                </a:lnTo>
                <a:lnTo>
                  <a:pt x="134080" y="3784"/>
                </a:lnTo>
                <a:lnTo>
                  <a:pt x="132545" y="4091"/>
                </a:lnTo>
                <a:lnTo>
                  <a:pt x="134284" y="4602"/>
                </a:lnTo>
                <a:lnTo>
                  <a:pt x="134386" y="4398"/>
                </a:lnTo>
                <a:lnTo>
                  <a:pt x="134284" y="4295"/>
                </a:lnTo>
                <a:lnTo>
                  <a:pt x="134898" y="3886"/>
                </a:lnTo>
                <a:lnTo>
                  <a:pt x="134898" y="3580"/>
                </a:lnTo>
                <a:lnTo>
                  <a:pt x="135205" y="3477"/>
                </a:lnTo>
                <a:lnTo>
                  <a:pt x="135511" y="3170"/>
                </a:lnTo>
                <a:lnTo>
                  <a:pt x="136432" y="3068"/>
                </a:lnTo>
                <a:lnTo>
                  <a:pt x="135920" y="2864"/>
                </a:lnTo>
                <a:lnTo>
                  <a:pt x="136023" y="2761"/>
                </a:lnTo>
                <a:lnTo>
                  <a:pt x="134795" y="2659"/>
                </a:lnTo>
                <a:lnTo>
                  <a:pt x="134795" y="2455"/>
                </a:lnTo>
                <a:lnTo>
                  <a:pt x="134182" y="2557"/>
                </a:lnTo>
                <a:lnTo>
                  <a:pt x="134386" y="2352"/>
                </a:lnTo>
                <a:lnTo>
                  <a:pt x="133261" y="2250"/>
                </a:lnTo>
                <a:lnTo>
                  <a:pt x="133261" y="2250"/>
                </a:lnTo>
                <a:lnTo>
                  <a:pt x="133568" y="2864"/>
                </a:lnTo>
                <a:lnTo>
                  <a:pt x="133568" y="2864"/>
                </a:lnTo>
                <a:lnTo>
                  <a:pt x="132750" y="2455"/>
                </a:lnTo>
                <a:lnTo>
                  <a:pt x="131318" y="2455"/>
                </a:lnTo>
                <a:lnTo>
                  <a:pt x="131932" y="2250"/>
                </a:lnTo>
                <a:close/>
                <a:moveTo>
                  <a:pt x="66682" y="4398"/>
                </a:moveTo>
                <a:lnTo>
                  <a:pt x="66784" y="4500"/>
                </a:lnTo>
                <a:lnTo>
                  <a:pt x="66477" y="4500"/>
                </a:lnTo>
                <a:lnTo>
                  <a:pt x="67091" y="4705"/>
                </a:lnTo>
                <a:lnTo>
                  <a:pt x="66784" y="4705"/>
                </a:lnTo>
                <a:lnTo>
                  <a:pt x="68232" y="4795"/>
                </a:lnTo>
                <a:lnTo>
                  <a:pt x="68232" y="4795"/>
                </a:lnTo>
                <a:lnTo>
                  <a:pt x="68625" y="4500"/>
                </a:lnTo>
                <a:lnTo>
                  <a:pt x="66682" y="4398"/>
                </a:lnTo>
                <a:close/>
                <a:moveTo>
                  <a:pt x="68232" y="4795"/>
                </a:moveTo>
                <a:lnTo>
                  <a:pt x="68216" y="4807"/>
                </a:lnTo>
                <a:lnTo>
                  <a:pt x="68324" y="4801"/>
                </a:lnTo>
                <a:lnTo>
                  <a:pt x="68324" y="4801"/>
                </a:lnTo>
                <a:lnTo>
                  <a:pt x="68232" y="4795"/>
                </a:lnTo>
                <a:close/>
                <a:moveTo>
                  <a:pt x="71489" y="4500"/>
                </a:moveTo>
                <a:lnTo>
                  <a:pt x="70568" y="4705"/>
                </a:lnTo>
                <a:lnTo>
                  <a:pt x="71080" y="4807"/>
                </a:lnTo>
                <a:lnTo>
                  <a:pt x="71489" y="4500"/>
                </a:lnTo>
                <a:close/>
                <a:moveTo>
                  <a:pt x="81102" y="205"/>
                </a:moveTo>
                <a:lnTo>
                  <a:pt x="81614" y="409"/>
                </a:lnTo>
                <a:lnTo>
                  <a:pt x="80386" y="307"/>
                </a:lnTo>
                <a:lnTo>
                  <a:pt x="80489" y="409"/>
                </a:lnTo>
                <a:lnTo>
                  <a:pt x="79773" y="409"/>
                </a:lnTo>
                <a:lnTo>
                  <a:pt x="79977" y="511"/>
                </a:lnTo>
                <a:lnTo>
                  <a:pt x="79466" y="511"/>
                </a:lnTo>
                <a:lnTo>
                  <a:pt x="80693" y="920"/>
                </a:lnTo>
                <a:lnTo>
                  <a:pt x="80693" y="920"/>
                </a:lnTo>
                <a:lnTo>
                  <a:pt x="79159" y="716"/>
                </a:lnTo>
                <a:lnTo>
                  <a:pt x="77011" y="716"/>
                </a:lnTo>
                <a:lnTo>
                  <a:pt x="77727" y="818"/>
                </a:lnTo>
                <a:lnTo>
                  <a:pt x="73841" y="1023"/>
                </a:lnTo>
                <a:lnTo>
                  <a:pt x="73943" y="1125"/>
                </a:lnTo>
                <a:lnTo>
                  <a:pt x="74864" y="1023"/>
                </a:lnTo>
                <a:lnTo>
                  <a:pt x="74864" y="1023"/>
                </a:lnTo>
                <a:lnTo>
                  <a:pt x="74250" y="1125"/>
                </a:lnTo>
                <a:lnTo>
                  <a:pt x="75989" y="1125"/>
                </a:lnTo>
                <a:lnTo>
                  <a:pt x="74659" y="1227"/>
                </a:lnTo>
                <a:lnTo>
                  <a:pt x="74830" y="1313"/>
                </a:lnTo>
                <a:lnTo>
                  <a:pt x="74830" y="1313"/>
                </a:lnTo>
                <a:lnTo>
                  <a:pt x="77216" y="1227"/>
                </a:lnTo>
                <a:lnTo>
                  <a:pt x="74557" y="1534"/>
                </a:lnTo>
                <a:lnTo>
                  <a:pt x="74557" y="1534"/>
                </a:lnTo>
                <a:lnTo>
                  <a:pt x="78034" y="1330"/>
                </a:lnTo>
                <a:lnTo>
                  <a:pt x="75784" y="1739"/>
                </a:lnTo>
                <a:lnTo>
                  <a:pt x="75784" y="1739"/>
                </a:lnTo>
                <a:lnTo>
                  <a:pt x="78341" y="1636"/>
                </a:lnTo>
                <a:lnTo>
                  <a:pt x="78341" y="1636"/>
                </a:lnTo>
                <a:lnTo>
                  <a:pt x="77830" y="1739"/>
                </a:lnTo>
                <a:lnTo>
                  <a:pt x="81818" y="1125"/>
                </a:lnTo>
                <a:lnTo>
                  <a:pt x="81818" y="1125"/>
                </a:lnTo>
                <a:lnTo>
                  <a:pt x="80386" y="1534"/>
                </a:lnTo>
                <a:lnTo>
                  <a:pt x="81409" y="1534"/>
                </a:lnTo>
                <a:lnTo>
                  <a:pt x="77523" y="1943"/>
                </a:lnTo>
                <a:lnTo>
                  <a:pt x="78648" y="2352"/>
                </a:lnTo>
                <a:lnTo>
                  <a:pt x="78648" y="2352"/>
                </a:lnTo>
                <a:lnTo>
                  <a:pt x="75375" y="2045"/>
                </a:lnTo>
                <a:lnTo>
                  <a:pt x="75375" y="2352"/>
                </a:lnTo>
                <a:lnTo>
                  <a:pt x="76193" y="2761"/>
                </a:lnTo>
                <a:lnTo>
                  <a:pt x="75682" y="2761"/>
                </a:lnTo>
                <a:lnTo>
                  <a:pt x="77216" y="2864"/>
                </a:lnTo>
                <a:lnTo>
                  <a:pt x="75022" y="3201"/>
                </a:lnTo>
                <a:lnTo>
                  <a:pt x="75022" y="3201"/>
                </a:lnTo>
                <a:lnTo>
                  <a:pt x="74761" y="3375"/>
                </a:lnTo>
                <a:lnTo>
                  <a:pt x="75170" y="3477"/>
                </a:lnTo>
                <a:lnTo>
                  <a:pt x="74148" y="3682"/>
                </a:lnTo>
                <a:lnTo>
                  <a:pt x="74045" y="3886"/>
                </a:lnTo>
                <a:lnTo>
                  <a:pt x="75989" y="3580"/>
                </a:lnTo>
                <a:lnTo>
                  <a:pt x="73739" y="3989"/>
                </a:lnTo>
                <a:lnTo>
                  <a:pt x="73432" y="3682"/>
                </a:lnTo>
                <a:lnTo>
                  <a:pt x="72716" y="3682"/>
                </a:lnTo>
                <a:lnTo>
                  <a:pt x="72818" y="4193"/>
                </a:lnTo>
                <a:lnTo>
                  <a:pt x="71489" y="4500"/>
                </a:lnTo>
                <a:lnTo>
                  <a:pt x="71489" y="4500"/>
                </a:lnTo>
                <a:lnTo>
                  <a:pt x="71489" y="4500"/>
                </a:lnTo>
                <a:lnTo>
                  <a:pt x="71284" y="4807"/>
                </a:lnTo>
                <a:lnTo>
                  <a:pt x="71898" y="4705"/>
                </a:lnTo>
                <a:lnTo>
                  <a:pt x="71898" y="4807"/>
                </a:lnTo>
                <a:lnTo>
                  <a:pt x="75784" y="4807"/>
                </a:lnTo>
                <a:lnTo>
                  <a:pt x="75477" y="5011"/>
                </a:lnTo>
                <a:lnTo>
                  <a:pt x="75477" y="5011"/>
                </a:lnTo>
                <a:lnTo>
                  <a:pt x="77318" y="4705"/>
                </a:lnTo>
                <a:lnTo>
                  <a:pt x="77727" y="4398"/>
                </a:lnTo>
                <a:lnTo>
                  <a:pt x="77114" y="4398"/>
                </a:lnTo>
                <a:lnTo>
                  <a:pt x="77216" y="4193"/>
                </a:lnTo>
                <a:lnTo>
                  <a:pt x="75682" y="4091"/>
                </a:lnTo>
                <a:lnTo>
                  <a:pt x="76193" y="4091"/>
                </a:lnTo>
                <a:lnTo>
                  <a:pt x="76091" y="3989"/>
                </a:lnTo>
                <a:lnTo>
                  <a:pt x="78341" y="3886"/>
                </a:lnTo>
                <a:lnTo>
                  <a:pt x="78545" y="3580"/>
                </a:lnTo>
                <a:lnTo>
                  <a:pt x="80489" y="3375"/>
                </a:lnTo>
                <a:lnTo>
                  <a:pt x="79977" y="3170"/>
                </a:lnTo>
                <a:lnTo>
                  <a:pt x="81205" y="3068"/>
                </a:lnTo>
                <a:lnTo>
                  <a:pt x="79159" y="2761"/>
                </a:lnTo>
                <a:lnTo>
                  <a:pt x="81614" y="2659"/>
                </a:lnTo>
                <a:lnTo>
                  <a:pt x="80386" y="2455"/>
                </a:lnTo>
                <a:lnTo>
                  <a:pt x="82534" y="2352"/>
                </a:lnTo>
                <a:lnTo>
                  <a:pt x="81920" y="2250"/>
                </a:lnTo>
                <a:lnTo>
                  <a:pt x="83966" y="2250"/>
                </a:lnTo>
                <a:lnTo>
                  <a:pt x="83864" y="2148"/>
                </a:lnTo>
                <a:lnTo>
                  <a:pt x="84375" y="2045"/>
                </a:lnTo>
                <a:lnTo>
                  <a:pt x="83557" y="2045"/>
                </a:lnTo>
                <a:lnTo>
                  <a:pt x="84682" y="1943"/>
                </a:lnTo>
                <a:lnTo>
                  <a:pt x="84580" y="1739"/>
                </a:lnTo>
                <a:lnTo>
                  <a:pt x="88466" y="1125"/>
                </a:lnTo>
                <a:lnTo>
                  <a:pt x="86216" y="1330"/>
                </a:lnTo>
                <a:lnTo>
                  <a:pt x="90920" y="614"/>
                </a:lnTo>
                <a:lnTo>
                  <a:pt x="89898" y="511"/>
                </a:lnTo>
                <a:lnTo>
                  <a:pt x="90000" y="409"/>
                </a:lnTo>
                <a:lnTo>
                  <a:pt x="89795" y="409"/>
                </a:lnTo>
                <a:lnTo>
                  <a:pt x="89898" y="307"/>
                </a:lnTo>
                <a:lnTo>
                  <a:pt x="89898" y="307"/>
                </a:lnTo>
                <a:lnTo>
                  <a:pt x="87136" y="409"/>
                </a:lnTo>
                <a:lnTo>
                  <a:pt x="88466" y="205"/>
                </a:lnTo>
                <a:lnTo>
                  <a:pt x="84682" y="205"/>
                </a:lnTo>
                <a:lnTo>
                  <a:pt x="84989" y="409"/>
                </a:lnTo>
                <a:lnTo>
                  <a:pt x="82739" y="205"/>
                </a:lnTo>
                <a:lnTo>
                  <a:pt x="83352" y="409"/>
                </a:lnTo>
                <a:lnTo>
                  <a:pt x="83352" y="409"/>
                </a:lnTo>
                <a:lnTo>
                  <a:pt x="81102" y="205"/>
                </a:lnTo>
                <a:close/>
                <a:moveTo>
                  <a:pt x="62898" y="4909"/>
                </a:moveTo>
                <a:lnTo>
                  <a:pt x="63205" y="5011"/>
                </a:lnTo>
                <a:lnTo>
                  <a:pt x="63205" y="4909"/>
                </a:lnTo>
                <a:close/>
                <a:moveTo>
                  <a:pt x="55227" y="3989"/>
                </a:moveTo>
                <a:lnTo>
                  <a:pt x="55330" y="4091"/>
                </a:lnTo>
                <a:lnTo>
                  <a:pt x="50318" y="5011"/>
                </a:lnTo>
                <a:lnTo>
                  <a:pt x="50523" y="5011"/>
                </a:lnTo>
                <a:lnTo>
                  <a:pt x="50318" y="5216"/>
                </a:lnTo>
                <a:lnTo>
                  <a:pt x="50318" y="5216"/>
                </a:lnTo>
                <a:lnTo>
                  <a:pt x="51545" y="5011"/>
                </a:lnTo>
                <a:lnTo>
                  <a:pt x="51443" y="5318"/>
                </a:lnTo>
                <a:lnTo>
                  <a:pt x="54102" y="4500"/>
                </a:lnTo>
                <a:lnTo>
                  <a:pt x="53591" y="4909"/>
                </a:lnTo>
                <a:lnTo>
                  <a:pt x="53591" y="4909"/>
                </a:lnTo>
                <a:lnTo>
                  <a:pt x="56045" y="4091"/>
                </a:lnTo>
                <a:lnTo>
                  <a:pt x="55227" y="3989"/>
                </a:lnTo>
                <a:close/>
                <a:moveTo>
                  <a:pt x="65761" y="4705"/>
                </a:moveTo>
                <a:lnTo>
                  <a:pt x="63818" y="4807"/>
                </a:lnTo>
                <a:lnTo>
                  <a:pt x="64227" y="4909"/>
                </a:lnTo>
                <a:lnTo>
                  <a:pt x="63920" y="4909"/>
                </a:lnTo>
                <a:lnTo>
                  <a:pt x="64330" y="5011"/>
                </a:lnTo>
                <a:lnTo>
                  <a:pt x="64023" y="5216"/>
                </a:lnTo>
                <a:lnTo>
                  <a:pt x="63205" y="5011"/>
                </a:lnTo>
                <a:lnTo>
                  <a:pt x="62898" y="5114"/>
                </a:lnTo>
                <a:lnTo>
                  <a:pt x="63000" y="5114"/>
                </a:lnTo>
                <a:lnTo>
                  <a:pt x="63102" y="5318"/>
                </a:lnTo>
                <a:lnTo>
                  <a:pt x="63102" y="5318"/>
                </a:lnTo>
                <a:lnTo>
                  <a:pt x="62489" y="5216"/>
                </a:lnTo>
                <a:lnTo>
                  <a:pt x="61875" y="5420"/>
                </a:lnTo>
                <a:lnTo>
                  <a:pt x="64125" y="5420"/>
                </a:lnTo>
                <a:lnTo>
                  <a:pt x="62898" y="5625"/>
                </a:lnTo>
                <a:lnTo>
                  <a:pt x="63102" y="5727"/>
                </a:lnTo>
                <a:lnTo>
                  <a:pt x="63000" y="5932"/>
                </a:lnTo>
                <a:lnTo>
                  <a:pt x="63000" y="5932"/>
                </a:lnTo>
                <a:lnTo>
                  <a:pt x="65148" y="5420"/>
                </a:lnTo>
                <a:lnTo>
                  <a:pt x="64943" y="5318"/>
                </a:lnTo>
                <a:lnTo>
                  <a:pt x="65761" y="4705"/>
                </a:lnTo>
                <a:close/>
                <a:moveTo>
                  <a:pt x="209148" y="5011"/>
                </a:moveTo>
                <a:lnTo>
                  <a:pt x="209455" y="5420"/>
                </a:lnTo>
                <a:lnTo>
                  <a:pt x="207102" y="5216"/>
                </a:lnTo>
                <a:lnTo>
                  <a:pt x="207409" y="5318"/>
                </a:lnTo>
                <a:lnTo>
                  <a:pt x="207205" y="5318"/>
                </a:lnTo>
                <a:lnTo>
                  <a:pt x="207716" y="5625"/>
                </a:lnTo>
                <a:lnTo>
                  <a:pt x="207511" y="5625"/>
                </a:lnTo>
                <a:lnTo>
                  <a:pt x="211705" y="5932"/>
                </a:lnTo>
                <a:lnTo>
                  <a:pt x="210170" y="5420"/>
                </a:lnTo>
                <a:lnTo>
                  <a:pt x="210170" y="5420"/>
                </a:lnTo>
                <a:lnTo>
                  <a:pt x="212420" y="5727"/>
                </a:lnTo>
                <a:lnTo>
                  <a:pt x="212318" y="5523"/>
                </a:lnTo>
                <a:lnTo>
                  <a:pt x="209148" y="5011"/>
                </a:lnTo>
                <a:close/>
                <a:moveTo>
                  <a:pt x="65148" y="5932"/>
                </a:moveTo>
                <a:lnTo>
                  <a:pt x="65966" y="6239"/>
                </a:lnTo>
                <a:lnTo>
                  <a:pt x="66989" y="5932"/>
                </a:lnTo>
                <a:close/>
                <a:moveTo>
                  <a:pt x="59523" y="4500"/>
                </a:moveTo>
                <a:lnTo>
                  <a:pt x="58193" y="4807"/>
                </a:lnTo>
                <a:lnTo>
                  <a:pt x="58295" y="5011"/>
                </a:lnTo>
                <a:lnTo>
                  <a:pt x="57886" y="5216"/>
                </a:lnTo>
                <a:lnTo>
                  <a:pt x="58193" y="5420"/>
                </a:lnTo>
                <a:lnTo>
                  <a:pt x="56455" y="5216"/>
                </a:lnTo>
                <a:lnTo>
                  <a:pt x="56659" y="5216"/>
                </a:lnTo>
                <a:lnTo>
                  <a:pt x="55739" y="4909"/>
                </a:lnTo>
                <a:lnTo>
                  <a:pt x="55841" y="4807"/>
                </a:lnTo>
                <a:lnTo>
                  <a:pt x="54716" y="4909"/>
                </a:lnTo>
                <a:lnTo>
                  <a:pt x="55227" y="5011"/>
                </a:lnTo>
                <a:lnTo>
                  <a:pt x="53795" y="5216"/>
                </a:lnTo>
                <a:lnTo>
                  <a:pt x="54818" y="5216"/>
                </a:lnTo>
                <a:lnTo>
                  <a:pt x="53182" y="5420"/>
                </a:lnTo>
                <a:lnTo>
                  <a:pt x="54511" y="5318"/>
                </a:lnTo>
                <a:lnTo>
                  <a:pt x="52466" y="5727"/>
                </a:lnTo>
                <a:lnTo>
                  <a:pt x="53386" y="5932"/>
                </a:lnTo>
                <a:lnTo>
                  <a:pt x="53693" y="5830"/>
                </a:lnTo>
                <a:lnTo>
                  <a:pt x="53898" y="5932"/>
                </a:lnTo>
                <a:lnTo>
                  <a:pt x="54307" y="5830"/>
                </a:lnTo>
                <a:lnTo>
                  <a:pt x="54409" y="5727"/>
                </a:lnTo>
                <a:lnTo>
                  <a:pt x="55227" y="5625"/>
                </a:lnTo>
                <a:lnTo>
                  <a:pt x="54614" y="5830"/>
                </a:lnTo>
                <a:lnTo>
                  <a:pt x="56455" y="5727"/>
                </a:lnTo>
                <a:lnTo>
                  <a:pt x="56455" y="5727"/>
                </a:lnTo>
                <a:lnTo>
                  <a:pt x="54102" y="6136"/>
                </a:lnTo>
                <a:lnTo>
                  <a:pt x="54102" y="6341"/>
                </a:lnTo>
                <a:lnTo>
                  <a:pt x="57784" y="5932"/>
                </a:lnTo>
                <a:lnTo>
                  <a:pt x="57682" y="5932"/>
                </a:lnTo>
                <a:lnTo>
                  <a:pt x="59625" y="5727"/>
                </a:lnTo>
                <a:lnTo>
                  <a:pt x="60443" y="5114"/>
                </a:lnTo>
                <a:lnTo>
                  <a:pt x="58909" y="5318"/>
                </a:lnTo>
                <a:lnTo>
                  <a:pt x="59216" y="5114"/>
                </a:lnTo>
                <a:lnTo>
                  <a:pt x="58909" y="5114"/>
                </a:lnTo>
                <a:lnTo>
                  <a:pt x="59523" y="4500"/>
                </a:lnTo>
                <a:close/>
                <a:moveTo>
                  <a:pt x="70057" y="4705"/>
                </a:moveTo>
                <a:lnTo>
                  <a:pt x="68324" y="4801"/>
                </a:lnTo>
                <a:lnTo>
                  <a:pt x="68324" y="4801"/>
                </a:lnTo>
                <a:lnTo>
                  <a:pt x="68420" y="4807"/>
                </a:lnTo>
                <a:lnTo>
                  <a:pt x="68420" y="5318"/>
                </a:lnTo>
                <a:lnTo>
                  <a:pt x="67909" y="5625"/>
                </a:lnTo>
                <a:lnTo>
                  <a:pt x="67807" y="5830"/>
                </a:lnTo>
                <a:lnTo>
                  <a:pt x="68420" y="6034"/>
                </a:lnTo>
                <a:lnTo>
                  <a:pt x="68318" y="6136"/>
                </a:lnTo>
                <a:lnTo>
                  <a:pt x="69955" y="6136"/>
                </a:lnTo>
                <a:lnTo>
                  <a:pt x="69648" y="6341"/>
                </a:lnTo>
                <a:lnTo>
                  <a:pt x="75580" y="6034"/>
                </a:lnTo>
                <a:lnTo>
                  <a:pt x="75068" y="5932"/>
                </a:lnTo>
                <a:lnTo>
                  <a:pt x="75580" y="5523"/>
                </a:lnTo>
                <a:lnTo>
                  <a:pt x="74966" y="5420"/>
                </a:lnTo>
                <a:lnTo>
                  <a:pt x="75068" y="5318"/>
                </a:lnTo>
                <a:lnTo>
                  <a:pt x="71898" y="5523"/>
                </a:lnTo>
                <a:lnTo>
                  <a:pt x="72000" y="5625"/>
                </a:lnTo>
                <a:lnTo>
                  <a:pt x="70261" y="5420"/>
                </a:lnTo>
                <a:lnTo>
                  <a:pt x="70159" y="5523"/>
                </a:lnTo>
                <a:lnTo>
                  <a:pt x="69750" y="5523"/>
                </a:lnTo>
                <a:lnTo>
                  <a:pt x="70261" y="5318"/>
                </a:lnTo>
                <a:lnTo>
                  <a:pt x="69239" y="4909"/>
                </a:lnTo>
                <a:lnTo>
                  <a:pt x="70568" y="4909"/>
                </a:lnTo>
                <a:lnTo>
                  <a:pt x="69443" y="4807"/>
                </a:lnTo>
                <a:lnTo>
                  <a:pt x="70057" y="4705"/>
                </a:lnTo>
                <a:close/>
                <a:moveTo>
                  <a:pt x="165273" y="4705"/>
                </a:moveTo>
                <a:lnTo>
                  <a:pt x="160773" y="4909"/>
                </a:lnTo>
                <a:lnTo>
                  <a:pt x="160875" y="5011"/>
                </a:lnTo>
                <a:lnTo>
                  <a:pt x="160364" y="5114"/>
                </a:lnTo>
                <a:lnTo>
                  <a:pt x="159341" y="5420"/>
                </a:lnTo>
                <a:lnTo>
                  <a:pt x="158727" y="5625"/>
                </a:lnTo>
                <a:lnTo>
                  <a:pt x="158830" y="5727"/>
                </a:lnTo>
                <a:lnTo>
                  <a:pt x="158216" y="5830"/>
                </a:lnTo>
                <a:lnTo>
                  <a:pt x="158727" y="5932"/>
                </a:lnTo>
                <a:lnTo>
                  <a:pt x="158318" y="6239"/>
                </a:lnTo>
                <a:lnTo>
                  <a:pt x="158727" y="6341"/>
                </a:lnTo>
                <a:lnTo>
                  <a:pt x="158318" y="6443"/>
                </a:lnTo>
                <a:lnTo>
                  <a:pt x="158114" y="6648"/>
                </a:lnTo>
                <a:lnTo>
                  <a:pt x="157602" y="6955"/>
                </a:lnTo>
                <a:lnTo>
                  <a:pt x="158114" y="7261"/>
                </a:lnTo>
                <a:lnTo>
                  <a:pt x="160057" y="7057"/>
                </a:lnTo>
                <a:lnTo>
                  <a:pt x="159750" y="6852"/>
                </a:lnTo>
                <a:lnTo>
                  <a:pt x="160159" y="6341"/>
                </a:lnTo>
                <a:lnTo>
                  <a:pt x="160875" y="6239"/>
                </a:lnTo>
                <a:lnTo>
                  <a:pt x="160875" y="6136"/>
                </a:lnTo>
                <a:lnTo>
                  <a:pt x="161182" y="6034"/>
                </a:lnTo>
                <a:lnTo>
                  <a:pt x="160977" y="5932"/>
                </a:lnTo>
                <a:lnTo>
                  <a:pt x="165273" y="4705"/>
                </a:lnTo>
                <a:close/>
                <a:moveTo>
                  <a:pt x="212114" y="6852"/>
                </a:moveTo>
                <a:lnTo>
                  <a:pt x="211500" y="7261"/>
                </a:lnTo>
                <a:lnTo>
                  <a:pt x="214057" y="7364"/>
                </a:lnTo>
                <a:lnTo>
                  <a:pt x="212114" y="6852"/>
                </a:lnTo>
                <a:close/>
                <a:moveTo>
                  <a:pt x="177955" y="7159"/>
                </a:moveTo>
                <a:lnTo>
                  <a:pt x="178568" y="7466"/>
                </a:lnTo>
                <a:lnTo>
                  <a:pt x="177852" y="7261"/>
                </a:lnTo>
                <a:lnTo>
                  <a:pt x="177955" y="7159"/>
                </a:lnTo>
                <a:close/>
                <a:moveTo>
                  <a:pt x="58602" y="6955"/>
                </a:moveTo>
                <a:lnTo>
                  <a:pt x="57375" y="7159"/>
                </a:lnTo>
                <a:lnTo>
                  <a:pt x="57784" y="7568"/>
                </a:lnTo>
                <a:lnTo>
                  <a:pt x="58602" y="7261"/>
                </a:lnTo>
                <a:lnTo>
                  <a:pt x="58602" y="6955"/>
                </a:lnTo>
                <a:close/>
                <a:moveTo>
                  <a:pt x="108307" y="7568"/>
                </a:moveTo>
                <a:lnTo>
                  <a:pt x="108211" y="7587"/>
                </a:lnTo>
                <a:lnTo>
                  <a:pt x="108211" y="7587"/>
                </a:lnTo>
                <a:lnTo>
                  <a:pt x="108381" y="7603"/>
                </a:lnTo>
                <a:lnTo>
                  <a:pt x="108381" y="7603"/>
                </a:lnTo>
                <a:lnTo>
                  <a:pt x="108307" y="7568"/>
                </a:lnTo>
                <a:close/>
                <a:moveTo>
                  <a:pt x="73636" y="7159"/>
                </a:moveTo>
                <a:lnTo>
                  <a:pt x="74659" y="7670"/>
                </a:lnTo>
                <a:lnTo>
                  <a:pt x="76193" y="7670"/>
                </a:lnTo>
                <a:lnTo>
                  <a:pt x="76193" y="7466"/>
                </a:lnTo>
                <a:lnTo>
                  <a:pt x="75989" y="7261"/>
                </a:lnTo>
                <a:lnTo>
                  <a:pt x="73636" y="7159"/>
                </a:lnTo>
                <a:close/>
                <a:moveTo>
                  <a:pt x="108381" y="7603"/>
                </a:moveTo>
                <a:lnTo>
                  <a:pt x="109841" y="8284"/>
                </a:lnTo>
                <a:lnTo>
                  <a:pt x="110250" y="7773"/>
                </a:lnTo>
                <a:lnTo>
                  <a:pt x="108381" y="7603"/>
                </a:lnTo>
                <a:close/>
                <a:moveTo>
                  <a:pt x="68011" y="6852"/>
                </a:moveTo>
                <a:lnTo>
                  <a:pt x="64227" y="7364"/>
                </a:lnTo>
                <a:lnTo>
                  <a:pt x="63511" y="8386"/>
                </a:lnTo>
                <a:lnTo>
                  <a:pt x="63511" y="8386"/>
                </a:lnTo>
                <a:lnTo>
                  <a:pt x="64534" y="8182"/>
                </a:lnTo>
                <a:lnTo>
                  <a:pt x="64739" y="7773"/>
                </a:lnTo>
                <a:lnTo>
                  <a:pt x="65352" y="7773"/>
                </a:lnTo>
                <a:lnTo>
                  <a:pt x="68011" y="6852"/>
                </a:lnTo>
                <a:close/>
                <a:moveTo>
                  <a:pt x="216716" y="8182"/>
                </a:moveTo>
                <a:lnTo>
                  <a:pt x="217227" y="8489"/>
                </a:lnTo>
                <a:lnTo>
                  <a:pt x="217330" y="8182"/>
                </a:lnTo>
                <a:close/>
                <a:moveTo>
                  <a:pt x="62080" y="6852"/>
                </a:moveTo>
                <a:lnTo>
                  <a:pt x="60852" y="7159"/>
                </a:lnTo>
                <a:lnTo>
                  <a:pt x="61568" y="7364"/>
                </a:lnTo>
                <a:lnTo>
                  <a:pt x="61057" y="7466"/>
                </a:lnTo>
                <a:lnTo>
                  <a:pt x="61057" y="7568"/>
                </a:lnTo>
                <a:lnTo>
                  <a:pt x="60341" y="7773"/>
                </a:lnTo>
                <a:lnTo>
                  <a:pt x="60034" y="7466"/>
                </a:lnTo>
                <a:lnTo>
                  <a:pt x="59420" y="7773"/>
                </a:lnTo>
                <a:lnTo>
                  <a:pt x="59727" y="8182"/>
                </a:lnTo>
                <a:lnTo>
                  <a:pt x="60136" y="8284"/>
                </a:lnTo>
                <a:lnTo>
                  <a:pt x="60443" y="8898"/>
                </a:lnTo>
                <a:lnTo>
                  <a:pt x="61159" y="8898"/>
                </a:lnTo>
                <a:lnTo>
                  <a:pt x="61364" y="8489"/>
                </a:lnTo>
                <a:lnTo>
                  <a:pt x="62182" y="8591"/>
                </a:lnTo>
                <a:lnTo>
                  <a:pt x="63205" y="7773"/>
                </a:lnTo>
                <a:lnTo>
                  <a:pt x="62795" y="7875"/>
                </a:lnTo>
                <a:lnTo>
                  <a:pt x="62795" y="7670"/>
                </a:lnTo>
                <a:lnTo>
                  <a:pt x="62898" y="7670"/>
                </a:lnTo>
                <a:lnTo>
                  <a:pt x="62182" y="7568"/>
                </a:lnTo>
                <a:lnTo>
                  <a:pt x="63409" y="7261"/>
                </a:lnTo>
                <a:lnTo>
                  <a:pt x="63205" y="7159"/>
                </a:lnTo>
                <a:lnTo>
                  <a:pt x="63511" y="6852"/>
                </a:lnTo>
                <a:close/>
                <a:moveTo>
                  <a:pt x="47250" y="6443"/>
                </a:moveTo>
                <a:lnTo>
                  <a:pt x="47148" y="6852"/>
                </a:lnTo>
                <a:lnTo>
                  <a:pt x="43977" y="8386"/>
                </a:lnTo>
                <a:lnTo>
                  <a:pt x="44284" y="8386"/>
                </a:lnTo>
                <a:lnTo>
                  <a:pt x="44898" y="8693"/>
                </a:lnTo>
                <a:lnTo>
                  <a:pt x="44795" y="9102"/>
                </a:lnTo>
                <a:lnTo>
                  <a:pt x="44795" y="9102"/>
                </a:lnTo>
                <a:lnTo>
                  <a:pt x="51955" y="7159"/>
                </a:lnTo>
                <a:lnTo>
                  <a:pt x="51545" y="6545"/>
                </a:lnTo>
                <a:lnTo>
                  <a:pt x="50318" y="6750"/>
                </a:lnTo>
                <a:lnTo>
                  <a:pt x="50420" y="6545"/>
                </a:lnTo>
                <a:lnTo>
                  <a:pt x="50011" y="6648"/>
                </a:lnTo>
                <a:lnTo>
                  <a:pt x="50216" y="6545"/>
                </a:lnTo>
                <a:lnTo>
                  <a:pt x="47250" y="6443"/>
                </a:lnTo>
                <a:close/>
                <a:moveTo>
                  <a:pt x="158625" y="7261"/>
                </a:moveTo>
                <a:lnTo>
                  <a:pt x="157602" y="7875"/>
                </a:lnTo>
                <a:lnTo>
                  <a:pt x="157500" y="8182"/>
                </a:lnTo>
                <a:lnTo>
                  <a:pt x="156989" y="8284"/>
                </a:lnTo>
                <a:lnTo>
                  <a:pt x="159034" y="9102"/>
                </a:lnTo>
                <a:lnTo>
                  <a:pt x="158830" y="9102"/>
                </a:lnTo>
                <a:lnTo>
                  <a:pt x="158830" y="9205"/>
                </a:lnTo>
                <a:lnTo>
                  <a:pt x="158727" y="9205"/>
                </a:lnTo>
                <a:lnTo>
                  <a:pt x="158727" y="9307"/>
                </a:lnTo>
                <a:lnTo>
                  <a:pt x="158625" y="9307"/>
                </a:lnTo>
                <a:lnTo>
                  <a:pt x="160773" y="9614"/>
                </a:lnTo>
                <a:lnTo>
                  <a:pt x="160773" y="9614"/>
                </a:lnTo>
                <a:lnTo>
                  <a:pt x="160568" y="9511"/>
                </a:lnTo>
                <a:lnTo>
                  <a:pt x="161489" y="9511"/>
                </a:lnTo>
                <a:lnTo>
                  <a:pt x="159239" y="8080"/>
                </a:lnTo>
                <a:lnTo>
                  <a:pt x="159341" y="7773"/>
                </a:lnTo>
                <a:lnTo>
                  <a:pt x="159545" y="7670"/>
                </a:lnTo>
                <a:lnTo>
                  <a:pt x="159545" y="7466"/>
                </a:lnTo>
                <a:lnTo>
                  <a:pt x="158625" y="7261"/>
                </a:lnTo>
                <a:close/>
                <a:moveTo>
                  <a:pt x="18920" y="9818"/>
                </a:moveTo>
                <a:lnTo>
                  <a:pt x="18511" y="9920"/>
                </a:lnTo>
                <a:lnTo>
                  <a:pt x="18511" y="9920"/>
                </a:lnTo>
                <a:lnTo>
                  <a:pt x="18637" y="9901"/>
                </a:lnTo>
                <a:lnTo>
                  <a:pt x="18637" y="9901"/>
                </a:lnTo>
                <a:lnTo>
                  <a:pt x="18920" y="9818"/>
                </a:lnTo>
                <a:close/>
                <a:moveTo>
                  <a:pt x="137352" y="10125"/>
                </a:moveTo>
                <a:lnTo>
                  <a:pt x="137352" y="10125"/>
                </a:lnTo>
                <a:lnTo>
                  <a:pt x="137352" y="10125"/>
                </a:lnTo>
                <a:close/>
                <a:moveTo>
                  <a:pt x="88977" y="9818"/>
                </a:moveTo>
                <a:lnTo>
                  <a:pt x="88670" y="10125"/>
                </a:lnTo>
                <a:lnTo>
                  <a:pt x="88466" y="10125"/>
                </a:lnTo>
                <a:lnTo>
                  <a:pt x="88364" y="10432"/>
                </a:lnTo>
                <a:lnTo>
                  <a:pt x="88875" y="10534"/>
                </a:lnTo>
                <a:lnTo>
                  <a:pt x="88568" y="10636"/>
                </a:lnTo>
                <a:lnTo>
                  <a:pt x="89489" y="10636"/>
                </a:lnTo>
                <a:lnTo>
                  <a:pt x="90000" y="10227"/>
                </a:lnTo>
                <a:lnTo>
                  <a:pt x="88977" y="9818"/>
                </a:lnTo>
                <a:close/>
                <a:moveTo>
                  <a:pt x="52466" y="7261"/>
                </a:moveTo>
                <a:lnTo>
                  <a:pt x="48170" y="8591"/>
                </a:lnTo>
                <a:lnTo>
                  <a:pt x="48784" y="8693"/>
                </a:lnTo>
                <a:lnTo>
                  <a:pt x="48375" y="8898"/>
                </a:lnTo>
                <a:lnTo>
                  <a:pt x="50216" y="8795"/>
                </a:lnTo>
                <a:lnTo>
                  <a:pt x="50216" y="8795"/>
                </a:lnTo>
                <a:lnTo>
                  <a:pt x="49705" y="8898"/>
                </a:lnTo>
                <a:lnTo>
                  <a:pt x="49807" y="8898"/>
                </a:lnTo>
                <a:lnTo>
                  <a:pt x="47761" y="9307"/>
                </a:lnTo>
                <a:lnTo>
                  <a:pt x="51545" y="9818"/>
                </a:lnTo>
                <a:lnTo>
                  <a:pt x="48273" y="9920"/>
                </a:lnTo>
                <a:lnTo>
                  <a:pt x="47557" y="10534"/>
                </a:lnTo>
                <a:lnTo>
                  <a:pt x="49193" y="10739"/>
                </a:lnTo>
                <a:lnTo>
                  <a:pt x="48989" y="11352"/>
                </a:lnTo>
                <a:lnTo>
                  <a:pt x="54102" y="10534"/>
                </a:lnTo>
                <a:lnTo>
                  <a:pt x="54102" y="10739"/>
                </a:lnTo>
                <a:lnTo>
                  <a:pt x="54818" y="10841"/>
                </a:lnTo>
                <a:lnTo>
                  <a:pt x="54614" y="10943"/>
                </a:lnTo>
                <a:lnTo>
                  <a:pt x="56148" y="11045"/>
                </a:lnTo>
                <a:lnTo>
                  <a:pt x="57170" y="10534"/>
                </a:lnTo>
                <a:lnTo>
                  <a:pt x="56250" y="10739"/>
                </a:lnTo>
                <a:lnTo>
                  <a:pt x="56455" y="10534"/>
                </a:lnTo>
                <a:lnTo>
                  <a:pt x="56352" y="10432"/>
                </a:lnTo>
                <a:lnTo>
                  <a:pt x="58295" y="10023"/>
                </a:lnTo>
                <a:lnTo>
                  <a:pt x="57989" y="9920"/>
                </a:lnTo>
                <a:lnTo>
                  <a:pt x="57989" y="9818"/>
                </a:lnTo>
                <a:lnTo>
                  <a:pt x="56864" y="9409"/>
                </a:lnTo>
                <a:lnTo>
                  <a:pt x="57682" y="7670"/>
                </a:lnTo>
                <a:lnTo>
                  <a:pt x="56455" y="7364"/>
                </a:lnTo>
                <a:lnTo>
                  <a:pt x="55739" y="8489"/>
                </a:lnTo>
                <a:lnTo>
                  <a:pt x="55023" y="8693"/>
                </a:lnTo>
                <a:lnTo>
                  <a:pt x="55023" y="8693"/>
                </a:lnTo>
                <a:lnTo>
                  <a:pt x="55227" y="7875"/>
                </a:lnTo>
                <a:lnTo>
                  <a:pt x="54614" y="7773"/>
                </a:lnTo>
                <a:lnTo>
                  <a:pt x="53591" y="8080"/>
                </a:lnTo>
                <a:lnTo>
                  <a:pt x="53693" y="7977"/>
                </a:lnTo>
                <a:lnTo>
                  <a:pt x="53182" y="8080"/>
                </a:lnTo>
                <a:lnTo>
                  <a:pt x="53182" y="8080"/>
                </a:lnTo>
                <a:lnTo>
                  <a:pt x="53898" y="7773"/>
                </a:lnTo>
                <a:lnTo>
                  <a:pt x="51750" y="7875"/>
                </a:lnTo>
                <a:lnTo>
                  <a:pt x="52466" y="7261"/>
                </a:lnTo>
                <a:close/>
                <a:moveTo>
                  <a:pt x="60341" y="10330"/>
                </a:moveTo>
                <a:lnTo>
                  <a:pt x="58602" y="10841"/>
                </a:lnTo>
                <a:lnTo>
                  <a:pt x="59114" y="11148"/>
                </a:lnTo>
                <a:lnTo>
                  <a:pt x="60136" y="11352"/>
                </a:lnTo>
                <a:lnTo>
                  <a:pt x="61159" y="11045"/>
                </a:lnTo>
                <a:lnTo>
                  <a:pt x="60239" y="10432"/>
                </a:lnTo>
                <a:lnTo>
                  <a:pt x="60341" y="10330"/>
                </a:lnTo>
                <a:close/>
                <a:moveTo>
                  <a:pt x="175193" y="11250"/>
                </a:moveTo>
                <a:lnTo>
                  <a:pt x="176114" y="11557"/>
                </a:lnTo>
                <a:lnTo>
                  <a:pt x="176114" y="12068"/>
                </a:lnTo>
                <a:lnTo>
                  <a:pt x="177136" y="12170"/>
                </a:lnTo>
                <a:lnTo>
                  <a:pt x="177136" y="12170"/>
                </a:lnTo>
                <a:lnTo>
                  <a:pt x="176011" y="12068"/>
                </a:lnTo>
                <a:lnTo>
                  <a:pt x="175193" y="11250"/>
                </a:lnTo>
                <a:close/>
                <a:moveTo>
                  <a:pt x="73023" y="11557"/>
                </a:moveTo>
                <a:lnTo>
                  <a:pt x="72307" y="12375"/>
                </a:lnTo>
                <a:lnTo>
                  <a:pt x="73432" y="12375"/>
                </a:lnTo>
                <a:lnTo>
                  <a:pt x="74148" y="11659"/>
                </a:lnTo>
                <a:lnTo>
                  <a:pt x="73023" y="11557"/>
                </a:lnTo>
                <a:close/>
                <a:moveTo>
                  <a:pt x="108409" y="13295"/>
                </a:moveTo>
                <a:lnTo>
                  <a:pt x="108716" y="13398"/>
                </a:lnTo>
                <a:lnTo>
                  <a:pt x="108818" y="13398"/>
                </a:lnTo>
                <a:lnTo>
                  <a:pt x="108409" y="13295"/>
                </a:lnTo>
                <a:close/>
                <a:moveTo>
                  <a:pt x="9205" y="13807"/>
                </a:moveTo>
                <a:lnTo>
                  <a:pt x="9102" y="13909"/>
                </a:lnTo>
                <a:lnTo>
                  <a:pt x="9205" y="13909"/>
                </a:lnTo>
                <a:lnTo>
                  <a:pt x="9205" y="13807"/>
                </a:lnTo>
                <a:close/>
                <a:moveTo>
                  <a:pt x="5420" y="11045"/>
                </a:moveTo>
                <a:lnTo>
                  <a:pt x="0" y="14420"/>
                </a:lnTo>
                <a:lnTo>
                  <a:pt x="511" y="14318"/>
                </a:lnTo>
                <a:lnTo>
                  <a:pt x="1227" y="13909"/>
                </a:lnTo>
                <a:lnTo>
                  <a:pt x="1227" y="13705"/>
                </a:lnTo>
                <a:lnTo>
                  <a:pt x="1739" y="13398"/>
                </a:lnTo>
                <a:lnTo>
                  <a:pt x="1636" y="13500"/>
                </a:lnTo>
                <a:lnTo>
                  <a:pt x="2352" y="13295"/>
                </a:lnTo>
                <a:lnTo>
                  <a:pt x="2148" y="13398"/>
                </a:lnTo>
                <a:lnTo>
                  <a:pt x="2761" y="13193"/>
                </a:lnTo>
                <a:lnTo>
                  <a:pt x="2761" y="13193"/>
                </a:lnTo>
                <a:lnTo>
                  <a:pt x="1636" y="14011"/>
                </a:lnTo>
                <a:lnTo>
                  <a:pt x="3273" y="14114"/>
                </a:lnTo>
                <a:lnTo>
                  <a:pt x="3068" y="14625"/>
                </a:lnTo>
                <a:lnTo>
                  <a:pt x="3375" y="15034"/>
                </a:lnTo>
                <a:lnTo>
                  <a:pt x="3989" y="14932"/>
                </a:lnTo>
                <a:lnTo>
                  <a:pt x="3682" y="15136"/>
                </a:lnTo>
                <a:lnTo>
                  <a:pt x="4295" y="14932"/>
                </a:lnTo>
                <a:lnTo>
                  <a:pt x="4193" y="15034"/>
                </a:lnTo>
                <a:lnTo>
                  <a:pt x="4193" y="15034"/>
                </a:lnTo>
                <a:lnTo>
                  <a:pt x="4602" y="14727"/>
                </a:lnTo>
                <a:lnTo>
                  <a:pt x="4500" y="14625"/>
                </a:lnTo>
                <a:lnTo>
                  <a:pt x="5523" y="14318"/>
                </a:lnTo>
                <a:lnTo>
                  <a:pt x="5318" y="14318"/>
                </a:lnTo>
                <a:lnTo>
                  <a:pt x="5830" y="14114"/>
                </a:lnTo>
                <a:lnTo>
                  <a:pt x="5727" y="14114"/>
                </a:lnTo>
                <a:lnTo>
                  <a:pt x="5727" y="13909"/>
                </a:lnTo>
                <a:lnTo>
                  <a:pt x="6136" y="14011"/>
                </a:lnTo>
                <a:lnTo>
                  <a:pt x="6750" y="14011"/>
                </a:lnTo>
                <a:lnTo>
                  <a:pt x="6852" y="13807"/>
                </a:lnTo>
                <a:lnTo>
                  <a:pt x="7159" y="13909"/>
                </a:lnTo>
                <a:lnTo>
                  <a:pt x="8386" y="13500"/>
                </a:lnTo>
                <a:lnTo>
                  <a:pt x="8080" y="13398"/>
                </a:lnTo>
                <a:lnTo>
                  <a:pt x="7977" y="13398"/>
                </a:lnTo>
                <a:lnTo>
                  <a:pt x="8080" y="13193"/>
                </a:lnTo>
                <a:lnTo>
                  <a:pt x="8080" y="12886"/>
                </a:lnTo>
                <a:lnTo>
                  <a:pt x="7364" y="12682"/>
                </a:lnTo>
                <a:lnTo>
                  <a:pt x="7364" y="12682"/>
                </a:lnTo>
                <a:lnTo>
                  <a:pt x="7568" y="12784"/>
                </a:lnTo>
                <a:lnTo>
                  <a:pt x="6852" y="12886"/>
                </a:lnTo>
                <a:lnTo>
                  <a:pt x="7261" y="12682"/>
                </a:lnTo>
                <a:lnTo>
                  <a:pt x="6341" y="12682"/>
                </a:lnTo>
                <a:lnTo>
                  <a:pt x="6034" y="12989"/>
                </a:lnTo>
                <a:lnTo>
                  <a:pt x="6034" y="13193"/>
                </a:lnTo>
                <a:lnTo>
                  <a:pt x="5625" y="13398"/>
                </a:lnTo>
                <a:lnTo>
                  <a:pt x="5625" y="13398"/>
                </a:lnTo>
                <a:lnTo>
                  <a:pt x="5932" y="13193"/>
                </a:lnTo>
                <a:lnTo>
                  <a:pt x="5523" y="13295"/>
                </a:lnTo>
                <a:lnTo>
                  <a:pt x="5523" y="13091"/>
                </a:lnTo>
                <a:lnTo>
                  <a:pt x="6545" y="12375"/>
                </a:lnTo>
                <a:lnTo>
                  <a:pt x="6136" y="12375"/>
                </a:lnTo>
                <a:lnTo>
                  <a:pt x="6648" y="12068"/>
                </a:lnTo>
                <a:lnTo>
                  <a:pt x="5830" y="11659"/>
                </a:lnTo>
                <a:lnTo>
                  <a:pt x="5932" y="11557"/>
                </a:lnTo>
                <a:lnTo>
                  <a:pt x="5727" y="11352"/>
                </a:lnTo>
                <a:lnTo>
                  <a:pt x="5523" y="11557"/>
                </a:lnTo>
                <a:lnTo>
                  <a:pt x="5523" y="11352"/>
                </a:lnTo>
                <a:lnTo>
                  <a:pt x="5625" y="11250"/>
                </a:lnTo>
                <a:lnTo>
                  <a:pt x="5420" y="11045"/>
                </a:lnTo>
                <a:close/>
                <a:moveTo>
                  <a:pt x="113011" y="13193"/>
                </a:moveTo>
                <a:lnTo>
                  <a:pt x="112807" y="13398"/>
                </a:lnTo>
                <a:lnTo>
                  <a:pt x="112500" y="13398"/>
                </a:lnTo>
                <a:lnTo>
                  <a:pt x="112193" y="13602"/>
                </a:lnTo>
                <a:lnTo>
                  <a:pt x="111682" y="13500"/>
                </a:lnTo>
                <a:lnTo>
                  <a:pt x="111682" y="13500"/>
                </a:lnTo>
                <a:lnTo>
                  <a:pt x="111784" y="13807"/>
                </a:lnTo>
                <a:lnTo>
                  <a:pt x="111170" y="13500"/>
                </a:lnTo>
                <a:lnTo>
                  <a:pt x="110864" y="13500"/>
                </a:lnTo>
                <a:lnTo>
                  <a:pt x="110864" y="13807"/>
                </a:lnTo>
                <a:lnTo>
                  <a:pt x="110250" y="13602"/>
                </a:lnTo>
                <a:lnTo>
                  <a:pt x="110148" y="14011"/>
                </a:lnTo>
                <a:lnTo>
                  <a:pt x="109739" y="14011"/>
                </a:lnTo>
                <a:lnTo>
                  <a:pt x="109636" y="14216"/>
                </a:lnTo>
                <a:lnTo>
                  <a:pt x="109432" y="14114"/>
                </a:lnTo>
                <a:lnTo>
                  <a:pt x="109534" y="14011"/>
                </a:lnTo>
                <a:lnTo>
                  <a:pt x="109330" y="13807"/>
                </a:lnTo>
                <a:lnTo>
                  <a:pt x="109534" y="13602"/>
                </a:lnTo>
                <a:lnTo>
                  <a:pt x="108716" y="13398"/>
                </a:lnTo>
                <a:lnTo>
                  <a:pt x="108511" y="13398"/>
                </a:lnTo>
                <a:lnTo>
                  <a:pt x="108716" y="13705"/>
                </a:lnTo>
                <a:lnTo>
                  <a:pt x="108102" y="13500"/>
                </a:lnTo>
                <a:lnTo>
                  <a:pt x="108102" y="13500"/>
                </a:lnTo>
                <a:lnTo>
                  <a:pt x="108205" y="13602"/>
                </a:lnTo>
                <a:lnTo>
                  <a:pt x="108102" y="13705"/>
                </a:lnTo>
                <a:lnTo>
                  <a:pt x="107898" y="13705"/>
                </a:lnTo>
                <a:lnTo>
                  <a:pt x="108205" y="13807"/>
                </a:lnTo>
                <a:lnTo>
                  <a:pt x="107693" y="13807"/>
                </a:lnTo>
                <a:lnTo>
                  <a:pt x="107795" y="14011"/>
                </a:lnTo>
                <a:lnTo>
                  <a:pt x="107386" y="14011"/>
                </a:lnTo>
                <a:lnTo>
                  <a:pt x="109125" y="14114"/>
                </a:lnTo>
                <a:lnTo>
                  <a:pt x="108614" y="14318"/>
                </a:lnTo>
                <a:lnTo>
                  <a:pt x="109125" y="14318"/>
                </a:lnTo>
                <a:lnTo>
                  <a:pt x="109125" y="14420"/>
                </a:lnTo>
                <a:lnTo>
                  <a:pt x="107898" y="14523"/>
                </a:lnTo>
                <a:lnTo>
                  <a:pt x="107795" y="14727"/>
                </a:lnTo>
                <a:lnTo>
                  <a:pt x="109227" y="14830"/>
                </a:lnTo>
                <a:lnTo>
                  <a:pt x="108818" y="15136"/>
                </a:lnTo>
                <a:lnTo>
                  <a:pt x="109227" y="15034"/>
                </a:lnTo>
                <a:lnTo>
                  <a:pt x="108307" y="15341"/>
                </a:lnTo>
                <a:lnTo>
                  <a:pt x="108716" y="15545"/>
                </a:lnTo>
                <a:lnTo>
                  <a:pt x="109432" y="15443"/>
                </a:lnTo>
                <a:lnTo>
                  <a:pt x="111375" y="15852"/>
                </a:lnTo>
                <a:lnTo>
                  <a:pt x="114648" y="14625"/>
                </a:lnTo>
                <a:lnTo>
                  <a:pt x="114648" y="14216"/>
                </a:lnTo>
                <a:lnTo>
                  <a:pt x="114034" y="13807"/>
                </a:lnTo>
                <a:lnTo>
                  <a:pt x="113830" y="13500"/>
                </a:lnTo>
                <a:lnTo>
                  <a:pt x="114239" y="13295"/>
                </a:lnTo>
                <a:lnTo>
                  <a:pt x="113011" y="13193"/>
                </a:lnTo>
                <a:close/>
                <a:moveTo>
                  <a:pt x="65557" y="13705"/>
                </a:moveTo>
                <a:lnTo>
                  <a:pt x="63102" y="15750"/>
                </a:lnTo>
                <a:lnTo>
                  <a:pt x="63818" y="15750"/>
                </a:lnTo>
                <a:lnTo>
                  <a:pt x="64023" y="16159"/>
                </a:lnTo>
                <a:lnTo>
                  <a:pt x="66309" y="15364"/>
                </a:lnTo>
                <a:lnTo>
                  <a:pt x="66309" y="15364"/>
                </a:lnTo>
                <a:lnTo>
                  <a:pt x="67091" y="15852"/>
                </a:lnTo>
                <a:lnTo>
                  <a:pt x="68114" y="15545"/>
                </a:lnTo>
                <a:lnTo>
                  <a:pt x="67091" y="15443"/>
                </a:lnTo>
                <a:lnTo>
                  <a:pt x="67295" y="14830"/>
                </a:lnTo>
                <a:lnTo>
                  <a:pt x="65659" y="14011"/>
                </a:lnTo>
                <a:lnTo>
                  <a:pt x="65557" y="13705"/>
                </a:lnTo>
                <a:close/>
                <a:moveTo>
                  <a:pt x="128864" y="16773"/>
                </a:moveTo>
                <a:lnTo>
                  <a:pt x="128455" y="16875"/>
                </a:lnTo>
                <a:lnTo>
                  <a:pt x="128455" y="16875"/>
                </a:lnTo>
                <a:lnTo>
                  <a:pt x="128785" y="16804"/>
                </a:lnTo>
                <a:lnTo>
                  <a:pt x="128785" y="16804"/>
                </a:lnTo>
                <a:lnTo>
                  <a:pt x="128864" y="16773"/>
                </a:lnTo>
                <a:close/>
                <a:moveTo>
                  <a:pt x="73227" y="6955"/>
                </a:moveTo>
                <a:lnTo>
                  <a:pt x="70773" y="7364"/>
                </a:lnTo>
                <a:lnTo>
                  <a:pt x="71080" y="7670"/>
                </a:lnTo>
                <a:lnTo>
                  <a:pt x="70159" y="7773"/>
                </a:lnTo>
                <a:lnTo>
                  <a:pt x="70466" y="8080"/>
                </a:lnTo>
                <a:lnTo>
                  <a:pt x="70466" y="8386"/>
                </a:lnTo>
                <a:lnTo>
                  <a:pt x="69443" y="8386"/>
                </a:lnTo>
                <a:lnTo>
                  <a:pt x="69955" y="8693"/>
                </a:lnTo>
                <a:lnTo>
                  <a:pt x="69545" y="9205"/>
                </a:lnTo>
                <a:lnTo>
                  <a:pt x="68318" y="9205"/>
                </a:lnTo>
                <a:lnTo>
                  <a:pt x="69545" y="8898"/>
                </a:lnTo>
                <a:lnTo>
                  <a:pt x="69136" y="8489"/>
                </a:lnTo>
                <a:lnTo>
                  <a:pt x="69443" y="7773"/>
                </a:lnTo>
                <a:lnTo>
                  <a:pt x="71284" y="6955"/>
                </a:lnTo>
                <a:lnTo>
                  <a:pt x="71284" y="6955"/>
                </a:lnTo>
                <a:lnTo>
                  <a:pt x="67193" y="8284"/>
                </a:lnTo>
                <a:lnTo>
                  <a:pt x="66682" y="8898"/>
                </a:lnTo>
                <a:lnTo>
                  <a:pt x="67909" y="9205"/>
                </a:lnTo>
                <a:lnTo>
                  <a:pt x="66477" y="9205"/>
                </a:lnTo>
                <a:lnTo>
                  <a:pt x="68114" y="9716"/>
                </a:lnTo>
                <a:lnTo>
                  <a:pt x="67909" y="9920"/>
                </a:lnTo>
                <a:lnTo>
                  <a:pt x="70875" y="10125"/>
                </a:lnTo>
                <a:lnTo>
                  <a:pt x="70875" y="10023"/>
                </a:lnTo>
                <a:lnTo>
                  <a:pt x="72205" y="10227"/>
                </a:lnTo>
                <a:lnTo>
                  <a:pt x="72614" y="9716"/>
                </a:lnTo>
                <a:lnTo>
                  <a:pt x="73534" y="9920"/>
                </a:lnTo>
                <a:lnTo>
                  <a:pt x="73432" y="10227"/>
                </a:lnTo>
                <a:lnTo>
                  <a:pt x="73841" y="10330"/>
                </a:lnTo>
                <a:lnTo>
                  <a:pt x="73636" y="10432"/>
                </a:lnTo>
                <a:lnTo>
                  <a:pt x="74148" y="10330"/>
                </a:lnTo>
                <a:lnTo>
                  <a:pt x="74250" y="10739"/>
                </a:lnTo>
                <a:lnTo>
                  <a:pt x="73432" y="11148"/>
                </a:lnTo>
                <a:lnTo>
                  <a:pt x="74685" y="10969"/>
                </a:lnTo>
                <a:lnTo>
                  <a:pt x="74761" y="11045"/>
                </a:lnTo>
                <a:lnTo>
                  <a:pt x="74557" y="11148"/>
                </a:lnTo>
                <a:lnTo>
                  <a:pt x="75375" y="11557"/>
                </a:lnTo>
                <a:lnTo>
                  <a:pt x="75477" y="12273"/>
                </a:lnTo>
                <a:lnTo>
                  <a:pt x="73534" y="13398"/>
                </a:lnTo>
                <a:lnTo>
                  <a:pt x="73636" y="13807"/>
                </a:lnTo>
                <a:lnTo>
                  <a:pt x="72000" y="14216"/>
                </a:lnTo>
                <a:lnTo>
                  <a:pt x="72000" y="14318"/>
                </a:lnTo>
                <a:lnTo>
                  <a:pt x="72000" y="14420"/>
                </a:lnTo>
                <a:lnTo>
                  <a:pt x="71898" y="14625"/>
                </a:lnTo>
                <a:lnTo>
                  <a:pt x="72000" y="14318"/>
                </a:lnTo>
                <a:lnTo>
                  <a:pt x="71080" y="14114"/>
                </a:lnTo>
                <a:lnTo>
                  <a:pt x="70057" y="14727"/>
                </a:lnTo>
                <a:lnTo>
                  <a:pt x="70977" y="15136"/>
                </a:lnTo>
                <a:lnTo>
                  <a:pt x="72307" y="14727"/>
                </a:lnTo>
                <a:lnTo>
                  <a:pt x="72818" y="14830"/>
                </a:lnTo>
                <a:lnTo>
                  <a:pt x="72716" y="15034"/>
                </a:lnTo>
                <a:lnTo>
                  <a:pt x="72716" y="15034"/>
                </a:lnTo>
                <a:lnTo>
                  <a:pt x="73330" y="14830"/>
                </a:lnTo>
                <a:lnTo>
                  <a:pt x="73125" y="15034"/>
                </a:lnTo>
                <a:lnTo>
                  <a:pt x="73739" y="15545"/>
                </a:lnTo>
                <a:lnTo>
                  <a:pt x="73636" y="15648"/>
                </a:lnTo>
                <a:lnTo>
                  <a:pt x="74148" y="15750"/>
                </a:lnTo>
                <a:lnTo>
                  <a:pt x="73636" y="15955"/>
                </a:lnTo>
                <a:lnTo>
                  <a:pt x="74250" y="16261"/>
                </a:lnTo>
                <a:lnTo>
                  <a:pt x="74045" y="16364"/>
                </a:lnTo>
                <a:lnTo>
                  <a:pt x="76909" y="17386"/>
                </a:lnTo>
                <a:lnTo>
                  <a:pt x="77318" y="17080"/>
                </a:lnTo>
                <a:lnTo>
                  <a:pt x="76398" y="16364"/>
                </a:lnTo>
                <a:lnTo>
                  <a:pt x="76500" y="16261"/>
                </a:lnTo>
                <a:lnTo>
                  <a:pt x="75989" y="15648"/>
                </a:lnTo>
                <a:lnTo>
                  <a:pt x="76705" y="15648"/>
                </a:lnTo>
                <a:lnTo>
                  <a:pt x="78034" y="16568"/>
                </a:lnTo>
                <a:lnTo>
                  <a:pt x="78239" y="16364"/>
                </a:lnTo>
                <a:lnTo>
                  <a:pt x="78545" y="16364"/>
                </a:lnTo>
                <a:lnTo>
                  <a:pt x="78545" y="15648"/>
                </a:lnTo>
                <a:lnTo>
                  <a:pt x="78955" y="15955"/>
                </a:lnTo>
                <a:lnTo>
                  <a:pt x="78955" y="15443"/>
                </a:lnTo>
                <a:lnTo>
                  <a:pt x="79057" y="15341"/>
                </a:lnTo>
                <a:lnTo>
                  <a:pt x="78750" y="15341"/>
                </a:lnTo>
                <a:lnTo>
                  <a:pt x="78545" y="15136"/>
                </a:lnTo>
                <a:lnTo>
                  <a:pt x="78955" y="14932"/>
                </a:lnTo>
                <a:lnTo>
                  <a:pt x="78648" y="14932"/>
                </a:lnTo>
                <a:lnTo>
                  <a:pt x="78955" y="14830"/>
                </a:lnTo>
                <a:lnTo>
                  <a:pt x="78648" y="14625"/>
                </a:lnTo>
                <a:lnTo>
                  <a:pt x="78034" y="14625"/>
                </a:lnTo>
                <a:lnTo>
                  <a:pt x="77830" y="14216"/>
                </a:lnTo>
                <a:lnTo>
                  <a:pt x="78034" y="14114"/>
                </a:lnTo>
                <a:lnTo>
                  <a:pt x="77523" y="14011"/>
                </a:lnTo>
                <a:lnTo>
                  <a:pt x="77727" y="13807"/>
                </a:lnTo>
                <a:lnTo>
                  <a:pt x="77318" y="13398"/>
                </a:lnTo>
                <a:lnTo>
                  <a:pt x="78341" y="13602"/>
                </a:lnTo>
                <a:lnTo>
                  <a:pt x="78136" y="13193"/>
                </a:lnTo>
                <a:lnTo>
                  <a:pt x="78545" y="13091"/>
                </a:lnTo>
                <a:lnTo>
                  <a:pt x="79466" y="13398"/>
                </a:lnTo>
                <a:lnTo>
                  <a:pt x="79159" y="13602"/>
                </a:lnTo>
                <a:lnTo>
                  <a:pt x="79159" y="13602"/>
                </a:lnTo>
                <a:lnTo>
                  <a:pt x="80284" y="13295"/>
                </a:lnTo>
                <a:lnTo>
                  <a:pt x="79466" y="13909"/>
                </a:lnTo>
                <a:lnTo>
                  <a:pt x="79568" y="14318"/>
                </a:lnTo>
                <a:lnTo>
                  <a:pt x="79977" y="14114"/>
                </a:lnTo>
                <a:lnTo>
                  <a:pt x="80182" y="14420"/>
                </a:lnTo>
                <a:lnTo>
                  <a:pt x="80489" y="14420"/>
                </a:lnTo>
                <a:lnTo>
                  <a:pt x="80693" y="13909"/>
                </a:lnTo>
                <a:lnTo>
                  <a:pt x="80489" y="13909"/>
                </a:lnTo>
                <a:lnTo>
                  <a:pt x="81818" y="13602"/>
                </a:lnTo>
                <a:lnTo>
                  <a:pt x="81511" y="13398"/>
                </a:lnTo>
                <a:lnTo>
                  <a:pt x="81716" y="13295"/>
                </a:lnTo>
                <a:lnTo>
                  <a:pt x="81614" y="13193"/>
                </a:lnTo>
                <a:lnTo>
                  <a:pt x="82023" y="13295"/>
                </a:lnTo>
                <a:lnTo>
                  <a:pt x="82023" y="12989"/>
                </a:lnTo>
                <a:lnTo>
                  <a:pt x="82227" y="12989"/>
                </a:lnTo>
                <a:lnTo>
                  <a:pt x="82227" y="12682"/>
                </a:lnTo>
                <a:lnTo>
                  <a:pt x="81000" y="12886"/>
                </a:lnTo>
                <a:lnTo>
                  <a:pt x="81716" y="12477"/>
                </a:lnTo>
                <a:lnTo>
                  <a:pt x="80591" y="12375"/>
                </a:lnTo>
                <a:lnTo>
                  <a:pt x="81307" y="12170"/>
                </a:lnTo>
                <a:lnTo>
                  <a:pt x="80591" y="11966"/>
                </a:lnTo>
                <a:lnTo>
                  <a:pt x="80795" y="11864"/>
                </a:lnTo>
                <a:lnTo>
                  <a:pt x="80284" y="12068"/>
                </a:lnTo>
                <a:lnTo>
                  <a:pt x="80386" y="11864"/>
                </a:lnTo>
                <a:lnTo>
                  <a:pt x="80080" y="11864"/>
                </a:lnTo>
                <a:lnTo>
                  <a:pt x="80182" y="11761"/>
                </a:lnTo>
                <a:lnTo>
                  <a:pt x="79670" y="11966"/>
                </a:lnTo>
                <a:lnTo>
                  <a:pt x="80080" y="11557"/>
                </a:lnTo>
                <a:lnTo>
                  <a:pt x="79670" y="11761"/>
                </a:lnTo>
                <a:lnTo>
                  <a:pt x="79466" y="11761"/>
                </a:lnTo>
                <a:lnTo>
                  <a:pt x="79568" y="11557"/>
                </a:lnTo>
                <a:lnTo>
                  <a:pt x="79773" y="11455"/>
                </a:lnTo>
                <a:lnTo>
                  <a:pt x="79057" y="11352"/>
                </a:lnTo>
                <a:lnTo>
                  <a:pt x="78955" y="11148"/>
                </a:lnTo>
                <a:lnTo>
                  <a:pt x="78239" y="11045"/>
                </a:lnTo>
                <a:lnTo>
                  <a:pt x="79466" y="10943"/>
                </a:lnTo>
                <a:lnTo>
                  <a:pt x="78648" y="10841"/>
                </a:lnTo>
                <a:lnTo>
                  <a:pt x="80284" y="10739"/>
                </a:lnTo>
                <a:lnTo>
                  <a:pt x="78648" y="10534"/>
                </a:lnTo>
                <a:lnTo>
                  <a:pt x="80080" y="10330"/>
                </a:lnTo>
                <a:lnTo>
                  <a:pt x="79670" y="10023"/>
                </a:lnTo>
                <a:lnTo>
                  <a:pt x="79057" y="10125"/>
                </a:lnTo>
                <a:lnTo>
                  <a:pt x="79364" y="9920"/>
                </a:lnTo>
                <a:lnTo>
                  <a:pt x="78443" y="10023"/>
                </a:lnTo>
                <a:lnTo>
                  <a:pt x="79568" y="9716"/>
                </a:lnTo>
                <a:lnTo>
                  <a:pt x="79466" y="9409"/>
                </a:lnTo>
                <a:lnTo>
                  <a:pt x="78750" y="9409"/>
                </a:lnTo>
                <a:lnTo>
                  <a:pt x="77625" y="10023"/>
                </a:lnTo>
                <a:lnTo>
                  <a:pt x="77420" y="9716"/>
                </a:lnTo>
                <a:lnTo>
                  <a:pt x="78545" y="9205"/>
                </a:lnTo>
                <a:lnTo>
                  <a:pt x="77216" y="9409"/>
                </a:lnTo>
                <a:lnTo>
                  <a:pt x="77216" y="9409"/>
                </a:lnTo>
                <a:lnTo>
                  <a:pt x="78341" y="8898"/>
                </a:lnTo>
                <a:lnTo>
                  <a:pt x="76500" y="8898"/>
                </a:lnTo>
                <a:lnTo>
                  <a:pt x="77011" y="8591"/>
                </a:lnTo>
                <a:lnTo>
                  <a:pt x="75886" y="9000"/>
                </a:lnTo>
                <a:lnTo>
                  <a:pt x="76398" y="8693"/>
                </a:lnTo>
                <a:lnTo>
                  <a:pt x="76091" y="8693"/>
                </a:lnTo>
                <a:lnTo>
                  <a:pt x="76807" y="8386"/>
                </a:lnTo>
                <a:lnTo>
                  <a:pt x="76807" y="8386"/>
                </a:lnTo>
                <a:lnTo>
                  <a:pt x="75580" y="8591"/>
                </a:lnTo>
                <a:lnTo>
                  <a:pt x="75580" y="8591"/>
                </a:lnTo>
                <a:lnTo>
                  <a:pt x="76500" y="8182"/>
                </a:lnTo>
                <a:lnTo>
                  <a:pt x="74761" y="7875"/>
                </a:lnTo>
                <a:lnTo>
                  <a:pt x="74761" y="7875"/>
                </a:lnTo>
                <a:lnTo>
                  <a:pt x="74864" y="8182"/>
                </a:lnTo>
                <a:lnTo>
                  <a:pt x="74045" y="8489"/>
                </a:lnTo>
                <a:lnTo>
                  <a:pt x="73739" y="8080"/>
                </a:lnTo>
                <a:lnTo>
                  <a:pt x="72511" y="8489"/>
                </a:lnTo>
                <a:lnTo>
                  <a:pt x="72818" y="8284"/>
                </a:lnTo>
                <a:lnTo>
                  <a:pt x="72716" y="8182"/>
                </a:lnTo>
                <a:lnTo>
                  <a:pt x="73125" y="7977"/>
                </a:lnTo>
                <a:lnTo>
                  <a:pt x="72614" y="8182"/>
                </a:lnTo>
                <a:lnTo>
                  <a:pt x="73534" y="7773"/>
                </a:lnTo>
                <a:lnTo>
                  <a:pt x="73227" y="6955"/>
                </a:lnTo>
                <a:close/>
                <a:moveTo>
                  <a:pt x="103500" y="0"/>
                </a:moveTo>
                <a:lnTo>
                  <a:pt x="103807" y="102"/>
                </a:lnTo>
                <a:lnTo>
                  <a:pt x="99205" y="205"/>
                </a:lnTo>
                <a:lnTo>
                  <a:pt x="101864" y="307"/>
                </a:lnTo>
                <a:lnTo>
                  <a:pt x="99614" y="409"/>
                </a:lnTo>
                <a:lnTo>
                  <a:pt x="100125" y="511"/>
                </a:lnTo>
                <a:lnTo>
                  <a:pt x="99818" y="818"/>
                </a:lnTo>
                <a:lnTo>
                  <a:pt x="97057" y="511"/>
                </a:lnTo>
                <a:lnTo>
                  <a:pt x="97057" y="818"/>
                </a:lnTo>
                <a:lnTo>
                  <a:pt x="94705" y="1023"/>
                </a:lnTo>
                <a:lnTo>
                  <a:pt x="94705" y="614"/>
                </a:lnTo>
                <a:lnTo>
                  <a:pt x="91841" y="818"/>
                </a:lnTo>
                <a:lnTo>
                  <a:pt x="92966" y="1227"/>
                </a:lnTo>
                <a:lnTo>
                  <a:pt x="90716" y="920"/>
                </a:lnTo>
                <a:lnTo>
                  <a:pt x="86625" y="1841"/>
                </a:lnTo>
                <a:lnTo>
                  <a:pt x="86932" y="2148"/>
                </a:lnTo>
                <a:lnTo>
                  <a:pt x="87955" y="2045"/>
                </a:lnTo>
                <a:lnTo>
                  <a:pt x="87955" y="2045"/>
                </a:lnTo>
                <a:lnTo>
                  <a:pt x="81818" y="3477"/>
                </a:lnTo>
                <a:lnTo>
                  <a:pt x="83148" y="3682"/>
                </a:lnTo>
                <a:lnTo>
                  <a:pt x="82841" y="3784"/>
                </a:lnTo>
                <a:lnTo>
                  <a:pt x="85091" y="3989"/>
                </a:lnTo>
                <a:lnTo>
                  <a:pt x="82023" y="4295"/>
                </a:lnTo>
                <a:lnTo>
                  <a:pt x="82125" y="4398"/>
                </a:lnTo>
                <a:lnTo>
                  <a:pt x="82125" y="4500"/>
                </a:lnTo>
                <a:lnTo>
                  <a:pt x="83557" y="4602"/>
                </a:lnTo>
                <a:lnTo>
                  <a:pt x="82534" y="4807"/>
                </a:lnTo>
                <a:lnTo>
                  <a:pt x="88568" y="5318"/>
                </a:lnTo>
                <a:lnTo>
                  <a:pt x="88568" y="5625"/>
                </a:lnTo>
                <a:lnTo>
                  <a:pt x="89489" y="6341"/>
                </a:lnTo>
                <a:lnTo>
                  <a:pt x="88670" y="6648"/>
                </a:lnTo>
                <a:lnTo>
                  <a:pt x="89386" y="6750"/>
                </a:lnTo>
                <a:lnTo>
                  <a:pt x="89182" y="7057"/>
                </a:lnTo>
                <a:lnTo>
                  <a:pt x="89386" y="7466"/>
                </a:lnTo>
                <a:lnTo>
                  <a:pt x="89386" y="7568"/>
                </a:lnTo>
                <a:lnTo>
                  <a:pt x="89591" y="7773"/>
                </a:lnTo>
                <a:lnTo>
                  <a:pt x="88977" y="7977"/>
                </a:lnTo>
                <a:lnTo>
                  <a:pt x="89080" y="8080"/>
                </a:lnTo>
                <a:lnTo>
                  <a:pt x="88773" y="8182"/>
                </a:lnTo>
                <a:lnTo>
                  <a:pt x="88773" y="8182"/>
                </a:lnTo>
                <a:lnTo>
                  <a:pt x="89386" y="8080"/>
                </a:lnTo>
                <a:lnTo>
                  <a:pt x="88568" y="8795"/>
                </a:lnTo>
                <a:lnTo>
                  <a:pt x="90102" y="8489"/>
                </a:lnTo>
                <a:lnTo>
                  <a:pt x="90102" y="8591"/>
                </a:lnTo>
                <a:lnTo>
                  <a:pt x="90205" y="8591"/>
                </a:lnTo>
                <a:lnTo>
                  <a:pt x="90205" y="8693"/>
                </a:lnTo>
                <a:lnTo>
                  <a:pt x="91023" y="8693"/>
                </a:lnTo>
                <a:lnTo>
                  <a:pt x="90000" y="9102"/>
                </a:lnTo>
                <a:lnTo>
                  <a:pt x="91227" y="9205"/>
                </a:lnTo>
                <a:lnTo>
                  <a:pt x="90716" y="9205"/>
                </a:lnTo>
                <a:lnTo>
                  <a:pt x="91023" y="9409"/>
                </a:lnTo>
                <a:lnTo>
                  <a:pt x="91227" y="9716"/>
                </a:lnTo>
                <a:lnTo>
                  <a:pt x="88875" y="9614"/>
                </a:lnTo>
                <a:lnTo>
                  <a:pt x="91330" y="10125"/>
                </a:lnTo>
                <a:lnTo>
                  <a:pt x="90511" y="10739"/>
                </a:lnTo>
                <a:lnTo>
                  <a:pt x="91023" y="10739"/>
                </a:lnTo>
                <a:lnTo>
                  <a:pt x="90511" y="10841"/>
                </a:lnTo>
                <a:lnTo>
                  <a:pt x="90205" y="11148"/>
                </a:lnTo>
                <a:lnTo>
                  <a:pt x="90511" y="11148"/>
                </a:lnTo>
                <a:lnTo>
                  <a:pt x="88568" y="11557"/>
                </a:lnTo>
                <a:lnTo>
                  <a:pt x="90102" y="11455"/>
                </a:lnTo>
                <a:lnTo>
                  <a:pt x="88057" y="12170"/>
                </a:lnTo>
                <a:lnTo>
                  <a:pt x="90102" y="11966"/>
                </a:lnTo>
                <a:lnTo>
                  <a:pt x="89898" y="12068"/>
                </a:lnTo>
                <a:lnTo>
                  <a:pt x="90205" y="12273"/>
                </a:lnTo>
                <a:lnTo>
                  <a:pt x="88261" y="12273"/>
                </a:lnTo>
                <a:lnTo>
                  <a:pt x="87955" y="12784"/>
                </a:lnTo>
                <a:lnTo>
                  <a:pt x="88773" y="12784"/>
                </a:lnTo>
                <a:lnTo>
                  <a:pt x="87648" y="13500"/>
                </a:lnTo>
                <a:lnTo>
                  <a:pt x="89489" y="12784"/>
                </a:lnTo>
                <a:lnTo>
                  <a:pt x="89489" y="12784"/>
                </a:lnTo>
                <a:lnTo>
                  <a:pt x="87750" y="13602"/>
                </a:lnTo>
                <a:lnTo>
                  <a:pt x="87852" y="13602"/>
                </a:lnTo>
                <a:lnTo>
                  <a:pt x="87750" y="14011"/>
                </a:lnTo>
                <a:lnTo>
                  <a:pt x="89182" y="13807"/>
                </a:lnTo>
                <a:lnTo>
                  <a:pt x="88261" y="14114"/>
                </a:lnTo>
                <a:lnTo>
                  <a:pt x="88057" y="15239"/>
                </a:lnTo>
                <a:lnTo>
                  <a:pt x="88773" y="14727"/>
                </a:lnTo>
                <a:lnTo>
                  <a:pt x="89080" y="14318"/>
                </a:lnTo>
                <a:lnTo>
                  <a:pt x="89489" y="15034"/>
                </a:lnTo>
                <a:lnTo>
                  <a:pt x="88466" y="15034"/>
                </a:lnTo>
                <a:lnTo>
                  <a:pt x="88364" y="15341"/>
                </a:lnTo>
                <a:lnTo>
                  <a:pt x="89080" y="15136"/>
                </a:lnTo>
                <a:lnTo>
                  <a:pt x="88977" y="15239"/>
                </a:lnTo>
                <a:lnTo>
                  <a:pt x="89182" y="15239"/>
                </a:lnTo>
                <a:lnTo>
                  <a:pt x="88261" y="15443"/>
                </a:lnTo>
                <a:lnTo>
                  <a:pt x="88568" y="16466"/>
                </a:lnTo>
                <a:lnTo>
                  <a:pt x="89080" y="16261"/>
                </a:lnTo>
                <a:lnTo>
                  <a:pt x="88568" y="16773"/>
                </a:lnTo>
                <a:lnTo>
                  <a:pt x="89386" y="17182"/>
                </a:lnTo>
                <a:lnTo>
                  <a:pt x="88977" y="17591"/>
                </a:lnTo>
                <a:lnTo>
                  <a:pt x="89386" y="18205"/>
                </a:lnTo>
                <a:lnTo>
                  <a:pt x="89795" y="18205"/>
                </a:lnTo>
                <a:lnTo>
                  <a:pt x="89386" y="18409"/>
                </a:lnTo>
                <a:lnTo>
                  <a:pt x="89795" y="18409"/>
                </a:lnTo>
                <a:lnTo>
                  <a:pt x="89795" y="18307"/>
                </a:lnTo>
                <a:lnTo>
                  <a:pt x="91227" y="18000"/>
                </a:lnTo>
                <a:lnTo>
                  <a:pt x="91023" y="18614"/>
                </a:lnTo>
                <a:lnTo>
                  <a:pt x="91943" y="18511"/>
                </a:lnTo>
                <a:lnTo>
                  <a:pt x="91943" y="18511"/>
                </a:lnTo>
                <a:lnTo>
                  <a:pt x="91330" y="18920"/>
                </a:lnTo>
                <a:lnTo>
                  <a:pt x="91330" y="18920"/>
                </a:lnTo>
                <a:lnTo>
                  <a:pt x="92148" y="18818"/>
                </a:lnTo>
                <a:lnTo>
                  <a:pt x="92148" y="19227"/>
                </a:lnTo>
                <a:lnTo>
                  <a:pt x="92455" y="19227"/>
                </a:lnTo>
                <a:lnTo>
                  <a:pt x="92250" y="19125"/>
                </a:lnTo>
                <a:lnTo>
                  <a:pt x="92966" y="18920"/>
                </a:lnTo>
                <a:lnTo>
                  <a:pt x="92455" y="18614"/>
                </a:lnTo>
                <a:lnTo>
                  <a:pt x="93375" y="18409"/>
                </a:lnTo>
                <a:lnTo>
                  <a:pt x="93989" y="17591"/>
                </a:lnTo>
                <a:lnTo>
                  <a:pt x="93784" y="17489"/>
                </a:lnTo>
                <a:lnTo>
                  <a:pt x="94091" y="17386"/>
                </a:lnTo>
                <a:lnTo>
                  <a:pt x="94295" y="16670"/>
                </a:lnTo>
                <a:lnTo>
                  <a:pt x="93784" y="16568"/>
                </a:lnTo>
                <a:lnTo>
                  <a:pt x="94807" y="16364"/>
                </a:lnTo>
                <a:lnTo>
                  <a:pt x="94500" y="16159"/>
                </a:lnTo>
                <a:lnTo>
                  <a:pt x="95830" y="15648"/>
                </a:lnTo>
                <a:lnTo>
                  <a:pt x="95830" y="15239"/>
                </a:lnTo>
                <a:lnTo>
                  <a:pt x="95216" y="15136"/>
                </a:lnTo>
                <a:lnTo>
                  <a:pt x="96136" y="15034"/>
                </a:lnTo>
                <a:lnTo>
                  <a:pt x="95830" y="14625"/>
                </a:lnTo>
                <a:lnTo>
                  <a:pt x="96955" y="14216"/>
                </a:lnTo>
                <a:lnTo>
                  <a:pt x="96545" y="14011"/>
                </a:lnTo>
                <a:lnTo>
                  <a:pt x="98489" y="13398"/>
                </a:lnTo>
                <a:lnTo>
                  <a:pt x="98182" y="13295"/>
                </a:lnTo>
                <a:lnTo>
                  <a:pt x="98795" y="13295"/>
                </a:lnTo>
                <a:lnTo>
                  <a:pt x="98386" y="13909"/>
                </a:lnTo>
                <a:lnTo>
                  <a:pt x="99205" y="13602"/>
                </a:lnTo>
                <a:lnTo>
                  <a:pt x="99307" y="13705"/>
                </a:lnTo>
                <a:lnTo>
                  <a:pt x="102580" y="11659"/>
                </a:lnTo>
                <a:lnTo>
                  <a:pt x="102682" y="11455"/>
                </a:lnTo>
                <a:lnTo>
                  <a:pt x="109125" y="10227"/>
                </a:lnTo>
                <a:lnTo>
                  <a:pt x="109023" y="10227"/>
                </a:lnTo>
                <a:lnTo>
                  <a:pt x="109636" y="10023"/>
                </a:lnTo>
                <a:lnTo>
                  <a:pt x="106159" y="10023"/>
                </a:lnTo>
                <a:lnTo>
                  <a:pt x="106977" y="9716"/>
                </a:lnTo>
                <a:lnTo>
                  <a:pt x="105239" y="9716"/>
                </a:lnTo>
                <a:lnTo>
                  <a:pt x="105852" y="9205"/>
                </a:lnTo>
                <a:lnTo>
                  <a:pt x="107386" y="9205"/>
                </a:lnTo>
                <a:lnTo>
                  <a:pt x="106773" y="8693"/>
                </a:lnTo>
                <a:lnTo>
                  <a:pt x="108409" y="9102"/>
                </a:lnTo>
                <a:lnTo>
                  <a:pt x="109023" y="9716"/>
                </a:lnTo>
                <a:lnTo>
                  <a:pt x="109636" y="9307"/>
                </a:lnTo>
                <a:lnTo>
                  <a:pt x="109636" y="9716"/>
                </a:lnTo>
                <a:lnTo>
                  <a:pt x="110148" y="9307"/>
                </a:lnTo>
                <a:lnTo>
                  <a:pt x="110148" y="8795"/>
                </a:lnTo>
                <a:lnTo>
                  <a:pt x="109739" y="9000"/>
                </a:lnTo>
                <a:lnTo>
                  <a:pt x="110148" y="8591"/>
                </a:lnTo>
                <a:lnTo>
                  <a:pt x="108205" y="8080"/>
                </a:lnTo>
                <a:lnTo>
                  <a:pt x="108511" y="7977"/>
                </a:lnTo>
                <a:lnTo>
                  <a:pt x="108307" y="7670"/>
                </a:lnTo>
                <a:lnTo>
                  <a:pt x="107284" y="7773"/>
                </a:lnTo>
                <a:lnTo>
                  <a:pt x="107284" y="7773"/>
                </a:lnTo>
                <a:lnTo>
                  <a:pt x="108211" y="7587"/>
                </a:lnTo>
                <a:lnTo>
                  <a:pt x="108211" y="7587"/>
                </a:lnTo>
                <a:lnTo>
                  <a:pt x="106875" y="7466"/>
                </a:lnTo>
                <a:lnTo>
                  <a:pt x="107489" y="7364"/>
                </a:lnTo>
                <a:lnTo>
                  <a:pt x="107080" y="7159"/>
                </a:lnTo>
                <a:lnTo>
                  <a:pt x="108716" y="7159"/>
                </a:lnTo>
                <a:lnTo>
                  <a:pt x="108307" y="6852"/>
                </a:lnTo>
                <a:lnTo>
                  <a:pt x="111375" y="7159"/>
                </a:lnTo>
                <a:lnTo>
                  <a:pt x="111068" y="6750"/>
                </a:lnTo>
                <a:lnTo>
                  <a:pt x="110352" y="6750"/>
                </a:lnTo>
                <a:lnTo>
                  <a:pt x="110352" y="6545"/>
                </a:lnTo>
                <a:lnTo>
                  <a:pt x="110659" y="6239"/>
                </a:lnTo>
                <a:lnTo>
                  <a:pt x="110557" y="6545"/>
                </a:lnTo>
                <a:lnTo>
                  <a:pt x="112295" y="6443"/>
                </a:lnTo>
                <a:lnTo>
                  <a:pt x="111989" y="6034"/>
                </a:lnTo>
                <a:lnTo>
                  <a:pt x="111273" y="6239"/>
                </a:lnTo>
                <a:lnTo>
                  <a:pt x="111273" y="5830"/>
                </a:lnTo>
                <a:lnTo>
                  <a:pt x="110557" y="5830"/>
                </a:lnTo>
                <a:lnTo>
                  <a:pt x="111784" y="5727"/>
                </a:lnTo>
                <a:lnTo>
                  <a:pt x="112091" y="5830"/>
                </a:lnTo>
                <a:lnTo>
                  <a:pt x="112193" y="5011"/>
                </a:lnTo>
                <a:lnTo>
                  <a:pt x="111375" y="4909"/>
                </a:lnTo>
                <a:lnTo>
                  <a:pt x="111068" y="4705"/>
                </a:lnTo>
                <a:lnTo>
                  <a:pt x="110659" y="4602"/>
                </a:lnTo>
                <a:lnTo>
                  <a:pt x="113011" y="4500"/>
                </a:lnTo>
                <a:lnTo>
                  <a:pt x="113216" y="4091"/>
                </a:lnTo>
                <a:lnTo>
                  <a:pt x="111989" y="3886"/>
                </a:lnTo>
                <a:lnTo>
                  <a:pt x="112807" y="3886"/>
                </a:lnTo>
                <a:lnTo>
                  <a:pt x="111580" y="3784"/>
                </a:lnTo>
                <a:lnTo>
                  <a:pt x="112091" y="3170"/>
                </a:lnTo>
                <a:lnTo>
                  <a:pt x="111989" y="3068"/>
                </a:lnTo>
                <a:lnTo>
                  <a:pt x="113114" y="2557"/>
                </a:lnTo>
                <a:lnTo>
                  <a:pt x="112909" y="2352"/>
                </a:lnTo>
                <a:lnTo>
                  <a:pt x="113216" y="1943"/>
                </a:lnTo>
                <a:lnTo>
                  <a:pt x="115261" y="1841"/>
                </a:lnTo>
                <a:lnTo>
                  <a:pt x="114750" y="1739"/>
                </a:lnTo>
                <a:lnTo>
                  <a:pt x="116284" y="1534"/>
                </a:lnTo>
                <a:lnTo>
                  <a:pt x="116080" y="1432"/>
                </a:lnTo>
                <a:lnTo>
                  <a:pt x="117818" y="1125"/>
                </a:lnTo>
                <a:lnTo>
                  <a:pt x="111273" y="1636"/>
                </a:lnTo>
                <a:lnTo>
                  <a:pt x="111273" y="1636"/>
                </a:lnTo>
                <a:lnTo>
                  <a:pt x="112398" y="1125"/>
                </a:lnTo>
                <a:lnTo>
                  <a:pt x="107898" y="818"/>
                </a:lnTo>
                <a:lnTo>
                  <a:pt x="112500" y="409"/>
                </a:lnTo>
                <a:lnTo>
                  <a:pt x="106977" y="205"/>
                </a:lnTo>
                <a:lnTo>
                  <a:pt x="110352" y="0"/>
                </a:lnTo>
                <a:close/>
                <a:moveTo>
                  <a:pt x="5114" y="22807"/>
                </a:moveTo>
                <a:lnTo>
                  <a:pt x="5069" y="22823"/>
                </a:lnTo>
                <a:lnTo>
                  <a:pt x="5069" y="22823"/>
                </a:lnTo>
                <a:lnTo>
                  <a:pt x="5011" y="22909"/>
                </a:lnTo>
                <a:lnTo>
                  <a:pt x="5114" y="22807"/>
                </a:lnTo>
                <a:close/>
                <a:moveTo>
                  <a:pt x="133057" y="23011"/>
                </a:moveTo>
                <a:lnTo>
                  <a:pt x="132955" y="23216"/>
                </a:lnTo>
                <a:lnTo>
                  <a:pt x="132443" y="23216"/>
                </a:lnTo>
                <a:lnTo>
                  <a:pt x="132955" y="23727"/>
                </a:lnTo>
                <a:lnTo>
                  <a:pt x="133261" y="23727"/>
                </a:lnTo>
                <a:lnTo>
                  <a:pt x="133568" y="23216"/>
                </a:lnTo>
                <a:lnTo>
                  <a:pt x="133057" y="23011"/>
                </a:lnTo>
                <a:close/>
                <a:moveTo>
                  <a:pt x="1125" y="23625"/>
                </a:moveTo>
                <a:lnTo>
                  <a:pt x="102" y="24034"/>
                </a:lnTo>
                <a:lnTo>
                  <a:pt x="1120" y="23634"/>
                </a:lnTo>
                <a:lnTo>
                  <a:pt x="1120" y="23634"/>
                </a:lnTo>
                <a:lnTo>
                  <a:pt x="1125" y="23625"/>
                </a:lnTo>
                <a:close/>
                <a:moveTo>
                  <a:pt x="102" y="24034"/>
                </a:moveTo>
                <a:lnTo>
                  <a:pt x="102" y="24034"/>
                </a:lnTo>
                <a:lnTo>
                  <a:pt x="102" y="24034"/>
                </a:lnTo>
                <a:close/>
                <a:moveTo>
                  <a:pt x="138170" y="24136"/>
                </a:moveTo>
                <a:lnTo>
                  <a:pt x="138375" y="24239"/>
                </a:lnTo>
                <a:lnTo>
                  <a:pt x="138477" y="24239"/>
                </a:lnTo>
                <a:lnTo>
                  <a:pt x="138170" y="24136"/>
                </a:lnTo>
                <a:close/>
                <a:moveTo>
                  <a:pt x="118534" y="23523"/>
                </a:moveTo>
                <a:lnTo>
                  <a:pt x="118636" y="23625"/>
                </a:lnTo>
                <a:lnTo>
                  <a:pt x="118330" y="23932"/>
                </a:lnTo>
                <a:lnTo>
                  <a:pt x="118330" y="23727"/>
                </a:lnTo>
                <a:lnTo>
                  <a:pt x="117818" y="23830"/>
                </a:lnTo>
                <a:lnTo>
                  <a:pt x="117511" y="24239"/>
                </a:lnTo>
                <a:lnTo>
                  <a:pt x="117920" y="24239"/>
                </a:lnTo>
                <a:lnTo>
                  <a:pt x="117614" y="24648"/>
                </a:lnTo>
                <a:lnTo>
                  <a:pt x="116489" y="24750"/>
                </a:lnTo>
                <a:lnTo>
                  <a:pt x="116591" y="24852"/>
                </a:lnTo>
                <a:lnTo>
                  <a:pt x="116591" y="25057"/>
                </a:lnTo>
                <a:lnTo>
                  <a:pt x="116795" y="24955"/>
                </a:lnTo>
                <a:lnTo>
                  <a:pt x="116693" y="25261"/>
                </a:lnTo>
                <a:lnTo>
                  <a:pt x="116386" y="25364"/>
                </a:lnTo>
                <a:lnTo>
                  <a:pt x="116386" y="25466"/>
                </a:lnTo>
                <a:lnTo>
                  <a:pt x="116591" y="25466"/>
                </a:lnTo>
                <a:lnTo>
                  <a:pt x="116591" y="25568"/>
                </a:lnTo>
                <a:lnTo>
                  <a:pt x="117307" y="25670"/>
                </a:lnTo>
                <a:lnTo>
                  <a:pt x="116489" y="26284"/>
                </a:lnTo>
                <a:lnTo>
                  <a:pt x="116489" y="26284"/>
                </a:lnTo>
                <a:lnTo>
                  <a:pt x="117409" y="26182"/>
                </a:lnTo>
                <a:lnTo>
                  <a:pt x="116489" y="26489"/>
                </a:lnTo>
                <a:lnTo>
                  <a:pt x="116591" y="26591"/>
                </a:lnTo>
                <a:lnTo>
                  <a:pt x="116080" y="26693"/>
                </a:lnTo>
                <a:lnTo>
                  <a:pt x="116489" y="26693"/>
                </a:lnTo>
                <a:lnTo>
                  <a:pt x="116080" y="27000"/>
                </a:lnTo>
                <a:lnTo>
                  <a:pt x="116693" y="27000"/>
                </a:lnTo>
                <a:lnTo>
                  <a:pt x="116284" y="27205"/>
                </a:lnTo>
                <a:lnTo>
                  <a:pt x="116284" y="27205"/>
                </a:lnTo>
                <a:lnTo>
                  <a:pt x="116693" y="27102"/>
                </a:lnTo>
                <a:lnTo>
                  <a:pt x="116489" y="27307"/>
                </a:lnTo>
                <a:lnTo>
                  <a:pt x="119250" y="26591"/>
                </a:lnTo>
                <a:lnTo>
                  <a:pt x="119148" y="26489"/>
                </a:lnTo>
                <a:lnTo>
                  <a:pt x="119455" y="24852"/>
                </a:lnTo>
                <a:lnTo>
                  <a:pt x="119352" y="24750"/>
                </a:lnTo>
                <a:lnTo>
                  <a:pt x="119966" y="24545"/>
                </a:lnTo>
                <a:lnTo>
                  <a:pt x="119864" y="24341"/>
                </a:lnTo>
                <a:lnTo>
                  <a:pt x="119659" y="24239"/>
                </a:lnTo>
                <a:lnTo>
                  <a:pt x="119455" y="23727"/>
                </a:lnTo>
                <a:lnTo>
                  <a:pt x="118636" y="23830"/>
                </a:lnTo>
                <a:lnTo>
                  <a:pt x="118841" y="23625"/>
                </a:lnTo>
                <a:lnTo>
                  <a:pt x="118534" y="23523"/>
                </a:lnTo>
                <a:close/>
                <a:moveTo>
                  <a:pt x="121398" y="20455"/>
                </a:moveTo>
                <a:lnTo>
                  <a:pt x="120477" y="20761"/>
                </a:lnTo>
                <a:lnTo>
                  <a:pt x="119966" y="21682"/>
                </a:lnTo>
                <a:lnTo>
                  <a:pt x="119761" y="22091"/>
                </a:lnTo>
                <a:lnTo>
                  <a:pt x="119864" y="22091"/>
                </a:lnTo>
                <a:lnTo>
                  <a:pt x="119557" y="22295"/>
                </a:lnTo>
                <a:lnTo>
                  <a:pt x="120273" y="22193"/>
                </a:lnTo>
                <a:lnTo>
                  <a:pt x="119966" y="23523"/>
                </a:lnTo>
                <a:lnTo>
                  <a:pt x="120170" y="23011"/>
                </a:lnTo>
                <a:lnTo>
                  <a:pt x="120580" y="22807"/>
                </a:lnTo>
                <a:lnTo>
                  <a:pt x="120682" y="23011"/>
                </a:lnTo>
                <a:lnTo>
                  <a:pt x="120375" y="24239"/>
                </a:lnTo>
                <a:lnTo>
                  <a:pt x="121807" y="23932"/>
                </a:lnTo>
                <a:lnTo>
                  <a:pt x="122011" y="25568"/>
                </a:lnTo>
                <a:lnTo>
                  <a:pt x="120580" y="26080"/>
                </a:lnTo>
                <a:lnTo>
                  <a:pt x="120580" y="26080"/>
                </a:lnTo>
                <a:lnTo>
                  <a:pt x="120989" y="25977"/>
                </a:lnTo>
                <a:lnTo>
                  <a:pt x="121091" y="26284"/>
                </a:lnTo>
                <a:lnTo>
                  <a:pt x="120068" y="27000"/>
                </a:lnTo>
                <a:lnTo>
                  <a:pt x="120989" y="27205"/>
                </a:lnTo>
                <a:lnTo>
                  <a:pt x="120886" y="27307"/>
                </a:lnTo>
                <a:lnTo>
                  <a:pt x="121602" y="27409"/>
                </a:lnTo>
                <a:lnTo>
                  <a:pt x="122216" y="27102"/>
                </a:lnTo>
                <a:lnTo>
                  <a:pt x="121602" y="27614"/>
                </a:lnTo>
                <a:lnTo>
                  <a:pt x="120989" y="27614"/>
                </a:lnTo>
                <a:lnTo>
                  <a:pt x="119761" y="28739"/>
                </a:lnTo>
                <a:lnTo>
                  <a:pt x="120068" y="28841"/>
                </a:lnTo>
                <a:lnTo>
                  <a:pt x="120375" y="28534"/>
                </a:lnTo>
                <a:lnTo>
                  <a:pt x="121091" y="28534"/>
                </a:lnTo>
                <a:lnTo>
                  <a:pt x="121807" y="28125"/>
                </a:lnTo>
                <a:lnTo>
                  <a:pt x="122625" y="28227"/>
                </a:lnTo>
                <a:lnTo>
                  <a:pt x="122523" y="28125"/>
                </a:lnTo>
                <a:lnTo>
                  <a:pt x="123136" y="28023"/>
                </a:lnTo>
                <a:lnTo>
                  <a:pt x="123034" y="27920"/>
                </a:lnTo>
                <a:lnTo>
                  <a:pt x="124773" y="27920"/>
                </a:lnTo>
                <a:lnTo>
                  <a:pt x="125182" y="27409"/>
                </a:lnTo>
                <a:lnTo>
                  <a:pt x="124466" y="27409"/>
                </a:lnTo>
                <a:lnTo>
                  <a:pt x="125080" y="26898"/>
                </a:lnTo>
                <a:lnTo>
                  <a:pt x="125284" y="25977"/>
                </a:lnTo>
                <a:lnTo>
                  <a:pt x="124159" y="25977"/>
                </a:lnTo>
                <a:lnTo>
                  <a:pt x="123648" y="25159"/>
                </a:lnTo>
                <a:lnTo>
                  <a:pt x="124261" y="25261"/>
                </a:lnTo>
                <a:lnTo>
                  <a:pt x="124261" y="25261"/>
                </a:lnTo>
                <a:lnTo>
                  <a:pt x="124057" y="24750"/>
                </a:lnTo>
                <a:lnTo>
                  <a:pt x="123239" y="24239"/>
                </a:lnTo>
                <a:lnTo>
                  <a:pt x="122932" y="23420"/>
                </a:lnTo>
                <a:lnTo>
                  <a:pt x="121295" y="22807"/>
                </a:lnTo>
                <a:lnTo>
                  <a:pt x="122011" y="22705"/>
                </a:lnTo>
                <a:lnTo>
                  <a:pt x="121705" y="22602"/>
                </a:lnTo>
                <a:lnTo>
                  <a:pt x="122318" y="22295"/>
                </a:lnTo>
                <a:lnTo>
                  <a:pt x="122830" y="21580"/>
                </a:lnTo>
                <a:lnTo>
                  <a:pt x="121091" y="21375"/>
                </a:lnTo>
                <a:lnTo>
                  <a:pt x="121295" y="21170"/>
                </a:lnTo>
                <a:lnTo>
                  <a:pt x="121193" y="21170"/>
                </a:lnTo>
                <a:lnTo>
                  <a:pt x="121807" y="20659"/>
                </a:lnTo>
                <a:lnTo>
                  <a:pt x="121398" y="20455"/>
                </a:lnTo>
                <a:close/>
                <a:moveTo>
                  <a:pt x="23830" y="27920"/>
                </a:moveTo>
                <a:lnTo>
                  <a:pt x="23523" y="28330"/>
                </a:lnTo>
                <a:lnTo>
                  <a:pt x="24034" y="28227"/>
                </a:lnTo>
                <a:lnTo>
                  <a:pt x="23932" y="28432"/>
                </a:lnTo>
                <a:lnTo>
                  <a:pt x="23523" y="28534"/>
                </a:lnTo>
                <a:lnTo>
                  <a:pt x="23625" y="28534"/>
                </a:lnTo>
                <a:lnTo>
                  <a:pt x="23420" y="28739"/>
                </a:lnTo>
                <a:lnTo>
                  <a:pt x="23830" y="28739"/>
                </a:lnTo>
                <a:lnTo>
                  <a:pt x="23932" y="28636"/>
                </a:lnTo>
                <a:lnTo>
                  <a:pt x="24034" y="28943"/>
                </a:lnTo>
                <a:lnTo>
                  <a:pt x="24443" y="29148"/>
                </a:lnTo>
                <a:lnTo>
                  <a:pt x="24034" y="29455"/>
                </a:lnTo>
                <a:lnTo>
                  <a:pt x="24443" y="29455"/>
                </a:lnTo>
                <a:lnTo>
                  <a:pt x="24341" y="29557"/>
                </a:lnTo>
                <a:lnTo>
                  <a:pt x="24545" y="29659"/>
                </a:lnTo>
                <a:lnTo>
                  <a:pt x="24341" y="29761"/>
                </a:lnTo>
                <a:lnTo>
                  <a:pt x="25261" y="29557"/>
                </a:lnTo>
                <a:lnTo>
                  <a:pt x="25057" y="30273"/>
                </a:lnTo>
                <a:lnTo>
                  <a:pt x="25057" y="30273"/>
                </a:lnTo>
                <a:lnTo>
                  <a:pt x="25875" y="30170"/>
                </a:lnTo>
                <a:lnTo>
                  <a:pt x="25466" y="28534"/>
                </a:lnTo>
                <a:lnTo>
                  <a:pt x="23830" y="27920"/>
                </a:lnTo>
                <a:close/>
                <a:moveTo>
                  <a:pt x="25875" y="30170"/>
                </a:moveTo>
                <a:lnTo>
                  <a:pt x="25875" y="30273"/>
                </a:lnTo>
                <a:lnTo>
                  <a:pt x="25977" y="30170"/>
                </a:lnTo>
                <a:close/>
                <a:moveTo>
                  <a:pt x="72102" y="30989"/>
                </a:moveTo>
                <a:lnTo>
                  <a:pt x="72146" y="31003"/>
                </a:lnTo>
                <a:lnTo>
                  <a:pt x="72146" y="31003"/>
                </a:lnTo>
                <a:lnTo>
                  <a:pt x="72205" y="30989"/>
                </a:lnTo>
                <a:close/>
                <a:moveTo>
                  <a:pt x="25568" y="31398"/>
                </a:moveTo>
                <a:lnTo>
                  <a:pt x="25364" y="31500"/>
                </a:lnTo>
                <a:lnTo>
                  <a:pt x="25364" y="31500"/>
                </a:lnTo>
                <a:lnTo>
                  <a:pt x="25466" y="31398"/>
                </a:lnTo>
                <a:close/>
                <a:moveTo>
                  <a:pt x="80386" y="31500"/>
                </a:moveTo>
                <a:lnTo>
                  <a:pt x="80386" y="31500"/>
                </a:lnTo>
                <a:lnTo>
                  <a:pt x="80386" y="31500"/>
                </a:lnTo>
                <a:close/>
                <a:moveTo>
                  <a:pt x="80693" y="27307"/>
                </a:moveTo>
                <a:lnTo>
                  <a:pt x="80182" y="27409"/>
                </a:lnTo>
                <a:lnTo>
                  <a:pt x="78136" y="29864"/>
                </a:lnTo>
                <a:lnTo>
                  <a:pt x="77625" y="29966"/>
                </a:lnTo>
                <a:lnTo>
                  <a:pt x="77318" y="30170"/>
                </a:lnTo>
                <a:lnTo>
                  <a:pt x="77420" y="30068"/>
                </a:lnTo>
                <a:lnTo>
                  <a:pt x="77011" y="30273"/>
                </a:lnTo>
                <a:lnTo>
                  <a:pt x="77727" y="30273"/>
                </a:lnTo>
                <a:lnTo>
                  <a:pt x="76705" y="30989"/>
                </a:lnTo>
                <a:lnTo>
                  <a:pt x="79466" y="30989"/>
                </a:lnTo>
                <a:lnTo>
                  <a:pt x="79159" y="31295"/>
                </a:lnTo>
                <a:lnTo>
                  <a:pt x="80284" y="31193"/>
                </a:lnTo>
                <a:lnTo>
                  <a:pt x="79261" y="32011"/>
                </a:lnTo>
                <a:lnTo>
                  <a:pt x="80489" y="31295"/>
                </a:lnTo>
                <a:lnTo>
                  <a:pt x="80386" y="31500"/>
                </a:lnTo>
                <a:lnTo>
                  <a:pt x="80795" y="30989"/>
                </a:lnTo>
                <a:lnTo>
                  <a:pt x="81000" y="31398"/>
                </a:lnTo>
                <a:lnTo>
                  <a:pt x="80591" y="32011"/>
                </a:lnTo>
                <a:lnTo>
                  <a:pt x="81102" y="31705"/>
                </a:lnTo>
                <a:lnTo>
                  <a:pt x="81000" y="32216"/>
                </a:lnTo>
                <a:lnTo>
                  <a:pt x="81000" y="32216"/>
                </a:lnTo>
                <a:lnTo>
                  <a:pt x="81409" y="32114"/>
                </a:lnTo>
                <a:lnTo>
                  <a:pt x="81920" y="31091"/>
                </a:lnTo>
                <a:lnTo>
                  <a:pt x="81511" y="31398"/>
                </a:lnTo>
                <a:lnTo>
                  <a:pt x="81920" y="30682"/>
                </a:lnTo>
                <a:lnTo>
                  <a:pt x="81205" y="31193"/>
                </a:lnTo>
                <a:lnTo>
                  <a:pt x="81205" y="31193"/>
                </a:lnTo>
                <a:lnTo>
                  <a:pt x="81307" y="30784"/>
                </a:lnTo>
                <a:lnTo>
                  <a:pt x="81102" y="30784"/>
                </a:lnTo>
                <a:lnTo>
                  <a:pt x="81920" y="30170"/>
                </a:lnTo>
                <a:lnTo>
                  <a:pt x="81920" y="30170"/>
                </a:lnTo>
                <a:lnTo>
                  <a:pt x="81000" y="30477"/>
                </a:lnTo>
                <a:lnTo>
                  <a:pt x="81409" y="30170"/>
                </a:lnTo>
                <a:lnTo>
                  <a:pt x="81205" y="30068"/>
                </a:lnTo>
                <a:lnTo>
                  <a:pt x="81307" y="29966"/>
                </a:lnTo>
                <a:lnTo>
                  <a:pt x="81102" y="30068"/>
                </a:lnTo>
                <a:lnTo>
                  <a:pt x="81716" y="29557"/>
                </a:lnTo>
                <a:lnTo>
                  <a:pt x="81000" y="29455"/>
                </a:lnTo>
                <a:lnTo>
                  <a:pt x="81102" y="29250"/>
                </a:lnTo>
                <a:lnTo>
                  <a:pt x="80284" y="29761"/>
                </a:lnTo>
                <a:lnTo>
                  <a:pt x="80489" y="29250"/>
                </a:lnTo>
                <a:lnTo>
                  <a:pt x="80489" y="29250"/>
                </a:lnTo>
                <a:lnTo>
                  <a:pt x="80284" y="29455"/>
                </a:lnTo>
                <a:lnTo>
                  <a:pt x="80386" y="29352"/>
                </a:lnTo>
                <a:lnTo>
                  <a:pt x="79773" y="29352"/>
                </a:lnTo>
                <a:lnTo>
                  <a:pt x="79977" y="29148"/>
                </a:lnTo>
                <a:lnTo>
                  <a:pt x="79773" y="29250"/>
                </a:lnTo>
                <a:lnTo>
                  <a:pt x="80386" y="28841"/>
                </a:lnTo>
                <a:lnTo>
                  <a:pt x="79261" y="29250"/>
                </a:lnTo>
                <a:lnTo>
                  <a:pt x="80489" y="27716"/>
                </a:lnTo>
                <a:lnTo>
                  <a:pt x="80591" y="27511"/>
                </a:lnTo>
                <a:lnTo>
                  <a:pt x="80898" y="27307"/>
                </a:lnTo>
                <a:close/>
                <a:moveTo>
                  <a:pt x="239523" y="32216"/>
                </a:moveTo>
                <a:lnTo>
                  <a:pt x="240239" y="32830"/>
                </a:lnTo>
                <a:lnTo>
                  <a:pt x="239727" y="32318"/>
                </a:lnTo>
                <a:lnTo>
                  <a:pt x="239523" y="32216"/>
                </a:lnTo>
                <a:close/>
                <a:moveTo>
                  <a:pt x="232875" y="24443"/>
                </a:moveTo>
                <a:lnTo>
                  <a:pt x="232773" y="24648"/>
                </a:lnTo>
                <a:lnTo>
                  <a:pt x="233591" y="25159"/>
                </a:lnTo>
                <a:lnTo>
                  <a:pt x="233489" y="25261"/>
                </a:lnTo>
                <a:lnTo>
                  <a:pt x="233386" y="25364"/>
                </a:lnTo>
                <a:lnTo>
                  <a:pt x="234511" y="27102"/>
                </a:lnTo>
                <a:lnTo>
                  <a:pt x="239216" y="32932"/>
                </a:lnTo>
                <a:lnTo>
                  <a:pt x="239114" y="32114"/>
                </a:lnTo>
                <a:lnTo>
                  <a:pt x="239523" y="32216"/>
                </a:lnTo>
                <a:lnTo>
                  <a:pt x="239523" y="32216"/>
                </a:lnTo>
                <a:lnTo>
                  <a:pt x="238193" y="31091"/>
                </a:lnTo>
                <a:lnTo>
                  <a:pt x="237784" y="29557"/>
                </a:lnTo>
                <a:lnTo>
                  <a:pt x="239318" y="30170"/>
                </a:lnTo>
                <a:lnTo>
                  <a:pt x="232875" y="24443"/>
                </a:lnTo>
                <a:close/>
                <a:moveTo>
                  <a:pt x="244841" y="33341"/>
                </a:moveTo>
                <a:lnTo>
                  <a:pt x="244330" y="33443"/>
                </a:lnTo>
                <a:lnTo>
                  <a:pt x="244432" y="33648"/>
                </a:lnTo>
                <a:lnTo>
                  <a:pt x="244125" y="34364"/>
                </a:lnTo>
                <a:lnTo>
                  <a:pt x="244125" y="34466"/>
                </a:lnTo>
                <a:lnTo>
                  <a:pt x="244330" y="33955"/>
                </a:lnTo>
                <a:lnTo>
                  <a:pt x="245045" y="33545"/>
                </a:lnTo>
                <a:lnTo>
                  <a:pt x="244841" y="33341"/>
                </a:lnTo>
                <a:close/>
                <a:moveTo>
                  <a:pt x="243409" y="34466"/>
                </a:moveTo>
                <a:lnTo>
                  <a:pt x="243409" y="35080"/>
                </a:lnTo>
                <a:lnTo>
                  <a:pt x="243614" y="35284"/>
                </a:lnTo>
                <a:lnTo>
                  <a:pt x="243920" y="34466"/>
                </a:lnTo>
                <a:close/>
                <a:moveTo>
                  <a:pt x="54102" y="29864"/>
                </a:moveTo>
                <a:lnTo>
                  <a:pt x="56352" y="30886"/>
                </a:lnTo>
                <a:lnTo>
                  <a:pt x="56045" y="31193"/>
                </a:lnTo>
                <a:lnTo>
                  <a:pt x="56250" y="31602"/>
                </a:lnTo>
                <a:lnTo>
                  <a:pt x="56045" y="31807"/>
                </a:lnTo>
                <a:lnTo>
                  <a:pt x="56250" y="32011"/>
                </a:lnTo>
                <a:lnTo>
                  <a:pt x="56045" y="32114"/>
                </a:lnTo>
                <a:lnTo>
                  <a:pt x="56148" y="32114"/>
                </a:lnTo>
                <a:lnTo>
                  <a:pt x="55943" y="32318"/>
                </a:lnTo>
                <a:lnTo>
                  <a:pt x="58193" y="32727"/>
                </a:lnTo>
                <a:lnTo>
                  <a:pt x="58091" y="32830"/>
                </a:lnTo>
                <a:lnTo>
                  <a:pt x="58500" y="32830"/>
                </a:lnTo>
                <a:lnTo>
                  <a:pt x="58500" y="32932"/>
                </a:lnTo>
                <a:lnTo>
                  <a:pt x="58909" y="33239"/>
                </a:lnTo>
                <a:lnTo>
                  <a:pt x="59114" y="34057"/>
                </a:lnTo>
                <a:lnTo>
                  <a:pt x="59216" y="34057"/>
                </a:lnTo>
                <a:lnTo>
                  <a:pt x="59216" y="34159"/>
                </a:lnTo>
                <a:lnTo>
                  <a:pt x="59011" y="34057"/>
                </a:lnTo>
                <a:lnTo>
                  <a:pt x="58807" y="34364"/>
                </a:lnTo>
                <a:lnTo>
                  <a:pt x="58091" y="34261"/>
                </a:lnTo>
                <a:lnTo>
                  <a:pt x="57989" y="34159"/>
                </a:lnTo>
                <a:lnTo>
                  <a:pt x="58193" y="33955"/>
                </a:lnTo>
                <a:lnTo>
                  <a:pt x="58091" y="33955"/>
                </a:lnTo>
                <a:lnTo>
                  <a:pt x="58091" y="33648"/>
                </a:lnTo>
                <a:lnTo>
                  <a:pt x="57682" y="33648"/>
                </a:lnTo>
                <a:lnTo>
                  <a:pt x="56250" y="35898"/>
                </a:lnTo>
                <a:lnTo>
                  <a:pt x="56045" y="34875"/>
                </a:lnTo>
                <a:lnTo>
                  <a:pt x="55330" y="35182"/>
                </a:lnTo>
                <a:lnTo>
                  <a:pt x="55330" y="35182"/>
                </a:lnTo>
                <a:lnTo>
                  <a:pt x="56352" y="33750"/>
                </a:lnTo>
                <a:lnTo>
                  <a:pt x="56250" y="33443"/>
                </a:lnTo>
                <a:lnTo>
                  <a:pt x="55330" y="33136"/>
                </a:lnTo>
                <a:lnTo>
                  <a:pt x="54409" y="34159"/>
                </a:lnTo>
                <a:lnTo>
                  <a:pt x="54614" y="33648"/>
                </a:lnTo>
                <a:lnTo>
                  <a:pt x="52568" y="36818"/>
                </a:lnTo>
                <a:lnTo>
                  <a:pt x="51545" y="37125"/>
                </a:lnTo>
                <a:lnTo>
                  <a:pt x="52773" y="34364"/>
                </a:lnTo>
                <a:lnTo>
                  <a:pt x="52364" y="34364"/>
                </a:lnTo>
                <a:lnTo>
                  <a:pt x="53693" y="32932"/>
                </a:lnTo>
                <a:lnTo>
                  <a:pt x="53693" y="33136"/>
                </a:lnTo>
                <a:lnTo>
                  <a:pt x="54102" y="32932"/>
                </a:lnTo>
                <a:lnTo>
                  <a:pt x="53898" y="33239"/>
                </a:lnTo>
                <a:lnTo>
                  <a:pt x="53898" y="33239"/>
                </a:lnTo>
                <a:lnTo>
                  <a:pt x="55125" y="32727"/>
                </a:lnTo>
                <a:lnTo>
                  <a:pt x="55534" y="32932"/>
                </a:lnTo>
                <a:lnTo>
                  <a:pt x="55636" y="32830"/>
                </a:lnTo>
                <a:lnTo>
                  <a:pt x="56250" y="32830"/>
                </a:lnTo>
                <a:lnTo>
                  <a:pt x="55534" y="32318"/>
                </a:lnTo>
                <a:lnTo>
                  <a:pt x="55739" y="32114"/>
                </a:lnTo>
                <a:lnTo>
                  <a:pt x="53693" y="32318"/>
                </a:lnTo>
                <a:lnTo>
                  <a:pt x="53591" y="32011"/>
                </a:lnTo>
                <a:lnTo>
                  <a:pt x="52977" y="32011"/>
                </a:lnTo>
                <a:lnTo>
                  <a:pt x="52977" y="31602"/>
                </a:lnTo>
                <a:lnTo>
                  <a:pt x="50830" y="32216"/>
                </a:lnTo>
                <a:lnTo>
                  <a:pt x="50830" y="31909"/>
                </a:lnTo>
                <a:lnTo>
                  <a:pt x="50011" y="32011"/>
                </a:lnTo>
                <a:lnTo>
                  <a:pt x="53489" y="30273"/>
                </a:lnTo>
                <a:lnTo>
                  <a:pt x="53489" y="30273"/>
                </a:lnTo>
                <a:lnTo>
                  <a:pt x="53693" y="30068"/>
                </a:lnTo>
                <a:lnTo>
                  <a:pt x="53898" y="30068"/>
                </a:lnTo>
                <a:lnTo>
                  <a:pt x="53591" y="30375"/>
                </a:lnTo>
                <a:lnTo>
                  <a:pt x="54102" y="30068"/>
                </a:lnTo>
                <a:lnTo>
                  <a:pt x="54102" y="29864"/>
                </a:lnTo>
                <a:close/>
                <a:moveTo>
                  <a:pt x="131932" y="36000"/>
                </a:moveTo>
                <a:lnTo>
                  <a:pt x="131830" y="36205"/>
                </a:lnTo>
                <a:lnTo>
                  <a:pt x="131216" y="36511"/>
                </a:lnTo>
                <a:lnTo>
                  <a:pt x="131318" y="36614"/>
                </a:lnTo>
                <a:lnTo>
                  <a:pt x="131318" y="37023"/>
                </a:lnTo>
                <a:lnTo>
                  <a:pt x="131830" y="37432"/>
                </a:lnTo>
                <a:lnTo>
                  <a:pt x="131932" y="36000"/>
                </a:lnTo>
                <a:close/>
                <a:moveTo>
                  <a:pt x="239216" y="33443"/>
                </a:moveTo>
                <a:lnTo>
                  <a:pt x="240341" y="35693"/>
                </a:lnTo>
                <a:lnTo>
                  <a:pt x="239625" y="35591"/>
                </a:lnTo>
                <a:lnTo>
                  <a:pt x="239625" y="36205"/>
                </a:lnTo>
                <a:lnTo>
                  <a:pt x="240750" y="37432"/>
                </a:lnTo>
                <a:lnTo>
                  <a:pt x="240750" y="37125"/>
                </a:lnTo>
                <a:lnTo>
                  <a:pt x="241159" y="37125"/>
                </a:lnTo>
                <a:lnTo>
                  <a:pt x="240239" y="36614"/>
                </a:lnTo>
                <a:lnTo>
                  <a:pt x="240341" y="36307"/>
                </a:lnTo>
                <a:lnTo>
                  <a:pt x="240750" y="36511"/>
                </a:lnTo>
                <a:lnTo>
                  <a:pt x="241364" y="36409"/>
                </a:lnTo>
                <a:lnTo>
                  <a:pt x="242795" y="36920"/>
                </a:lnTo>
                <a:lnTo>
                  <a:pt x="242693" y="36409"/>
                </a:lnTo>
                <a:lnTo>
                  <a:pt x="244023" y="35489"/>
                </a:lnTo>
                <a:lnTo>
                  <a:pt x="243716" y="35591"/>
                </a:lnTo>
                <a:lnTo>
                  <a:pt x="243205" y="35284"/>
                </a:lnTo>
                <a:lnTo>
                  <a:pt x="242898" y="34568"/>
                </a:lnTo>
                <a:lnTo>
                  <a:pt x="242284" y="34875"/>
                </a:lnTo>
                <a:lnTo>
                  <a:pt x="239216" y="33443"/>
                </a:lnTo>
                <a:close/>
                <a:moveTo>
                  <a:pt x="143693" y="38659"/>
                </a:moveTo>
                <a:lnTo>
                  <a:pt x="144000" y="38864"/>
                </a:lnTo>
                <a:lnTo>
                  <a:pt x="143740" y="38678"/>
                </a:lnTo>
                <a:lnTo>
                  <a:pt x="143740" y="38678"/>
                </a:lnTo>
                <a:lnTo>
                  <a:pt x="143693" y="38659"/>
                </a:lnTo>
                <a:close/>
                <a:moveTo>
                  <a:pt x="155250" y="31602"/>
                </a:moveTo>
                <a:lnTo>
                  <a:pt x="155148" y="31705"/>
                </a:lnTo>
                <a:lnTo>
                  <a:pt x="155659" y="31705"/>
                </a:lnTo>
                <a:lnTo>
                  <a:pt x="155148" y="32011"/>
                </a:lnTo>
                <a:lnTo>
                  <a:pt x="155148" y="32216"/>
                </a:lnTo>
                <a:lnTo>
                  <a:pt x="154636" y="32216"/>
                </a:lnTo>
                <a:lnTo>
                  <a:pt x="155250" y="32727"/>
                </a:lnTo>
                <a:lnTo>
                  <a:pt x="154943" y="32932"/>
                </a:lnTo>
                <a:lnTo>
                  <a:pt x="154739" y="33341"/>
                </a:lnTo>
                <a:lnTo>
                  <a:pt x="154023" y="33443"/>
                </a:lnTo>
                <a:lnTo>
                  <a:pt x="154125" y="33545"/>
                </a:lnTo>
                <a:lnTo>
                  <a:pt x="153920" y="33648"/>
                </a:lnTo>
                <a:lnTo>
                  <a:pt x="158318" y="36205"/>
                </a:lnTo>
                <a:lnTo>
                  <a:pt x="158318" y="37636"/>
                </a:lnTo>
                <a:lnTo>
                  <a:pt x="148398" y="37636"/>
                </a:lnTo>
                <a:lnTo>
                  <a:pt x="149011" y="38148"/>
                </a:lnTo>
                <a:lnTo>
                  <a:pt x="148193" y="38352"/>
                </a:lnTo>
                <a:lnTo>
                  <a:pt x="148398" y="38455"/>
                </a:lnTo>
                <a:lnTo>
                  <a:pt x="147477" y="38557"/>
                </a:lnTo>
                <a:lnTo>
                  <a:pt x="147273" y="38455"/>
                </a:lnTo>
                <a:lnTo>
                  <a:pt x="147273" y="38455"/>
                </a:lnTo>
                <a:lnTo>
                  <a:pt x="147375" y="38557"/>
                </a:lnTo>
                <a:lnTo>
                  <a:pt x="146761" y="38455"/>
                </a:lnTo>
                <a:lnTo>
                  <a:pt x="146045" y="38864"/>
                </a:lnTo>
                <a:lnTo>
                  <a:pt x="146045" y="38864"/>
                </a:lnTo>
                <a:lnTo>
                  <a:pt x="147580" y="37841"/>
                </a:lnTo>
                <a:lnTo>
                  <a:pt x="148091" y="37943"/>
                </a:lnTo>
                <a:lnTo>
                  <a:pt x="148091" y="37943"/>
                </a:lnTo>
                <a:lnTo>
                  <a:pt x="146864" y="36409"/>
                </a:lnTo>
                <a:lnTo>
                  <a:pt x="147682" y="34364"/>
                </a:lnTo>
                <a:lnTo>
                  <a:pt x="147886" y="33955"/>
                </a:lnTo>
                <a:lnTo>
                  <a:pt x="147886" y="34159"/>
                </a:lnTo>
                <a:lnTo>
                  <a:pt x="148295" y="33545"/>
                </a:lnTo>
                <a:lnTo>
                  <a:pt x="148193" y="33239"/>
                </a:lnTo>
                <a:lnTo>
                  <a:pt x="149523" y="32011"/>
                </a:lnTo>
                <a:lnTo>
                  <a:pt x="149830" y="32114"/>
                </a:lnTo>
                <a:lnTo>
                  <a:pt x="149625" y="31602"/>
                </a:lnTo>
                <a:lnTo>
                  <a:pt x="150443" y="32216"/>
                </a:lnTo>
                <a:lnTo>
                  <a:pt x="149625" y="32318"/>
                </a:lnTo>
                <a:lnTo>
                  <a:pt x="150341" y="32727"/>
                </a:lnTo>
                <a:lnTo>
                  <a:pt x="151159" y="32727"/>
                </a:lnTo>
                <a:lnTo>
                  <a:pt x="151261" y="33034"/>
                </a:lnTo>
                <a:lnTo>
                  <a:pt x="150545" y="33443"/>
                </a:lnTo>
                <a:lnTo>
                  <a:pt x="151466" y="33852"/>
                </a:lnTo>
                <a:lnTo>
                  <a:pt x="151466" y="34364"/>
                </a:lnTo>
                <a:lnTo>
                  <a:pt x="152080" y="34364"/>
                </a:lnTo>
                <a:lnTo>
                  <a:pt x="153102" y="33750"/>
                </a:lnTo>
                <a:lnTo>
                  <a:pt x="153614" y="33852"/>
                </a:lnTo>
                <a:lnTo>
                  <a:pt x="153818" y="33443"/>
                </a:lnTo>
                <a:lnTo>
                  <a:pt x="152795" y="33443"/>
                </a:lnTo>
                <a:lnTo>
                  <a:pt x="152386" y="32830"/>
                </a:lnTo>
                <a:lnTo>
                  <a:pt x="152591" y="32420"/>
                </a:lnTo>
                <a:lnTo>
                  <a:pt x="152489" y="32727"/>
                </a:lnTo>
                <a:lnTo>
                  <a:pt x="152489" y="32727"/>
                </a:lnTo>
                <a:lnTo>
                  <a:pt x="155250" y="31602"/>
                </a:lnTo>
                <a:close/>
                <a:moveTo>
                  <a:pt x="144000" y="38864"/>
                </a:moveTo>
                <a:lnTo>
                  <a:pt x="144000" y="38864"/>
                </a:lnTo>
                <a:lnTo>
                  <a:pt x="144000" y="38864"/>
                </a:lnTo>
                <a:close/>
                <a:moveTo>
                  <a:pt x="144000" y="38864"/>
                </a:moveTo>
                <a:lnTo>
                  <a:pt x="144000" y="38864"/>
                </a:lnTo>
                <a:lnTo>
                  <a:pt x="144000" y="38864"/>
                </a:lnTo>
                <a:close/>
                <a:moveTo>
                  <a:pt x="131011" y="37943"/>
                </a:moveTo>
                <a:lnTo>
                  <a:pt x="131011" y="38250"/>
                </a:lnTo>
                <a:lnTo>
                  <a:pt x="131216" y="39580"/>
                </a:lnTo>
                <a:lnTo>
                  <a:pt x="132136" y="39682"/>
                </a:lnTo>
                <a:lnTo>
                  <a:pt x="132136" y="37943"/>
                </a:lnTo>
                <a:close/>
                <a:moveTo>
                  <a:pt x="165580" y="31807"/>
                </a:moveTo>
                <a:lnTo>
                  <a:pt x="166091" y="32011"/>
                </a:lnTo>
                <a:lnTo>
                  <a:pt x="166295" y="31909"/>
                </a:lnTo>
                <a:lnTo>
                  <a:pt x="166705" y="31909"/>
                </a:lnTo>
                <a:lnTo>
                  <a:pt x="167420" y="33545"/>
                </a:lnTo>
                <a:lnTo>
                  <a:pt x="165886" y="33545"/>
                </a:lnTo>
                <a:lnTo>
                  <a:pt x="166193" y="34364"/>
                </a:lnTo>
                <a:lnTo>
                  <a:pt x="165273" y="34568"/>
                </a:lnTo>
                <a:lnTo>
                  <a:pt x="165682" y="34670"/>
                </a:lnTo>
                <a:lnTo>
                  <a:pt x="166398" y="35693"/>
                </a:lnTo>
                <a:lnTo>
                  <a:pt x="166705" y="35795"/>
                </a:lnTo>
                <a:lnTo>
                  <a:pt x="166909" y="36000"/>
                </a:lnTo>
                <a:lnTo>
                  <a:pt x="167420" y="36102"/>
                </a:lnTo>
                <a:lnTo>
                  <a:pt x="168136" y="37739"/>
                </a:lnTo>
                <a:lnTo>
                  <a:pt x="168136" y="36818"/>
                </a:lnTo>
                <a:lnTo>
                  <a:pt x="169670" y="37841"/>
                </a:lnTo>
                <a:lnTo>
                  <a:pt x="169466" y="38250"/>
                </a:lnTo>
                <a:lnTo>
                  <a:pt x="168239" y="37841"/>
                </a:lnTo>
                <a:lnTo>
                  <a:pt x="168648" y="39068"/>
                </a:lnTo>
                <a:lnTo>
                  <a:pt x="168955" y="38864"/>
                </a:lnTo>
                <a:lnTo>
                  <a:pt x="169159" y="39273"/>
                </a:lnTo>
                <a:lnTo>
                  <a:pt x="168852" y="39273"/>
                </a:lnTo>
                <a:lnTo>
                  <a:pt x="168852" y="39580"/>
                </a:lnTo>
                <a:lnTo>
                  <a:pt x="169261" y="39682"/>
                </a:lnTo>
                <a:lnTo>
                  <a:pt x="169773" y="42034"/>
                </a:lnTo>
                <a:lnTo>
                  <a:pt x="169977" y="42034"/>
                </a:lnTo>
                <a:lnTo>
                  <a:pt x="169773" y="42136"/>
                </a:lnTo>
                <a:lnTo>
                  <a:pt x="169773" y="42034"/>
                </a:lnTo>
                <a:lnTo>
                  <a:pt x="167420" y="42136"/>
                </a:lnTo>
                <a:lnTo>
                  <a:pt x="165580" y="41114"/>
                </a:lnTo>
                <a:lnTo>
                  <a:pt x="165375" y="39682"/>
                </a:lnTo>
                <a:lnTo>
                  <a:pt x="165375" y="39682"/>
                </a:lnTo>
                <a:lnTo>
                  <a:pt x="165477" y="39886"/>
                </a:lnTo>
                <a:lnTo>
                  <a:pt x="166295" y="38659"/>
                </a:lnTo>
                <a:lnTo>
                  <a:pt x="163227" y="35693"/>
                </a:lnTo>
                <a:lnTo>
                  <a:pt x="163227" y="35080"/>
                </a:lnTo>
                <a:lnTo>
                  <a:pt x="163125" y="35386"/>
                </a:lnTo>
                <a:lnTo>
                  <a:pt x="162307" y="34261"/>
                </a:lnTo>
                <a:lnTo>
                  <a:pt x="162409" y="34057"/>
                </a:lnTo>
                <a:lnTo>
                  <a:pt x="162511" y="34057"/>
                </a:lnTo>
                <a:lnTo>
                  <a:pt x="162614" y="33136"/>
                </a:lnTo>
                <a:lnTo>
                  <a:pt x="162818" y="33239"/>
                </a:lnTo>
                <a:lnTo>
                  <a:pt x="163636" y="32932"/>
                </a:lnTo>
                <a:lnTo>
                  <a:pt x="163534" y="32727"/>
                </a:lnTo>
                <a:lnTo>
                  <a:pt x="163943" y="32523"/>
                </a:lnTo>
                <a:lnTo>
                  <a:pt x="164045" y="32420"/>
                </a:lnTo>
                <a:lnTo>
                  <a:pt x="163943" y="32318"/>
                </a:lnTo>
                <a:lnTo>
                  <a:pt x="165580" y="31807"/>
                </a:lnTo>
                <a:close/>
                <a:moveTo>
                  <a:pt x="137352" y="40602"/>
                </a:moveTo>
                <a:lnTo>
                  <a:pt x="135511" y="40807"/>
                </a:lnTo>
                <a:lnTo>
                  <a:pt x="134898" y="40705"/>
                </a:lnTo>
                <a:lnTo>
                  <a:pt x="137045" y="42239"/>
                </a:lnTo>
                <a:lnTo>
                  <a:pt x="137148" y="41932"/>
                </a:lnTo>
                <a:lnTo>
                  <a:pt x="137045" y="41625"/>
                </a:lnTo>
                <a:lnTo>
                  <a:pt x="137352" y="40602"/>
                </a:lnTo>
                <a:close/>
                <a:moveTo>
                  <a:pt x="146659" y="43670"/>
                </a:moveTo>
                <a:lnTo>
                  <a:pt x="146148" y="43875"/>
                </a:lnTo>
                <a:lnTo>
                  <a:pt x="146250" y="43875"/>
                </a:lnTo>
                <a:lnTo>
                  <a:pt x="146659" y="43670"/>
                </a:lnTo>
                <a:close/>
                <a:moveTo>
                  <a:pt x="144409" y="43364"/>
                </a:moveTo>
                <a:lnTo>
                  <a:pt x="144307" y="43466"/>
                </a:lnTo>
                <a:lnTo>
                  <a:pt x="144307" y="43773"/>
                </a:lnTo>
                <a:lnTo>
                  <a:pt x="145330" y="44080"/>
                </a:lnTo>
                <a:lnTo>
                  <a:pt x="146148" y="43875"/>
                </a:lnTo>
                <a:lnTo>
                  <a:pt x="146045" y="43670"/>
                </a:lnTo>
                <a:lnTo>
                  <a:pt x="144716" y="43568"/>
                </a:lnTo>
                <a:lnTo>
                  <a:pt x="144818" y="43466"/>
                </a:lnTo>
                <a:lnTo>
                  <a:pt x="144409" y="43364"/>
                </a:lnTo>
                <a:close/>
                <a:moveTo>
                  <a:pt x="153614" y="43364"/>
                </a:moveTo>
                <a:lnTo>
                  <a:pt x="151773" y="43977"/>
                </a:lnTo>
                <a:lnTo>
                  <a:pt x="152489" y="44489"/>
                </a:lnTo>
                <a:lnTo>
                  <a:pt x="153307" y="44080"/>
                </a:lnTo>
                <a:lnTo>
                  <a:pt x="153614" y="43466"/>
                </a:lnTo>
                <a:lnTo>
                  <a:pt x="153614" y="43364"/>
                </a:lnTo>
                <a:close/>
                <a:moveTo>
                  <a:pt x="241568" y="37534"/>
                </a:moveTo>
                <a:lnTo>
                  <a:pt x="241261" y="37636"/>
                </a:lnTo>
                <a:lnTo>
                  <a:pt x="241670" y="37739"/>
                </a:lnTo>
                <a:lnTo>
                  <a:pt x="241466" y="38045"/>
                </a:lnTo>
                <a:lnTo>
                  <a:pt x="240955" y="37636"/>
                </a:lnTo>
                <a:lnTo>
                  <a:pt x="241057" y="37943"/>
                </a:lnTo>
                <a:lnTo>
                  <a:pt x="240955" y="38148"/>
                </a:lnTo>
                <a:lnTo>
                  <a:pt x="241261" y="38864"/>
                </a:lnTo>
                <a:lnTo>
                  <a:pt x="241159" y="38864"/>
                </a:lnTo>
                <a:lnTo>
                  <a:pt x="241875" y="40807"/>
                </a:lnTo>
                <a:lnTo>
                  <a:pt x="241670" y="41114"/>
                </a:lnTo>
                <a:lnTo>
                  <a:pt x="241466" y="41727"/>
                </a:lnTo>
                <a:lnTo>
                  <a:pt x="240955" y="42136"/>
                </a:lnTo>
                <a:lnTo>
                  <a:pt x="240443" y="41932"/>
                </a:lnTo>
                <a:lnTo>
                  <a:pt x="240545" y="41420"/>
                </a:lnTo>
                <a:lnTo>
                  <a:pt x="240545" y="41420"/>
                </a:lnTo>
                <a:lnTo>
                  <a:pt x="240136" y="41727"/>
                </a:lnTo>
                <a:lnTo>
                  <a:pt x="240341" y="43261"/>
                </a:lnTo>
                <a:lnTo>
                  <a:pt x="239727" y="43466"/>
                </a:lnTo>
                <a:lnTo>
                  <a:pt x="239420" y="43364"/>
                </a:lnTo>
                <a:lnTo>
                  <a:pt x="237477" y="43977"/>
                </a:lnTo>
                <a:lnTo>
                  <a:pt x="236761" y="45102"/>
                </a:lnTo>
                <a:lnTo>
                  <a:pt x="237886" y="45205"/>
                </a:lnTo>
                <a:lnTo>
                  <a:pt x="237784" y="44795"/>
                </a:lnTo>
                <a:lnTo>
                  <a:pt x="240341" y="44489"/>
                </a:lnTo>
                <a:lnTo>
                  <a:pt x="240239" y="44795"/>
                </a:lnTo>
                <a:lnTo>
                  <a:pt x="240955" y="45614"/>
                </a:lnTo>
                <a:lnTo>
                  <a:pt x="241670" y="44795"/>
                </a:lnTo>
                <a:lnTo>
                  <a:pt x="241261" y="44080"/>
                </a:lnTo>
                <a:lnTo>
                  <a:pt x="241568" y="44386"/>
                </a:lnTo>
                <a:lnTo>
                  <a:pt x="241568" y="44182"/>
                </a:lnTo>
                <a:lnTo>
                  <a:pt x="241670" y="44489"/>
                </a:lnTo>
                <a:lnTo>
                  <a:pt x="242693" y="44489"/>
                </a:lnTo>
                <a:lnTo>
                  <a:pt x="243102" y="43977"/>
                </a:lnTo>
                <a:lnTo>
                  <a:pt x="243307" y="43977"/>
                </a:lnTo>
                <a:lnTo>
                  <a:pt x="243409" y="43773"/>
                </a:lnTo>
                <a:lnTo>
                  <a:pt x="243614" y="43773"/>
                </a:lnTo>
                <a:lnTo>
                  <a:pt x="243511" y="43364"/>
                </a:lnTo>
                <a:lnTo>
                  <a:pt x="243818" y="43466"/>
                </a:lnTo>
                <a:lnTo>
                  <a:pt x="243818" y="43773"/>
                </a:lnTo>
                <a:lnTo>
                  <a:pt x="244023" y="44182"/>
                </a:lnTo>
                <a:lnTo>
                  <a:pt x="244432" y="43261"/>
                </a:lnTo>
                <a:lnTo>
                  <a:pt x="244023" y="42852"/>
                </a:lnTo>
                <a:lnTo>
                  <a:pt x="243205" y="40602"/>
                </a:lnTo>
                <a:lnTo>
                  <a:pt x="243511" y="40500"/>
                </a:lnTo>
                <a:lnTo>
                  <a:pt x="243409" y="39886"/>
                </a:lnTo>
                <a:lnTo>
                  <a:pt x="243409" y="39784"/>
                </a:lnTo>
                <a:lnTo>
                  <a:pt x="241568" y="37534"/>
                </a:lnTo>
                <a:close/>
                <a:moveTo>
                  <a:pt x="238909" y="44795"/>
                </a:moveTo>
                <a:lnTo>
                  <a:pt x="238807" y="45102"/>
                </a:lnTo>
                <a:lnTo>
                  <a:pt x="238398" y="45000"/>
                </a:lnTo>
                <a:lnTo>
                  <a:pt x="238295" y="45307"/>
                </a:lnTo>
                <a:lnTo>
                  <a:pt x="237989" y="45716"/>
                </a:lnTo>
                <a:lnTo>
                  <a:pt x="238398" y="45920"/>
                </a:lnTo>
                <a:lnTo>
                  <a:pt x="238705" y="46330"/>
                </a:lnTo>
                <a:lnTo>
                  <a:pt x="239523" y="45614"/>
                </a:lnTo>
                <a:lnTo>
                  <a:pt x="239830" y="45818"/>
                </a:lnTo>
                <a:lnTo>
                  <a:pt x="240034" y="45307"/>
                </a:lnTo>
                <a:lnTo>
                  <a:pt x="239625" y="44795"/>
                </a:lnTo>
                <a:close/>
                <a:moveTo>
                  <a:pt x="151875" y="47659"/>
                </a:moveTo>
                <a:lnTo>
                  <a:pt x="151773" y="47761"/>
                </a:lnTo>
                <a:lnTo>
                  <a:pt x="152080" y="47864"/>
                </a:lnTo>
                <a:lnTo>
                  <a:pt x="151875" y="47659"/>
                </a:lnTo>
                <a:close/>
                <a:moveTo>
                  <a:pt x="236455" y="45307"/>
                </a:moveTo>
                <a:lnTo>
                  <a:pt x="236045" y="45614"/>
                </a:lnTo>
                <a:lnTo>
                  <a:pt x="236045" y="45818"/>
                </a:lnTo>
                <a:lnTo>
                  <a:pt x="235943" y="45716"/>
                </a:lnTo>
                <a:lnTo>
                  <a:pt x="236352" y="46227"/>
                </a:lnTo>
                <a:lnTo>
                  <a:pt x="236045" y="46023"/>
                </a:lnTo>
                <a:lnTo>
                  <a:pt x="236352" y="46534"/>
                </a:lnTo>
                <a:lnTo>
                  <a:pt x="236659" y="46227"/>
                </a:lnTo>
                <a:lnTo>
                  <a:pt x="236455" y="46023"/>
                </a:lnTo>
                <a:lnTo>
                  <a:pt x="236659" y="46125"/>
                </a:lnTo>
                <a:lnTo>
                  <a:pt x="236966" y="46534"/>
                </a:lnTo>
                <a:lnTo>
                  <a:pt x="237068" y="47761"/>
                </a:lnTo>
                <a:lnTo>
                  <a:pt x="237580" y="47966"/>
                </a:lnTo>
                <a:lnTo>
                  <a:pt x="237580" y="47455"/>
                </a:lnTo>
                <a:lnTo>
                  <a:pt x="237784" y="48170"/>
                </a:lnTo>
                <a:lnTo>
                  <a:pt x="237886" y="47966"/>
                </a:lnTo>
                <a:lnTo>
                  <a:pt x="237886" y="47761"/>
                </a:lnTo>
                <a:lnTo>
                  <a:pt x="238193" y="47761"/>
                </a:lnTo>
                <a:lnTo>
                  <a:pt x="237886" y="45818"/>
                </a:lnTo>
                <a:lnTo>
                  <a:pt x="237580" y="45818"/>
                </a:lnTo>
                <a:lnTo>
                  <a:pt x="237477" y="45409"/>
                </a:lnTo>
                <a:lnTo>
                  <a:pt x="237273" y="45511"/>
                </a:lnTo>
                <a:lnTo>
                  <a:pt x="236864" y="45307"/>
                </a:lnTo>
                <a:close/>
                <a:moveTo>
                  <a:pt x="49602" y="49398"/>
                </a:moveTo>
                <a:lnTo>
                  <a:pt x="49705" y="49500"/>
                </a:lnTo>
                <a:lnTo>
                  <a:pt x="49655" y="49401"/>
                </a:lnTo>
                <a:lnTo>
                  <a:pt x="49655" y="49401"/>
                </a:lnTo>
                <a:lnTo>
                  <a:pt x="49602" y="49398"/>
                </a:lnTo>
                <a:close/>
                <a:moveTo>
                  <a:pt x="53489" y="53386"/>
                </a:moveTo>
                <a:lnTo>
                  <a:pt x="53485" y="53390"/>
                </a:lnTo>
                <a:lnTo>
                  <a:pt x="53485" y="53390"/>
                </a:lnTo>
                <a:lnTo>
                  <a:pt x="53489" y="53489"/>
                </a:lnTo>
                <a:lnTo>
                  <a:pt x="53489" y="53386"/>
                </a:lnTo>
                <a:close/>
                <a:moveTo>
                  <a:pt x="231648" y="54102"/>
                </a:moveTo>
                <a:lnTo>
                  <a:pt x="231239" y="54205"/>
                </a:lnTo>
                <a:lnTo>
                  <a:pt x="230625" y="55739"/>
                </a:lnTo>
                <a:lnTo>
                  <a:pt x="231648" y="57477"/>
                </a:lnTo>
                <a:lnTo>
                  <a:pt x="231852" y="54511"/>
                </a:lnTo>
                <a:lnTo>
                  <a:pt x="231648" y="54102"/>
                </a:lnTo>
                <a:close/>
                <a:moveTo>
                  <a:pt x="46432" y="57886"/>
                </a:moveTo>
                <a:lnTo>
                  <a:pt x="46432" y="57989"/>
                </a:lnTo>
                <a:lnTo>
                  <a:pt x="46636" y="57886"/>
                </a:lnTo>
                <a:close/>
                <a:moveTo>
                  <a:pt x="176216" y="59114"/>
                </a:moveTo>
                <a:lnTo>
                  <a:pt x="176216" y="59114"/>
                </a:lnTo>
                <a:lnTo>
                  <a:pt x="176216" y="59114"/>
                </a:lnTo>
                <a:close/>
                <a:moveTo>
                  <a:pt x="52057" y="56250"/>
                </a:moveTo>
                <a:lnTo>
                  <a:pt x="49193" y="57170"/>
                </a:lnTo>
                <a:lnTo>
                  <a:pt x="49091" y="57375"/>
                </a:lnTo>
                <a:lnTo>
                  <a:pt x="48682" y="57580"/>
                </a:lnTo>
                <a:lnTo>
                  <a:pt x="48989" y="57477"/>
                </a:lnTo>
                <a:lnTo>
                  <a:pt x="48989" y="57682"/>
                </a:lnTo>
                <a:lnTo>
                  <a:pt x="51443" y="56761"/>
                </a:lnTo>
                <a:lnTo>
                  <a:pt x="51443" y="56761"/>
                </a:lnTo>
                <a:lnTo>
                  <a:pt x="51239" y="56966"/>
                </a:lnTo>
                <a:lnTo>
                  <a:pt x="54205" y="57886"/>
                </a:lnTo>
                <a:lnTo>
                  <a:pt x="54307" y="58500"/>
                </a:lnTo>
                <a:lnTo>
                  <a:pt x="55330" y="58807"/>
                </a:lnTo>
                <a:lnTo>
                  <a:pt x="54818" y="59625"/>
                </a:lnTo>
                <a:lnTo>
                  <a:pt x="54818" y="59625"/>
                </a:lnTo>
                <a:lnTo>
                  <a:pt x="57068" y="59420"/>
                </a:lnTo>
                <a:lnTo>
                  <a:pt x="57170" y="59523"/>
                </a:lnTo>
                <a:lnTo>
                  <a:pt x="57886" y="59420"/>
                </a:lnTo>
                <a:lnTo>
                  <a:pt x="57886" y="59114"/>
                </a:lnTo>
                <a:lnTo>
                  <a:pt x="55739" y="58091"/>
                </a:lnTo>
                <a:lnTo>
                  <a:pt x="55534" y="57886"/>
                </a:lnTo>
                <a:lnTo>
                  <a:pt x="55330" y="57784"/>
                </a:lnTo>
                <a:lnTo>
                  <a:pt x="55534" y="57784"/>
                </a:lnTo>
                <a:lnTo>
                  <a:pt x="55125" y="57580"/>
                </a:lnTo>
                <a:lnTo>
                  <a:pt x="55227" y="57682"/>
                </a:lnTo>
                <a:lnTo>
                  <a:pt x="52057" y="56250"/>
                </a:lnTo>
                <a:close/>
                <a:moveTo>
                  <a:pt x="207307" y="59625"/>
                </a:moveTo>
                <a:lnTo>
                  <a:pt x="207307" y="59625"/>
                </a:lnTo>
                <a:lnTo>
                  <a:pt x="207307" y="59625"/>
                </a:lnTo>
                <a:close/>
                <a:moveTo>
                  <a:pt x="222648" y="59420"/>
                </a:moveTo>
                <a:lnTo>
                  <a:pt x="222648" y="59523"/>
                </a:lnTo>
                <a:lnTo>
                  <a:pt x="221625" y="59727"/>
                </a:lnTo>
                <a:lnTo>
                  <a:pt x="221727" y="59727"/>
                </a:lnTo>
                <a:lnTo>
                  <a:pt x="221216" y="60341"/>
                </a:lnTo>
                <a:lnTo>
                  <a:pt x="221727" y="61159"/>
                </a:lnTo>
                <a:lnTo>
                  <a:pt x="222750" y="60852"/>
                </a:lnTo>
                <a:lnTo>
                  <a:pt x="223159" y="59932"/>
                </a:lnTo>
                <a:lnTo>
                  <a:pt x="222648" y="59420"/>
                </a:lnTo>
                <a:close/>
                <a:moveTo>
                  <a:pt x="54511" y="60955"/>
                </a:moveTo>
                <a:lnTo>
                  <a:pt x="54205" y="61057"/>
                </a:lnTo>
                <a:lnTo>
                  <a:pt x="54614" y="61670"/>
                </a:lnTo>
                <a:lnTo>
                  <a:pt x="55023" y="61773"/>
                </a:lnTo>
                <a:lnTo>
                  <a:pt x="55534" y="61568"/>
                </a:lnTo>
                <a:lnTo>
                  <a:pt x="55943" y="61568"/>
                </a:lnTo>
                <a:lnTo>
                  <a:pt x="54511" y="60955"/>
                </a:lnTo>
                <a:close/>
                <a:moveTo>
                  <a:pt x="58602" y="59727"/>
                </a:moveTo>
                <a:lnTo>
                  <a:pt x="59114" y="60034"/>
                </a:lnTo>
                <a:lnTo>
                  <a:pt x="59114" y="60443"/>
                </a:lnTo>
                <a:lnTo>
                  <a:pt x="59420" y="60955"/>
                </a:lnTo>
                <a:lnTo>
                  <a:pt x="59114" y="61057"/>
                </a:lnTo>
                <a:lnTo>
                  <a:pt x="57784" y="60852"/>
                </a:lnTo>
                <a:lnTo>
                  <a:pt x="57580" y="61159"/>
                </a:lnTo>
                <a:lnTo>
                  <a:pt x="57989" y="61466"/>
                </a:lnTo>
                <a:lnTo>
                  <a:pt x="59420" y="61261"/>
                </a:lnTo>
                <a:lnTo>
                  <a:pt x="59932" y="61568"/>
                </a:lnTo>
                <a:lnTo>
                  <a:pt x="60239" y="61875"/>
                </a:lnTo>
                <a:lnTo>
                  <a:pt x="60545" y="61261"/>
                </a:lnTo>
                <a:lnTo>
                  <a:pt x="62693" y="61261"/>
                </a:lnTo>
                <a:lnTo>
                  <a:pt x="63000" y="60750"/>
                </a:lnTo>
                <a:lnTo>
                  <a:pt x="61977" y="60341"/>
                </a:lnTo>
                <a:lnTo>
                  <a:pt x="62284" y="60239"/>
                </a:lnTo>
                <a:lnTo>
                  <a:pt x="58602" y="59727"/>
                </a:lnTo>
                <a:close/>
                <a:moveTo>
                  <a:pt x="208739" y="63614"/>
                </a:moveTo>
                <a:lnTo>
                  <a:pt x="208739" y="63614"/>
                </a:lnTo>
                <a:lnTo>
                  <a:pt x="208739" y="63614"/>
                </a:lnTo>
                <a:close/>
                <a:moveTo>
                  <a:pt x="48989" y="64227"/>
                </a:moveTo>
                <a:lnTo>
                  <a:pt x="48989" y="64330"/>
                </a:lnTo>
                <a:lnTo>
                  <a:pt x="49091" y="64432"/>
                </a:lnTo>
                <a:lnTo>
                  <a:pt x="49091" y="64432"/>
                </a:lnTo>
                <a:lnTo>
                  <a:pt x="48989" y="64227"/>
                </a:lnTo>
                <a:close/>
                <a:moveTo>
                  <a:pt x="44182" y="66375"/>
                </a:moveTo>
                <a:lnTo>
                  <a:pt x="44386" y="66477"/>
                </a:lnTo>
                <a:lnTo>
                  <a:pt x="44386" y="66477"/>
                </a:lnTo>
                <a:lnTo>
                  <a:pt x="44284" y="66375"/>
                </a:lnTo>
                <a:close/>
                <a:moveTo>
                  <a:pt x="232261" y="60955"/>
                </a:moveTo>
                <a:lnTo>
                  <a:pt x="231955" y="61670"/>
                </a:lnTo>
                <a:lnTo>
                  <a:pt x="232159" y="63511"/>
                </a:lnTo>
                <a:lnTo>
                  <a:pt x="231648" y="63307"/>
                </a:lnTo>
                <a:lnTo>
                  <a:pt x="232364" y="64943"/>
                </a:lnTo>
                <a:lnTo>
                  <a:pt x="232568" y="64739"/>
                </a:lnTo>
                <a:lnTo>
                  <a:pt x="232977" y="65148"/>
                </a:lnTo>
                <a:lnTo>
                  <a:pt x="232773" y="65864"/>
                </a:lnTo>
                <a:lnTo>
                  <a:pt x="233591" y="65966"/>
                </a:lnTo>
                <a:lnTo>
                  <a:pt x="233795" y="65659"/>
                </a:lnTo>
                <a:lnTo>
                  <a:pt x="234716" y="66375"/>
                </a:lnTo>
                <a:lnTo>
                  <a:pt x="234409" y="65761"/>
                </a:lnTo>
                <a:lnTo>
                  <a:pt x="236045" y="67091"/>
                </a:lnTo>
                <a:lnTo>
                  <a:pt x="235432" y="65966"/>
                </a:lnTo>
                <a:lnTo>
                  <a:pt x="235739" y="65864"/>
                </a:lnTo>
                <a:lnTo>
                  <a:pt x="235125" y="65659"/>
                </a:lnTo>
                <a:lnTo>
                  <a:pt x="235125" y="65864"/>
                </a:lnTo>
                <a:lnTo>
                  <a:pt x="234511" y="65352"/>
                </a:lnTo>
                <a:lnTo>
                  <a:pt x="234205" y="65455"/>
                </a:lnTo>
                <a:lnTo>
                  <a:pt x="234307" y="65659"/>
                </a:lnTo>
                <a:lnTo>
                  <a:pt x="233284" y="64330"/>
                </a:lnTo>
                <a:lnTo>
                  <a:pt x="233489" y="63511"/>
                </a:lnTo>
                <a:lnTo>
                  <a:pt x="233795" y="63205"/>
                </a:lnTo>
                <a:lnTo>
                  <a:pt x="233591" y="61159"/>
                </a:lnTo>
                <a:lnTo>
                  <a:pt x="233284" y="61261"/>
                </a:lnTo>
                <a:lnTo>
                  <a:pt x="232261" y="60955"/>
                </a:lnTo>
                <a:close/>
                <a:moveTo>
                  <a:pt x="236045" y="67091"/>
                </a:moveTo>
                <a:lnTo>
                  <a:pt x="236045" y="67091"/>
                </a:lnTo>
                <a:lnTo>
                  <a:pt x="236045" y="67091"/>
                </a:lnTo>
                <a:close/>
                <a:moveTo>
                  <a:pt x="232670" y="66170"/>
                </a:moveTo>
                <a:lnTo>
                  <a:pt x="233693" y="67398"/>
                </a:lnTo>
                <a:lnTo>
                  <a:pt x="233693" y="66580"/>
                </a:lnTo>
                <a:lnTo>
                  <a:pt x="233080" y="66170"/>
                </a:lnTo>
                <a:close/>
                <a:moveTo>
                  <a:pt x="222750" y="67705"/>
                </a:moveTo>
                <a:lnTo>
                  <a:pt x="222750" y="67705"/>
                </a:lnTo>
                <a:lnTo>
                  <a:pt x="222750" y="67705"/>
                </a:lnTo>
                <a:close/>
                <a:moveTo>
                  <a:pt x="222750" y="67705"/>
                </a:moveTo>
                <a:lnTo>
                  <a:pt x="222737" y="67743"/>
                </a:lnTo>
                <a:lnTo>
                  <a:pt x="222750" y="67807"/>
                </a:lnTo>
                <a:lnTo>
                  <a:pt x="222750" y="67705"/>
                </a:lnTo>
                <a:close/>
                <a:moveTo>
                  <a:pt x="235330" y="67091"/>
                </a:moveTo>
                <a:lnTo>
                  <a:pt x="235330" y="67807"/>
                </a:lnTo>
                <a:lnTo>
                  <a:pt x="235739" y="67602"/>
                </a:lnTo>
                <a:lnTo>
                  <a:pt x="236148" y="67909"/>
                </a:lnTo>
                <a:lnTo>
                  <a:pt x="235534" y="67193"/>
                </a:lnTo>
                <a:lnTo>
                  <a:pt x="235330" y="67091"/>
                </a:lnTo>
                <a:close/>
                <a:moveTo>
                  <a:pt x="236250" y="67091"/>
                </a:moveTo>
                <a:lnTo>
                  <a:pt x="237068" y="68420"/>
                </a:lnTo>
                <a:lnTo>
                  <a:pt x="237682" y="68625"/>
                </a:lnTo>
                <a:lnTo>
                  <a:pt x="237784" y="68625"/>
                </a:lnTo>
                <a:lnTo>
                  <a:pt x="237170" y="67295"/>
                </a:lnTo>
                <a:lnTo>
                  <a:pt x="236250" y="67091"/>
                </a:lnTo>
                <a:close/>
                <a:moveTo>
                  <a:pt x="234307" y="67807"/>
                </a:moveTo>
                <a:lnTo>
                  <a:pt x="234205" y="67909"/>
                </a:lnTo>
                <a:lnTo>
                  <a:pt x="234409" y="68011"/>
                </a:lnTo>
                <a:lnTo>
                  <a:pt x="234409" y="69341"/>
                </a:lnTo>
                <a:lnTo>
                  <a:pt x="235330" y="68420"/>
                </a:lnTo>
                <a:lnTo>
                  <a:pt x="234307" y="67807"/>
                </a:lnTo>
                <a:close/>
                <a:moveTo>
                  <a:pt x="236455" y="68216"/>
                </a:moveTo>
                <a:lnTo>
                  <a:pt x="236557" y="68625"/>
                </a:lnTo>
                <a:lnTo>
                  <a:pt x="236864" y="68932"/>
                </a:lnTo>
                <a:lnTo>
                  <a:pt x="237170" y="69750"/>
                </a:lnTo>
                <a:lnTo>
                  <a:pt x="237170" y="69341"/>
                </a:lnTo>
                <a:lnTo>
                  <a:pt x="237273" y="69545"/>
                </a:lnTo>
                <a:lnTo>
                  <a:pt x="237273" y="69443"/>
                </a:lnTo>
                <a:lnTo>
                  <a:pt x="237273" y="69136"/>
                </a:lnTo>
                <a:lnTo>
                  <a:pt x="237170" y="68932"/>
                </a:lnTo>
                <a:lnTo>
                  <a:pt x="236966" y="68318"/>
                </a:lnTo>
                <a:lnTo>
                  <a:pt x="236761" y="68420"/>
                </a:lnTo>
                <a:lnTo>
                  <a:pt x="236455" y="68216"/>
                </a:lnTo>
                <a:close/>
                <a:moveTo>
                  <a:pt x="193091" y="69852"/>
                </a:moveTo>
                <a:lnTo>
                  <a:pt x="193295" y="70261"/>
                </a:lnTo>
                <a:lnTo>
                  <a:pt x="193160" y="69965"/>
                </a:lnTo>
                <a:lnTo>
                  <a:pt x="193091" y="69852"/>
                </a:lnTo>
                <a:close/>
                <a:moveTo>
                  <a:pt x="235636" y="68830"/>
                </a:moveTo>
                <a:lnTo>
                  <a:pt x="235227" y="69034"/>
                </a:lnTo>
                <a:lnTo>
                  <a:pt x="235125" y="69239"/>
                </a:lnTo>
                <a:lnTo>
                  <a:pt x="235227" y="69648"/>
                </a:lnTo>
                <a:lnTo>
                  <a:pt x="234818" y="69955"/>
                </a:lnTo>
                <a:lnTo>
                  <a:pt x="235636" y="70670"/>
                </a:lnTo>
                <a:lnTo>
                  <a:pt x="235636" y="68830"/>
                </a:lnTo>
                <a:close/>
                <a:moveTo>
                  <a:pt x="232057" y="68420"/>
                </a:moveTo>
                <a:lnTo>
                  <a:pt x="230318" y="71284"/>
                </a:lnTo>
                <a:lnTo>
                  <a:pt x="230318" y="71386"/>
                </a:lnTo>
                <a:lnTo>
                  <a:pt x="232261" y="69341"/>
                </a:lnTo>
                <a:lnTo>
                  <a:pt x="232057" y="68420"/>
                </a:lnTo>
                <a:close/>
                <a:moveTo>
                  <a:pt x="196568" y="70159"/>
                </a:moveTo>
                <a:lnTo>
                  <a:pt x="196364" y="71795"/>
                </a:lnTo>
                <a:lnTo>
                  <a:pt x="196364" y="72000"/>
                </a:lnTo>
                <a:lnTo>
                  <a:pt x="197591" y="73739"/>
                </a:lnTo>
                <a:lnTo>
                  <a:pt x="198102" y="72102"/>
                </a:lnTo>
                <a:lnTo>
                  <a:pt x="196875" y="70261"/>
                </a:lnTo>
                <a:lnTo>
                  <a:pt x="196568" y="70159"/>
                </a:lnTo>
                <a:close/>
                <a:moveTo>
                  <a:pt x="237580" y="70261"/>
                </a:moveTo>
                <a:lnTo>
                  <a:pt x="237580" y="70773"/>
                </a:lnTo>
                <a:lnTo>
                  <a:pt x="237068" y="70977"/>
                </a:lnTo>
                <a:lnTo>
                  <a:pt x="237068" y="71182"/>
                </a:lnTo>
                <a:lnTo>
                  <a:pt x="236761" y="71182"/>
                </a:lnTo>
                <a:lnTo>
                  <a:pt x="236659" y="71591"/>
                </a:lnTo>
                <a:lnTo>
                  <a:pt x="236250" y="71795"/>
                </a:lnTo>
                <a:lnTo>
                  <a:pt x="236148" y="71182"/>
                </a:lnTo>
                <a:lnTo>
                  <a:pt x="235739" y="71284"/>
                </a:lnTo>
                <a:lnTo>
                  <a:pt x="235432" y="71693"/>
                </a:lnTo>
                <a:lnTo>
                  <a:pt x="234818" y="71898"/>
                </a:lnTo>
                <a:lnTo>
                  <a:pt x="234818" y="72818"/>
                </a:lnTo>
                <a:lnTo>
                  <a:pt x="235227" y="72000"/>
                </a:lnTo>
                <a:lnTo>
                  <a:pt x="235636" y="72102"/>
                </a:lnTo>
                <a:lnTo>
                  <a:pt x="235943" y="72409"/>
                </a:lnTo>
                <a:lnTo>
                  <a:pt x="236045" y="72000"/>
                </a:lnTo>
                <a:lnTo>
                  <a:pt x="236455" y="72205"/>
                </a:lnTo>
                <a:lnTo>
                  <a:pt x="236557" y="73125"/>
                </a:lnTo>
                <a:lnTo>
                  <a:pt x="237580" y="73943"/>
                </a:lnTo>
                <a:lnTo>
                  <a:pt x="237682" y="73841"/>
                </a:lnTo>
                <a:lnTo>
                  <a:pt x="237682" y="74045"/>
                </a:lnTo>
                <a:lnTo>
                  <a:pt x="238091" y="73841"/>
                </a:lnTo>
                <a:lnTo>
                  <a:pt x="237784" y="73227"/>
                </a:lnTo>
                <a:lnTo>
                  <a:pt x="237989" y="72614"/>
                </a:lnTo>
                <a:lnTo>
                  <a:pt x="238295" y="72818"/>
                </a:lnTo>
                <a:lnTo>
                  <a:pt x="238500" y="73534"/>
                </a:lnTo>
                <a:lnTo>
                  <a:pt x="238500" y="73023"/>
                </a:lnTo>
                <a:lnTo>
                  <a:pt x="238807" y="72614"/>
                </a:lnTo>
                <a:lnTo>
                  <a:pt x="238500" y="71284"/>
                </a:lnTo>
                <a:lnTo>
                  <a:pt x="238398" y="71182"/>
                </a:lnTo>
                <a:lnTo>
                  <a:pt x="238500" y="70977"/>
                </a:lnTo>
                <a:lnTo>
                  <a:pt x="238295" y="70466"/>
                </a:lnTo>
                <a:lnTo>
                  <a:pt x="237580" y="70261"/>
                </a:lnTo>
                <a:close/>
                <a:moveTo>
                  <a:pt x="240443" y="77727"/>
                </a:moveTo>
                <a:lnTo>
                  <a:pt x="240034" y="78545"/>
                </a:lnTo>
                <a:lnTo>
                  <a:pt x="240136" y="80284"/>
                </a:lnTo>
                <a:lnTo>
                  <a:pt x="240852" y="81000"/>
                </a:lnTo>
                <a:lnTo>
                  <a:pt x="240341" y="79568"/>
                </a:lnTo>
                <a:lnTo>
                  <a:pt x="241261" y="79773"/>
                </a:lnTo>
                <a:lnTo>
                  <a:pt x="240750" y="79057"/>
                </a:lnTo>
                <a:lnTo>
                  <a:pt x="241057" y="78852"/>
                </a:lnTo>
                <a:lnTo>
                  <a:pt x="241057" y="78545"/>
                </a:lnTo>
                <a:lnTo>
                  <a:pt x="240136" y="78955"/>
                </a:lnTo>
                <a:lnTo>
                  <a:pt x="240443" y="78648"/>
                </a:lnTo>
                <a:lnTo>
                  <a:pt x="240443" y="78341"/>
                </a:lnTo>
                <a:lnTo>
                  <a:pt x="240341" y="78136"/>
                </a:lnTo>
                <a:lnTo>
                  <a:pt x="240443" y="77727"/>
                </a:lnTo>
                <a:close/>
                <a:moveTo>
                  <a:pt x="79875" y="80284"/>
                </a:moveTo>
                <a:lnTo>
                  <a:pt x="78136" y="80591"/>
                </a:lnTo>
                <a:lnTo>
                  <a:pt x="78136" y="81511"/>
                </a:lnTo>
                <a:lnTo>
                  <a:pt x="78443" y="81818"/>
                </a:lnTo>
                <a:lnTo>
                  <a:pt x="79466" y="81511"/>
                </a:lnTo>
                <a:lnTo>
                  <a:pt x="80080" y="80693"/>
                </a:lnTo>
                <a:lnTo>
                  <a:pt x="79875" y="80284"/>
                </a:lnTo>
                <a:close/>
                <a:moveTo>
                  <a:pt x="261102" y="82636"/>
                </a:moveTo>
                <a:lnTo>
                  <a:pt x="261000" y="82841"/>
                </a:lnTo>
                <a:lnTo>
                  <a:pt x="261205" y="82943"/>
                </a:lnTo>
                <a:lnTo>
                  <a:pt x="261307" y="82943"/>
                </a:lnTo>
                <a:lnTo>
                  <a:pt x="261102" y="82636"/>
                </a:lnTo>
                <a:close/>
                <a:moveTo>
                  <a:pt x="220500" y="81818"/>
                </a:moveTo>
                <a:lnTo>
                  <a:pt x="219784" y="81920"/>
                </a:lnTo>
                <a:lnTo>
                  <a:pt x="219886" y="82227"/>
                </a:lnTo>
                <a:lnTo>
                  <a:pt x="220295" y="82534"/>
                </a:lnTo>
                <a:lnTo>
                  <a:pt x="220295" y="82841"/>
                </a:lnTo>
                <a:lnTo>
                  <a:pt x="221011" y="83148"/>
                </a:lnTo>
                <a:lnTo>
                  <a:pt x="221114" y="82636"/>
                </a:lnTo>
                <a:lnTo>
                  <a:pt x="220500" y="81818"/>
                </a:lnTo>
                <a:close/>
                <a:moveTo>
                  <a:pt x="222034" y="82636"/>
                </a:moveTo>
                <a:lnTo>
                  <a:pt x="221830" y="83045"/>
                </a:lnTo>
                <a:lnTo>
                  <a:pt x="221830" y="83352"/>
                </a:lnTo>
                <a:lnTo>
                  <a:pt x="222341" y="83148"/>
                </a:lnTo>
                <a:lnTo>
                  <a:pt x="222034" y="82636"/>
                </a:lnTo>
                <a:close/>
                <a:moveTo>
                  <a:pt x="240443" y="83352"/>
                </a:moveTo>
                <a:lnTo>
                  <a:pt x="240239" y="83659"/>
                </a:lnTo>
                <a:lnTo>
                  <a:pt x="240239" y="83659"/>
                </a:lnTo>
                <a:lnTo>
                  <a:pt x="240545" y="83352"/>
                </a:lnTo>
                <a:close/>
                <a:moveTo>
                  <a:pt x="240852" y="82943"/>
                </a:moveTo>
                <a:lnTo>
                  <a:pt x="240545" y="83352"/>
                </a:lnTo>
                <a:lnTo>
                  <a:pt x="240750" y="83557"/>
                </a:lnTo>
                <a:lnTo>
                  <a:pt x="241261" y="83455"/>
                </a:lnTo>
                <a:lnTo>
                  <a:pt x="241670" y="83557"/>
                </a:lnTo>
                <a:lnTo>
                  <a:pt x="241977" y="83455"/>
                </a:lnTo>
                <a:lnTo>
                  <a:pt x="242898" y="83966"/>
                </a:lnTo>
                <a:lnTo>
                  <a:pt x="241568" y="82943"/>
                </a:lnTo>
                <a:close/>
                <a:moveTo>
                  <a:pt x="230011" y="72818"/>
                </a:moveTo>
                <a:lnTo>
                  <a:pt x="228989" y="74250"/>
                </a:lnTo>
                <a:lnTo>
                  <a:pt x="228989" y="74761"/>
                </a:lnTo>
                <a:lnTo>
                  <a:pt x="228477" y="74966"/>
                </a:lnTo>
                <a:lnTo>
                  <a:pt x="228477" y="74864"/>
                </a:lnTo>
                <a:lnTo>
                  <a:pt x="227557" y="75375"/>
                </a:lnTo>
                <a:lnTo>
                  <a:pt x="227045" y="76398"/>
                </a:lnTo>
                <a:lnTo>
                  <a:pt x="225409" y="77216"/>
                </a:lnTo>
                <a:lnTo>
                  <a:pt x="225307" y="77420"/>
                </a:lnTo>
                <a:lnTo>
                  <a:pt x="225205" y="77523"/>
                </a:lnTo>
                <a:lnTo>
                  <a:pt x="225205" y="78648"/>
                </a:lnTo>
                <a:lnTo>
                  <a:pt x="223670" y="77932"/>
                </a:lnTo>
                <a:lnTo>
                  <a:pt x="223159" y="78750"/>
                </a:lnTo>
                <a:lnTo>
                  <a:pt x="223261" y="78750"/>
                </a:lnTo>
                <a:lnTo>
                  <a:pt x="224182" y="83045"/>
                </a:lnTo>
                <a:lnTo>
                  <a:pt x="225511" y="83045"/>
                </a:lnTo>
                <a:lnTo>
                  <a:pt x="225818" y="83659"/>
                </a:lnTo>
                <a:lnTo>
                  <a:pt x="226023" y="83455"/>
                </a:lnTo>
                <a:lnTo>
                  <a:pt x="226330" y="83557"/>
                </a:lnTo>
                <a:lnTo>
                  <a:pt x="226739" y="83045"/>
                </a:lnTo>
                <a:lnTo>
                  <a:pt x="227352" y="83557"/>
                </a:lnTo>
                <a:lnTo>
                  <a:pt x="227966" y="83352"/>
                </a:lnTo>
                <a:lnTo>
                  <a:pt x="228068" y="83557"/>
                </a:lnTo>
                <a:lnTo>
                  <a:pt x="228375" y="84273"/>
                </a:lnTo>
                <a:lnTo>
                  <a:pt x="229398" y="83659"/>
                </a:lnTo>
                <a:lnTo>
                  <a:pt x="229705" y="83250"/>
                </a:lnTo>
                <a:lnTo>
                  <a:pt x="229602" y="83045"/>
                </a:lnTo>
                <a:lnTo>
                  <a:pt x="229807" y="82739"/>
                </a:lnTo>
                <a:lnTo>
                  <a:pt x="229705" y="81920"/>
                </a:lnTo>
                <a:lnTo>
                  <a:pt x="230216" y="81102"/>
                </a:lnTo>
                <a:lnTo>
                  <a:pt x="230523" y="81102"/>
                </a:lnTo>
                <a:lnTo>
                  <a:pt x="231239" y="78955"/>
                </a:lnTo>
                <a:lnTo>
                  <a:pt x="231852" y="79159"/>
                </a:lnTo>
                <a:lnTo>
                  <a:pt x="232159" y="79159"/>
                </a:lnTo>
                <a:lnTo>
                  <a:pt x="232057" y="78955"/>
                </a:lnTo>
                <a:lnTo>
                  <a:pt x="231136" y="77932"/>
                </a:lnTo>
                <a:lnTo>
                  <a:pt x="231034" y="77114"/>
                </a:lnTo>
                <a:lnTo>
                  <a:pt x="230932" y="77011"/>
                </a:lnTo>
                <a:lnTo>
                  <a:pt x="230420" y="76295"/>
                </a:lnTo>
                <a:lnTo>
                  <a:pt x="230830" y="76193"/>
                </a:lnTo>
                <a:lnTo>
                  <a:pt x="230932" y="76091"/>
                </a:lnTo>
                <a:lnTo>
                  <a:pt x="230932" y="75580"/>
                </a:lnTo>
                <a:lnTo>
                  <a:pt x="231750" y="75580"/>
                </a:lnTo>
                <a:lnTo>
                  <a:pt x="231443" y="74864"/>
                </a:lnTo>
                <a:lnTo>
                  <a:pt x="232261" y="74761"/>
                </a:lnTo>
                <a:lnTo>
                  <a:pt x="231136" y="73841"/>
                </a:lnTo>
                <a:lnTo>
                  <a:pt x="230727" y="73943"/>
                </a:lnTo>
                <a:lnTo>
                  <a:pt x="230420" y="72920"/>
                </a:lnTo>
                <a:lnTo>
                  <a:pt x="230011" y="73227"/>
                </a:lnTo>
                <a:lnTo>
                  <a:pt x="230011" y="72818"/>
                </a:lnTo>
                <a:close/>
                <a:moveTo>
                  <a:pt x="261307" y="82943"/>
                </a:moveTo>
                <a:lnTo>
                  <a:pt x="262841" y="84989"/>
                </a:lnTo>
                <a:lnTo>
                  <a:pt x="262330" y="83761"/>
                </a:lnTo>
                <a:lnTo>
                  <a:pt x="261307" y="82943"/>
                </a:lnTo>
                <a:close/>
                <a:moveTo>
                  <a:pt x="237682" y="78239"/>
                </a:moveTo>
                <a:lnTo>
                  <a:pt x="237170" y="78852"/>
                </a:lnTo>
                <a:lnTo>
                  <a:pt x="234614" y="78955"/>
                </a:lnTo>
                <a:lnTo>
                  <a:pt x="234409" y="78750"/>
                </a:lnTo>
                <a:lnTo>
                  <a:pt x="233489" y="79057"/>
                </a:lnTo>
                <a:lnTo>
                  <a:pt x="232977" y="79875"/>
                </a:lnTo>
                <a:lnTo>
                  <a:pt x="232977" y="80080"/>
                </a:lnTo>
                <a:lnTo>
                  <a:pt x="232875" y="80182"/>
                </a:lnTo>
                <a:lnTo>
                  <a:pt x="232977" y="80898"/>
                </a:lnTo>
                <a:lnTo>
                  <a:pt x="232875" y="80693"/>
                </a:lnTo>
                <a:lnTo>
                  <a:pt x="232057" y="83455"/>
                </a:lnTo>
                <a:lnTo>
                  <a:pt x="232364" y="83659"/>
                </a:lnTo>
                <a:lnTo>
                  <a:pt x="232568" y="83864"/>
                </a:lnTo>
                <a:lnTo>
                  <a:pt x="232670" y="85909"/>
                </a:lnTo>
                <a:lnTo>
                  <a:pt x="233386" y="85807"/>
                </a:lnTo>
                <a:lnTo>
                  <a:pt x="233591" y="82841"/>
                </a:lnTo>
                <a:lnTo>
                  <a:pt x="234409" y="84784"/>
                </a:lnTo>
                <a:lnTo>
                  <a:pt x="235636" y="84375"/>
                </a:lnTo>
                <a:lnTo>
                  <a:pt x="235125" y="83761"/>
                </a:lnTo>
                <a:lnTo>
                  <a:pt x="235227" y="83148"/>
                </a:lnTo>
                <a:lnTo>
                  <a:pt x="234409" y="82023"/>
                </a:lnTo>
                <a:lnTo>
                  <a:pt x="234614" y="82023"/>
                </a:lnTo>
                <a:lnTo>
                  <a:pt x="235739" y="81000"/>
                </a:lnTo>
                <a:lnTo>
                  <a:pt x="236148" y="81102"/>
                </a:lnTo>
                <a:lnTo>
                  <a:pt x="235739" y="80693"/>
                </a:lnTo>
                <a:lnTo>
                  <a:pt x="235739" y="80795"/>
                </a:lnTo>
                <a:lnTo>
                  <a:pt x="233591" y="81205"/>
                </a:lnTo>
                <a:lnTo>
                  <a:pt x="233284" y="80693"/>
                </a:lnTo>
                <a:lnTo>
                  <a:pt x="233182" y="80182"/>
                </a:lnTo>
                <a:lnTo>
                  <a:pt x="235943" y="79568"/>
                </a:lnTo>
                <a:lnTo>
                  <a:pt x="236455" y="79773"/>
                </a:lnTo>
                <a:lnTo>
                  <a:pt x="236966" y="79670"/>
                </a:lnTo>
                <a:lnTo>
                  <a:pt x="237580" y="79057"/>
                </a:lnTo>
                <a:lnTo>
                  <a:pt x="237682" y="78239"/>
                </a:lnTo>
                <a:close/>
                <a:moveTo>
                  <a:pt x="210580" y="74659"/>
                </a:moveTo>
                <a:lnTo>
                  <a:pt x="219068" y="86114"/>
                </a:lnTo>
                <a:lnTo>
                  <a:pt x="219068" y="85705"/>
                </a:lnTo>
                <a:lnTo>
                  <a:pt x="219989" y="86011"/>
                </a:lnTo>
                <a:lnTo>
                  <a:pt x="220398" y="83250"/>
                </a:lnTo>
                <a:lnTo>
                  <a:pt x="219273" y="82636"/>
                </a:lnTo>
                <a:lnTo>
                  <a:pt x="218966" y="81102"/>
                </a:lnTo>
                <a:lnTo>
                  <a:pt x="218352" y="80898"/>
                </a:lnTo>
                <a:lnTo>
                  <a:pt x="218148" y="80489"/>
                </a:lnTo>
                <a:lnTo>
                  <a:pt x="218455" y="79977"/>
                </a:lnTo>
                <a:lnTo>
                  <a:pt x="218045" y="79466"/>
                </a:lnTo>
                <a:lnTo>
                  <a:pt x="217330" y="79773"/>
                </a:lnTo>
                <a:lnTo>
                  <a:pt x="217739" y="79568"/>
                </a:lnTo>
                <a:lnTo>
                  <a:pt x="216102" y="77830"/>
                </a:lnTo>
                <a:lnTo>
                  <a:pt x="215795" y="78034"/>
                </a:lnTo>
                <a:lnTo>
                  <a:pt x="212625" y="74659"/>
                </a:lnTo>
                <a:close/>
                <a:moveTo>
                  <a:pt x="246170" y="85602"/>
                </a:moveTo>
                <a:lnTo>
                  <a:pt x="245864" y="85909"/>
                </a:lnTo>
                <a:lnTo>
                  <a:pt x="245761" y="86216"/>
                </a:lnTo>
                <a:lnTo>
                  <a:pt x="246273" y="86523"/>
                </a:lnTo>
                <a:lnTo>
                  <a:pt x="246375" y="86011"/>
                </a:lnTo>
                <a:lnTo>
                  <a:pt x="246170" y="85602"/>
                </a:lnTo>
                <a:close/>
                <a:moveTo>
                  <a:pt x="261818" y="84375"/>
                </a:moveTo>
                <a:lnTo>
                  <a:pt x="261716" y="84886"/>
                </a:lnTo>
                <a:lnTo>
                  <a:pt x="260693" y="85705"/>
                </a:lnTo>
                <a:lnTo>
                  <a:pt x="260386" y="85705"/>
                </a:lnTo>
                <a:lnTo>
                  <a:pt x="260284" y="85193"/>
                </a:lnTo>
                <a:lnTo>
                  <a:pt x="260080" y="85705"/>
                </a:lnTo>
                <a:lnTo>
                  <a:pt x="258648" y="85909"/>
                </a:lnTo>
                <a:lnTo>
                  <a:pt x="259773" y="86523"/>
                </a:lnTo>
                <a:lnTo>
                  <a:pt x="262125" y="85500"/>
                </a:lnTo>
                <a:lnTo>
                  <a:pt x="262023" y="85295"/>
                </a:lnTo>
                <a:lnTo>
                  <a:pt x="262227" y="85193"/>
                </a:lnTo>
                <a:lnTo>
                  <a:pt x="262432" y="84477"/>
                </a:lnTo>
                <a:lnTo>
                  <a:pt x="261818" y="84375"/>
                </a:lnTo>
                <a:close/>
                <a:moveTo>
                  <a:pt x="249239" y="87852"/>
                </a:moveTo>
                <a:lnTo>
                  <a:pt x="248727" y="88670"/>
                </a:lnTo>
                <a:lnTo>
                  <a:pt x="249648" y="88466"/>
                </a:lnTo>
                <a:lnTo>
                  <a:pt x="249239" y="87852"/>
                </a:lnTo>
                <a:close/>
                <a:moveTo>
                  <a:pt x="220500" y="86216"/>
                </a:moveTo>
                <a:lnTo>
                  <a:pt x="219682" y="86932"/>
                </a:lnTo>
                <a:lnTo>
                  <a:pt x="219784" y="87136"/>
                </a:lnTo>
                <a:lnTo>
                  <a:pt x="227250" y="88875"/>
                </a:lnTo>
                <a:lnTo>
                  <a:pt x="227761" y="88977"/>
                </a:lnTo>
                <a:lnTo>
                  <a:pt x="227761" y="88057"/>
                </a:lnTo>
                <a:lnTo>
                  <a:pt x="226330" y="87648"/>
                </a:lnTo>
                <a:lnTo>
                  <a:pt x="226125" y="87136"/>
                </a:lnTo>
                <a:lnTo>
                  <a:pt x="224591" y="86727"/>
                </a:lnTo>
                <a:lnTo>
                  <a:pt x="224284" y="87136"/>
                </a:lnTo>
                <a:lnTo>
                  <a:pt x="222648" y="87034"/>
                </a:lnTo>
                <a:lnTo>
                  <a:pt x="222239" y="86523"/>
                </a:lnTo>
                <a:lnTo>
                  <a:pt x="220500" y="86216"/>
                </a:lnTo>
                <a:close/>
                <a:moveTo>
                  <a:pt x="227761" y="88364"/>
                </a:moveTo>
                <a:lnTo>
                  <a:pt x="228273" y="89080"/>
                </a:lnTo>
                <a:lnTo>
                  <a:pt x="228886" y="88670"/>
                </a:lnTo>
                <a:lnTo>
                  <a:pt x="228375" y="88364"/>
                </a:lnTo>
                <a:close/>
                <a:moveTo>
                  <a:pt x="229398" y="88568"/>
                </a:moveTo>
                <a:lnTo>
                  <a:pt x="228989" y="88977"/>
                </a:lnTo>
                <a:lnTo>
                  <a:pt x="229705" y="89182"/>
                </a:lnTo>
                <a:lnTo>
                  <a:pt x="229807" y="88670"/>
                </a:lnTo>
                <a:lnTo>
                  <a:pt x="229398" y="88568"/>
                </a:lnTo>
                <a:close/>
                <a:moveTo>
                  <a:pt x="235432" y="88466"/>
                </a:moveTo>
                <a:lnTo>
                  <a:pt x="234920" y="88875"/>
                </a:lnTo>
                <a:lnTo>
                  <a:pt x="233182" y="88568"/>
                </a:lnTo>
                <a:lnTo>
                  <a:pt x="232670" y="88670"/>
                </a:lnTo>
                <a:lnTo>
                  <a:pt x="232670" y="89182"/>
                </a:lnTo>
                <a:lnTo>
                  <a:pt x="234716" y="88977"/>
                </a:lnTo>
                <a:lnTo>
                  <a:pt x="235330" y="88773"/>
                </a:lnTo>
                <a:lnTo>
                  <a:pt x="235534" y="88466"/>
                </a:lnTo>
                <a:close/>
                <a:moveTo>
                  <a:pt x="230932" y="88364"/>
                </a:moveTo>
                <a:lnTo>
                  <a:pt x="230727" y="88568"/>
                </a:lnTo>
                <a:lnTo>
                  <a:pt x="231034" y="88977"/>
                </a:lnTo>
                <a:lnTo>
                  <a:pt x="231034" y="88977"/>
                </a:lnTo>
                <a:lnTo>
                  <a:pt x="230420" y="88670"/>
                </a:lnTo>
                <a:lnTo>
                  <a:pt x="230011" y="89386"/>
                </a:lnTo>
                <a:lnTo>
                  <a:pt x="231341" y="88977"/>
                </a:lnTo>
                <a:lnTo>
                  <a:pt x="231750" y="89080"/>
                </a:lnTo>
                <a:lnTo>
                  <a:pt x="231648" y="88977"/>
                </a:lnTo>
                <a:lnTo>
                  <a:pt x="231750" y="88977"/>
                </a:lnTo>
                <a:lnTo>
                  <a:pt x="231648" y="88670"/>
                </a:lnTo>
                <a:lnTo>
                  <a:pt x="231239" y="88568"/>
                </a:lnTo>
                <a:lnTo>
                  <a:pt x="230932" y="88364"/>
                </a:lnTo>
                <a:close/>
                <a:moveTo>
                  <a:pt x="232670" y="89591"/>
                </a:moveTo>
                <a:lnTo>
                  <a:pt x="231750" y="89898"/>
                </a:lnTo>
                <a:lnTo>
                  <a:pt x="232670" y="90409"/>
                </a:lnTo>
                <a:lnTo>
                  <a:pt x="233284" y="90205"/>
                </a:lnTo>
                <a:lnTo>
                  <a:pt x="232670" y="89591"/>
                </a:lnTo>
                <a:close/>
                <a:moveTo>
                  <a:pt x="239420" y="88670"/>
                </a:moveTo>
                <a:lnTo>
                  <a:pt x="237989" y="88773"/>
                </a:lnTo>
                <a:lnTo>
                  <a:pt x="235943" y="90102"/>
                </a:lnTo>
                <a:lnTo>
                  <a:pt x="235943" y="90511"/>
                </a:lnTo>
                <a:lnTo>
                  <a:pt x="237068" y="90102"/>
                </a:lnTo>
                <a:lnTo>
                  <a:pt x="239420" y="88670"/>
                </a:lnTo>
                <a:close/>
                <a:moveTo>
                  <a:pt x="244636" y="80386"/>
                </a:moveTo>
                <a:lnTo>
                  <a:pt x="243205" y="81409"/>
                </a:lnTo>
                <a:lnTo>
                  <a:pt x="243920" y="81614"/>
                </a:lnTo>
                <a:lnTo>
                  <a:pt x="244125" y="82125"/>
                </a:lnTo>
                <a:lnTo>
                  <a:pt x="244432" y="82330"/>
                </a:lnTo>
                <a:lnTo>
                  <a:pt x="245761" y="82227"/>
                </a:lnTo>
                <a:lnTo>
                  <a:pt x="245557" y="82739"/>
                </a:lnTo>
                <a:lnTo>
                  <a:pt x="244023" y="82943"/>
                </a:lnTo>
                <a:lnTo>
                  <a:pt x="244534" y="83250"/>
                </a:lnTo>
                <a:lnTo>
                  <a:pt x="244739" y="84068"/>
                </a:lnTo>
                <a:lnTo>
                  <a:pt x="245659" y="83148"/>
                </a:lnTo>
                <a:lnTo>
                  <a:pt x="245761" y="83966"/>
                </a:lnTo>
                <a:lnTo>
                  <a:pt x="246580" y="84068"/>
                </a:lnTo>
                <a:lnTo>
                  <a:pt x="246784" y="84580"/>
                </a:lnTo>
                <a:lnTo>
                  <a:pt x="249648" y="85909"/>
                </a:lnTo>
                <a:lnTo>
                  <a:pt x="249443" y="86011"/>
                </a:lnTo>
                <a:lnTo>
                  <a:pt x="249648" y="86011"/>
                </a:lnTo>
                <a:lnTo>
                  <a:pt x="250261" y="87443"/>
                </a:lnTo>
                <a:lnTo>
                  <a:pt x="249852" y="87545"/>
                </a:lnTo>
                <a:lnTo>
                  <a:pt x="250057" y="88057"/>
                </a:lnTo>
                <a:lnTo>
                  <a:pt x="249852" y="88466"/>
                </a:lnTo>
                <a:lnTo>
                  <a:pt x="251080" y="88159"/>
                </a:lnTo>
                <a:lnTo>
                  <a:pt x="251080" y="88670"/>
                </a:lnTo>
                <a:lnTo>
                  <a:pt x="251693" y="89386"/>
                </a:lnTo>
                <a:lnTo>
                  <a:pt x="253534" y="89386"/>
                </a:lnTo>
                <a:lnTo>
                  <a:pt x="253841" y="88977"/>
                </a:lnTo>
                <a:lnTo>
                  <a:pt x="252920" y="88466"/>
                </a:lnTo>
                <a:lnTo>
                  <a:pt x="254455" y="88261"/>
                </a:lnTo>
                <a:lnTo>
                  <a:pt x="254455" y="88159"/>
                </a:lnTo>
                <a:lnTo>
                  <a:pt x="254557" y="88159"/>
                </a:lnTo>
                <a:lnTo>
                  <a:pt x="254250" y="87750"/>
                </a:lnTo>
                <a:lnTo>
                  <a:pt x="254864" y="87955"/>
                </a:lnTo>
                <a:lnTo>
                  <a:pt x="255375" y="87852"/>
                </a:lnTo>
                <a:lnTo>
                  <a:pt x="257625" y="90307"/>
                </a:lnTo>
                <a:lnTo>
                  <a:pt x="260080" y="91023"/>
                </a:lnTo>
                <a:lnTo>
                  <a:pt x="260080" y="90716"/>
                </a:lnTo>
                <a:lnTo>
                  <a:pt x="260489" y="90614"/>
                </a:lnTo>
                <a:lnTo>
                  <a:pt x="259670" y="90307"/>
                </a:lnTo>
                <a:lnTo>
                  <a:pt x="259670" y="90102"/>
                </a:lnTo>
                <a:lnTo>
                  <a:pt x="259159" y="89386"/>
                </a:lnTo>
                <a:lnTo>
                  <a:pt x="258648" y="89386"/>
                </a:lnTo>
                <a:lnTo>
                  <a:pt x="257318" y="87034"/>
                </a:lnTo>
                <a:lnTo>
                  <a:pt x="258136" y="86932"/>
                </a:lnTo>
                <a:lnTo>
                  <a:pt x="256500" y="85705"/>
                </a:lnTo>
                <a:lnTo>
                  <a:pt x="256398" y="84989"/>
                </a:lnTo>
                <a:lnTo>
                  <a:pt x="251898" y="82636"/>
                </a:lnTo>
                <a:lnTo>
                  <a:pt x="249545" y="81716"/>
                </a:lnTo>
                <a:lnTo>
                  <a:pt x="248727" y="81920"/>
                </a:lnTo>
                <a:lnTo>
                  <a:pt x="248727" y="82125"/>
                </a:lnTo>
                <a:lnTo>
                  <a:pt x="246989" y="83455"/>
                </a:lnTo>
                <a:lnTo>
                  <a:pt x="246375" y="82636"/>
                </a:lnTo>
                <a:lnTo>
                  <a:pt x="246273" y="82943"/>
                </a:lnTo>
                <a:lnTo>
                  <a:pt x="245864" y="80795"/>
                </a:lnTo>
                <a:lnTo>
                  <a:pt x="244636" y="80386"/>
                </a:lnTo>
                <a:close/>
                <a:moveTo>
                  <a:pt x="242693" y="91534"/>
                </a:moveTo>
                <a:lnTo>
                  <a:pt x="241977" y="91636"/>
                </a:lnTo>
                <a:lnTo>
                  <a:pt x="241977" y="91841"/>
                </a:lnTo>
                <a:lnTo>
                  <a:pt x="242386" y="92352"/>
                </a:lnTo>
                <a:lnTo>
                  <a:pt x="242693" y="91534"/>
                </a:lnTo>
                <a:close/>
                <a:moveTo>
                  <a:pt x="285750" y="96648"/>
                </a:moveTo>
                <a:lnTo>
                  <a:pt x="285545" y="96750"/>
                </a:lnTo>
                <a:lnTo>
                  <a:pt x="284420" y="97159"/>
                </a:lnTo>
                <a:lnTo>
                  <a:pt x="284216" y="97261"/>
                </a:lnTo>
                <a:lnTo>
                  <a:pt x="285239" y="97261"/>
                </a:lnTo>
                <a:lnTo>
                  <a:pt x="285750" y="96648"/>
                </a:lnTo>
                <a:close/>
                <a:moveTo>
                  <a:pt x="285648" y="97057"/>
                </a:moveTo>
                <a:lnTo>
                  <a:pt x="285239" y="97261"/>
                </a:lnTo>
                <a:lnTo>
                  <a:pt x="285545" y="97261"/>
                </a:lnTo>
                <a:lnTo>
                  <a:pt x="285648" y="97057"/>
                </a:lnTo>
                <a:close/>
                <a:moveTo>
                  <a:pt x="284011" y="98080"/>
                </a:moveTo>
                <a:lnTo>
                  <a:pt x="282886" y="98591"/>
                </a:lnTo>
                <a:lnTo>
                  <a:pt x="283807" y="98693"/>
                </a:lnTo>
                <a:lnTo>
                  <a:pt x="284114" y="98386"/>
                </a:lnTo>
                <a:lnTo>
                  <a:pt x="284011" y="98080"/>
                </a:lnTo>
                <a:close/>
                <a:moveTo>
                  <a:pt x="168852" y="92761"/>
                </a:moveTo>
                <a:lnTo>
                  <a:pt x="168136" y="92864"/>
                </a:lnTo>
                <a:lnTo>
                  <a:pt x="168136" y="93682"/>
                </a:lnTo>
                <a:lnTo>
                  <a:pt x="167318" y="94295"/>
                </a:lnTo>
                <a:lnTo>
                  <a:pt x="167318" y="95114"/>
                </a:lnTo>
                <a:lnTo>
                  <a:pt x="166807" y="95420"/>
                </a:lnTo>
                <a:lnTo>
                  <a:pt x="166705" y="95318"/>
                </a:lnTo>
                <a:lnTo>
                  <a:pt x="165886" y="96341"/>
                </a:lnTo>
                <a:lnTo>
                  <a:pt x="165375" y="96239"/>
                </a:lnTo>
                <a:lnTo>
                  <a:pt x="164966" y="96443"/>
                </a:lnTo>
                <a:lnTo>
                  <a:pt x="164761" y="96443"/>
                </a:lnTo>
                <a:lnTo>
                  <a:pt x="164045" y="96955"/>
                </a:lnTo>
                <a:lnTo>
                  <a:pt x="163330" y="105955"/>
                </a:lnTo>
                <a:lnTo>
                  <a:pt x="163943" y="106261"/>
                </a:lnTo>
                <a:lnTo>
                  <a:pt x="165477" y="105852"/>
                </a:lnTo>
                <a:lnTo>
                  <a:pt x="168750" y="96034"/>
                </a:lnTo>
                <a:lnTo>
                  <a:pt x="169159" y="96341"/>
                </a:lnTo>
                <a:lnTo>
                  <a:pt x="169364" y="96136"/>
                </a:lnTo>
                <a:lnTo>
                  <a:pt x="168852" y="92761"/>
                </a:lnTo>
                <a:close/>
                <a:moveTo>
                  <a:pt x="79364" y="112500"/>
                </a:moveTo>
                <a:lnTo>
                  <a:pt x="79057" y="112807"/>
                </a:lnTo>
                <a:lnTo>
                  <a:pt x="79057" y="113011"/>
                </a:lnTo>
                <a:lnTo>
                  <a:pt x="79364" y="112500"/>
                </a:lnTo>
                <a:close/>
                <a:moveTo>
                  <a:pt x="185114" y="3784"/>
                </a:moveTo>
                <a:lnTo>
                  <a:pt x="184091" y="4398"/>
                </a:lnTo>
                <a:lnTo>
                  <a:pt x="184909" y="4705"/>
                </a:lnTo>
                <a:lnTo>
                  <a:pt x="183273" y="4705"/>
                </a:lnTo>
                <a:lnTo>
                  <a:pt x="183989" y="5011"/>
                </a:lnTo>
                <a:lnTo>
                  <a:pt x="184193" y="5318"/>
                </a:lnTo>
                <a:lnTo>
                  <a:pt x="184193" y="5318"/>
                </a:lnTo>
                <a:lnTo>
                  <a:pt x="183784" y="5011"/>
                </a:lnTo>
                <a:lnTo>
                  <a:pt x="180102" y="5114"/>
                </a:lnTo>
                <a:lnTo>
                  <a:pt x="180920" y="5216"/>
                </a:lnTo>
                <a:lnTo>
                  <a:pt x="177341" y="5727"/>
                </a:lnTo>
                <a:lnTo>
                  <a:pt x="177545" y="5932"/>
                </a:lnTo>
                <a:lnTo>
                  <a:pt x="177341" y="6239"/>
                </a:lnTo>
                <a:lnTo>
                  <a:pt x="176830" y="6136"/>
                </a:lnTo>
                <a:lnTo>
                  <a:pt x="177955" y="6443"/>
                </a:lnTo>
                <a:lnTo>
                  <a:pt x="177239" y="6443"/>
                </a:lnTo>
                <a:lnTo>
                  <a:pt x="178568" y="6852"/>
                </a:lnTo>
                <a:lnTo>
                  <a:pt x="178057" y="7057"/>
                </a:lnTo>
                <a:lnTo>
                  <a:pt x="178261" y="6852"/>
                </a:lnTo>
                <a:lnTo>
                  <a:pt x="178261" y="6852"/>
                </a:lnTo>
                <a:lnTo>
                  <a:pt x="174477" y="7057"/>
                </a:lnTo>
                <a:lnTo>
                  <a:pt x="174682" y="7466"/>
                </a:lnTo>
                <a:lnTo>
                  <a:pt x="174989" y="7568"/>
                </a:lnTo>
                <a:lnTo>
                  <a:pt x="175091" y="7773"/>
                </a:lnTo>
                <a:lnTo>
                  <a:pt x="177648" y="8795"/>
                </a:lnTo>
                <a:lnTo>
                  <a:pt x="177852" y="9205"/>
                </a:lnTo>
                <a:lnTo>
                  <a:pt x="178261" y="9511"/>
                </a:lnTo>
                <a:lnTo>
                  <a:pt x="178169" y="9789"/>
                </a:lnTo>
                <a:lnTo>
                  <a:pt x="177852" y="9409"/>
                </a:lnTo>
                <a:lnTo>
                  <a:pt x="177545" y="9716"/>
                </a:lnTo>
                <a:lnTo>
                  <a:pt x="177034" y="8591"/>
                </a:lnTo>
                <a:lnTo>
                  <a:pt x="173352" y="8182"/>
                </a:lnTo>
                <a:lnTo>
                  <a:pt x="173352" y="8182"/>
                </a:lnTo>
                <a:lnTo>
                  <a:pt x="173966" y="8489"/>
                </a:lnTo>
                <a:lnTo>
                  <a:pt x="172636" y="8489"/>
                </a:lnTo>
                <a:lnTo>
                  <a:pt x="175193" y="9205"/>
                </a:lnTo>
                <a:lnTo>
                  <a:pt x="175193" y="9205"/>
                </a:lnTo>
                <a:lnTo>
                  <a:pt x="172432" y="8898"/>
                </a:lnTo>
                <a:lnTo>
                  <a:pt x="172432" y="8693"/>
                </a:lnTo>
                <a:lnTo>
                  <a:pt x="172227" y="8591"/>
                </a:lnTo>
                <a:lnTo>
                  <a:pt x="172227" y="8182"/>
                </a:lnTo>
                <a:lnTo>
                  <a:pt x="171307" y="7670"/>
                </a:lnTo>
                <a:lnTo>
                  <a:pt x="171307" y="7670"/>
                </a:lnTo>
                <a:lnTo>
                  <a:pt x="171716" y="8284"/>
                </a:lnTo>
                <a:lnTo>
                  <a:pt x="171102" y="8898"/>
                </a:lnTo>
                <a:lnTo>
                  <a:pt x="172227" y="9511"/>
                </a:lnTo>
                <a:lnTo>
                  <a:pt x="172330" y="10330"/>
                </a:lnTo>
                <a:lnTo>
                  <a:pt x="174886" y="11148"/>
                </a:lnTo>
                <a:lnTo>
                  <a:pt x="173966" y="11045"/>
                </a:lnTo>
                <a:lnTo>
                  <a:pt x="174170" y="12068"/>
                </a:lnTo>
                <a:lnTo>
                  <a:pt x="173966" y="12375"/>
                </a:lnTo>
                <a:lnTo>
                  <a:pt x="173966" y="12580"/>
                </a:lnTo>
                <a:lnTo>
                  <a:pt x="173250" y="13398"/>
                </a:lnTo>
                <a:lnTo>
                  <a:pt x="170898" y="12886"/>
                </a:lnTo>
                <a:lnTo>
                  <a:pt x="172023" y="12886"/>
                </a:lnTo>
                <a:lnTo>
                  <a:pt x="172125" y="13091"/>
                </a:lnTo>
                <a:lnTo>
                  <a:pt x="172636" y="12989"/>
                </a:lnTo>
                <a:lnTo>
                  <a:pt x="172330" y="12784"/>
                </a:lnTo>
                <a:lnTo>
                  <a:pt x="173045" y="11761"/>
                </a:lnTo>
                <a:lnTo>
                  <a:pt x="173045" y="11352"/>
                </a:lnTo>
                <a:lnTo>
                  <a:pt x="172330" y="11045"/>
                </a:lnTo>
                <a:lnTo>
                  <a:pt x="171307" y="9920"/>
                </a:lnTo>
                <a:lnTo>
                  <a:pt x="171307" y="9716"/>
                </a:lnTo>
                <a:lnTo>
                  <a:pt x="171102" y="9307"/>
                </a:lnTo>
                <a:lnTo>
                  <a:pt x="170284" y="8898"/>
                </a:lnTo>
                <a:lnTo>
                  <a:pt x="170182" y="7875"/>
                </a:lnTo>
                <a:lnTo>
                  <a:pt x="168545" y="7670"/>
                </a:lnTo>
                <a:lnTo>
                  <a:pt x="167727" y="8080"/>
                </a:lnTo>
                <a:lnTo>
                  <a:pt x="167625" y="8795"/>
                </a:lnTo>
                <a:lnTo>
                  <a:pt x="167114" y="9205"/>
                </a:lnTo>
                <a:lnTo>
                  <a:pt x="167727" y="9409"/>
                </a:lnTo>
                <a:lnTo>
                  <a:pt x="168034" y="10432"/>
                </a:lnTo>
                <a:lnTo>
                  <a:pt x="169875" y="10943"/>
                </a:lnTo>
                <a:lnTo>
                  <a:pt x="169568" y="11557"/>
                </a:lnTo>
                <a:lnTo>
                  <a:pt x="164148" y="10227"/>
                </a:lnTo>
                <a:lnTo>
                  <a:pt x="163636" y="10432"/>
                </a:lnTo>
                <a:lnTo>
                  <a:pt x="164352" y="10841"/>
                </a:lnTo>
                <a:lnTo>
                  <a:pt x="163841" y="11250"/>
                </a:lnTo>
                <a:lnTo>
                  <a:pt x="159648" y="11557"/>
                </a:lnTo>
                <a:lnTo>
                  <a:pt x="159648" y="11557"/>
                </a:lnTo>
                <a:lnTo>
                  <a:pt x="159955" y="11455"/>
                </a:lnTo>
                <a:lnTo>
                  <a:pt x="159852" y="11045"/>
                </a:lnTo>
                <a:lnTo>
                  <a:pt x="159750" y="11045"/>
                </a:lnTo>
                <a:lnTo>
                  <a:pt x="158830" y="11250"/>
                </a:lnTo>
                <a:lnTo>
                  <a:pt x="159136" y="11352"/>
                </a:lnTo>
                <a:lnTo>
                  <a:pt x="158830" y="11455"/>
                </a:lnTo>
                <a:lnTo>
                  <a:pt x="158625" y="11352"/>
                </a:lnTo>
                <a:lnTo>
                  <a:pt x="156682" y="11966"/>
                </a:lnTo>
                <a:lnTo>
                  <a:pt x="156886" y="12068"/>
                </a:lnTo>
                <a:lnTo>
                  <a:pt x="155250" y="12886"/>
                </a:lnTo>
                <a:lnTo>
                  <a:pt x="154330" y="12273"/>
                </a:lnTo>
                <a:lnTo>
                  <a:pt x="155352" y="11966"/>
                </a:lnTo>
                <a:lnTo>
                  <a:pt x="152898" y="11250"/>
                </a:lnTo>
                <a:lnTo>
                  <a:pt x="153614" y="11659"/>
                </a:lnTo>
                <a:lnTo>
                  <a:pt x="153614" y="12375"/>
                </a:lnTo>
                <a:lnTo>
                  <a:pt x="154227" y="12784"/>
                </a:lnTo>
                <a:lnTo>
                  <a:pt x="154227" y="13602"/>
                </a:lnTo>
                <a:lnTo>
                  <a:pt x="152795" y="13193"/>
                </a:lnTo>
                <a:lnTo>
                  <a:pt x="151466" y="14011"/>
                </a:lnTo>
                <a:lnTo>
                  <a:pt x="152080" y="14727"/>
                </a:lnTo>
                <a:lnTo>
                  <a:pt x="151568" y="14932"/>
                </a:lnTo>
                <a:lnTo>
                  <a:pt x="149625" y="14318"/>
                </a:lnTo>
                <a:lnTo>
                  <a:pt x="149420" y="14523"/>
                </a:lnTo>
                <a:lnTo>
                  <a:pt x="150545" y="15239"/>
                </a:lnTo>
                <a:lnTo>
                  <a:pt x="150341" y="15545"/>
                </a:lnTo>
                <a:lnTo>
                  <a:pt x="146864" y="13295"/>
                </a:lnTo>
                <a:lnTo>
                  <a:pt x="147068" y="13193"/>
                </a:lnTo>
                <a:lnTo>
                  <a:pt x="145636" y="12580"/>
                </a:lnTo>
                <a:lnTo>
                  <a:pt x="151057" y="13398"/>
                </a:lnTo>
                <a:lnTo>
                  <a:pt x="151977" y="12886"/>
                </a:lnTo>
                <a:lnTo>
                  <a:pt x="151875" y="12375"/>
                </a:lnTo>
                <a:lnTo>
                  <a:pt x="150648" y="11659"/>
                </a:lnTo>
                <a:lnTo>
                  <a:pt x="150750" y="11761"/>
                </a:lnTo>
                <a:lnTo>
                  <a:pt x="150750" y="11761"/>
                </a:lnTo>
                <a:lnTo>
                  <a:pt x="146455" y="10636"/>
                </a:lnTo>
                <a:lnTo>
                  <a:pt x="146045" y="10841"/>
                </a:lnTo>
                <a:lnTo>
                  <a:pt x="145841" y="10636"/>
                </a:lnTo>
                <a:lnTo>
                  <a:pt x="145841" y="10534"/>
                </a:lnTo>
                <a:lnTo>
                  <a:pt x="145227" y="10432"/>
                </a:lnTo>
                <a:lnTo>
                  <a:pt x="145739" y="10330"/>
                </a:lnTo>
                <a:lnTo>
                  <a:pt x="145023" y="10125"/>
                </a:lnTo>
                <a:lnTo>
                  <a:pt x="145023" y="10125"/>
                </a:lnTo>
                <a:lnTo>
                  <a:pt x="145125" y="10227"/>
                </a:lnTo>
                <a:lnTo>
                  <a:pt x="143591" y="10330"/>
                </a:lnTo>
                <a:lnTo>
                  <a:pt x="143489" y="10125"/>
                </a:lnTo>
                <a:lnTo>
                  <a:pt x="142875" y="9920"/>
                </a:lnTo>
                <a:lnTo>
                  <a:pt x="144102" y="9920"/>
                </a:lnTo>
                <a:lnTo>
                  <a:pt x="143080" y="9409"/>
                </a:lnTo>
                <a:lnTo>
                  <a:pt x="142466" y="9920"/>
                </a:lnTo>
                <a:lnTo>
                  <a:pt x="141955" y="9409"/>
                </a:lnTo>
                <a:lnTo>
                  <a:pt x="141443" y="9716"/>
                </a:lnTo>
                <a:lnTo>
                  <a:pt x="141341" y="9511"/>
                </a:lnTo>
                <a:lnTo>
                  <a:pt x="141136" y="9409"/>
                </a:lnTo>
                <a:lnTo>
                  <a:pt x="140727" y="9920"/>
                </a:lnTo>
                <a:lnTo>
                  <a:pt x="140830" y="9409"/>
                </a:lnTo>
                <a:lnTo>
                  <a:pt x="140318" y="9307"/>
                </a:lnTo>
                <a:lnTo>
                  <a:pt x="139398" y="10023"/>
                </a:lnTo>
                <a:lnTo>
                  <a:pt x="138886" y="9716"/>
                </a:lnTo>
                <a:lnTo>
                  <a:pt x="138068" y="9920"/>
                </a:lnTo>
                <a:lnTo>
                  <a:pt x="138477" y="10227"/>
                </a:lnTo>
                <a:lnTo>
                  <a:pt x="137864" y="10125"/>
                </a:lnTo>
                <a:lnTo>
                  <a:pt x="137557" y="10330"/>
                </a:lnTo>
                <a:lnTo>
                  <a:pt x="137761" y="10534"/>
                </a:lnTo>
                <a:lnTo>
                  <a:pt x="137352" y="10636"/>
                </a:lnTo>
                <a:lnTo>
                  <a:pt x="137352" y="10125"/>
                </a:lnTo>
                <a:lnTo>
                  <a:pt x="137045" y="10534"/>
                </a:lnTo>
                <a:lnTo>
                  <a:pt x="136330" y="10534"/>
                </a:lnTo>
                <a:lnTo>
                  <a:pt x="136636" y="10636"/>
                </a:lnTo>
                <a:lnTo>
                  <a:pt x="136125" y="10636"/>
                </a:lnTo>
                <a:lnTo>
                  <a:pt x="136125" y="10841"/>
                </a:lnTo>
                <a:lnTo>
                  <a:pt x="135818" y="10841"/>
                </a:lnTo>
                <a:lnTo>
                  <a:pt x="135716" y="11045"/>
                </a:lnTo>
                <a:lnTo>
                  <a:pt x="135102" y="11352"/>
                </a:lnTo>
                <a:lnTo>
                  <a:pt x="135818" y="11455"/>
                </a:lnTo>
                <a:lnTo>
                  <a:pt x="135307" y="11455"/>
                </a:lnTo>
                <a:lnTo>
                  <a:pt x="135102" y="11761"/>
                </a:lnTo>
                <a:lnTo>
                  <a:pt x="135102" y="11966"/>
                </a:lnTo>
                <a:lnTo>
                  <a:pt x="134795" y="11659"/>
                </a:lnTo>
                <a:lnTo>
                  <a:pt x="134386" y="11761"/>
                </a:lnTo>
                <a:lnTo>
                  <a:pt x="134591" y="11864"/>
                </a:lnTo>
                <a:lnTo>
                  <a:pt x="134080" y="12068"/>
                </a:lnTo>
                <a:lnTo>
                  <a:pt x="134386" y="12068"/>
                </a:lnTo>
                <a:lnTo>
                  <a:pt x="134693" y="12273"/>
                </a:lnTo>
                <a:lnTo>
                  <a:pt x="134693" y="12375"/>
                </a:lnTo>
                <a:lnTo>
                  <a:pt x="133875" y="12477"/>
                </a:lnTo>
                <a:lnTo>
                  <a:pt x="134591" y="12477"/>
                </a:lnTo>
                <a:lnTo>
                  <a:pt x="133364" y="12784"/>
                </a:lnTo>
                <a:lnTo>
                  <a:pt x="133568" y="12886"/>
                </a:lnTo>
                <a:lnTo>
                  <a:pt x="133057" y="13091"/>
                </a:lnTo>
                <a:lnTo>
                  <a:pt x="133670" y="13295"/>
                </a:lnTo>
                <a:lnTo>
                  <a:pt x="132852" y="13500"/>
                </a:lnTo>
                <a:lnTo>
                  <a:pt x="133057" y="13602"/>
                </a:lnTo>
                <a:lnTo>
                  <a:pt x="133057" y="14216"/>
                </a:lnTo>
                <a:lnTo>
                  <a:pt x="132750" y="14420"/>
                </a:lnTo>
                <a:lnTo>
                  <a:pt x="132545" y="14318"/>
                </a:lnTo>
                <a:lnTo>
                  <a:pt x="131932" y="14727"/>
                </a:lnTo>
                <a:lnTo>
                  <a:pt x="132239" y="14625"/>
                </a:lnTo>
                <a:lnTo>
                  <a:pt x="130909" y="15750"/>
                </a:lnTo>
                <a:lnTo>
                  <a:pt x="131114" y="15852"/>
                </a:lnTo>
                <a:lnTo>
                  <a:pt x="131830" y="15545"/>
                </a:lnTo>
                <a:lnTo>
                  <a:pt x="131727" y="15443"/>
                </a:lnTo>
                <a:lnTo>
                  <a:pt x="132136" y="15443"/>
                </a:lnTo>
                <a:lnTo>
                  <a:pt x="131932" y="15545"/>
                </a:lnTo>
                <a:lnTo>
                  <a:pt x="132136" y="15545"/>
                </a:lnTo>
                <a:lnTo>
                  <a:pt x="131727" y="15852"/>
                </a:lnTo>
                <a:lnTo>
                  <a:pt x="130091" y="15955"/>
                </a:lnTo>
                <a:lnTo>
                  <a:pt x="129886" y="16057"/>
                </a:lnTo>
                <a:lnTo>
                  <a:pt x="130193" y="16466"/>
                </a:lnTo>
                <a:lnTo>
                  <a:pt x="128864" y="16568"/>
                </a:lnTo>
                <a:lnTo>
                  <a:pt x="129886" y="16568"/>
                </a:lnTo>
                <a:lnTo>
                  <a:pt x="128785" y="16804"/>
                </a:lnTo>
                <a:lnTo>
                  <a:pt x="128785" y="16804"/>
                </a:lnTo>
                <a:lnTo>
                  <a:pt x="127841" y="17182"/>
                </a:lnTo>
                <a:lnTo>
                  <a:pt x="128966" y="17386"/>
                </a:lnTo>
                <a:lnTo>
                  <a:pt x="127739" y="17386"/>
                </a:lnTo>
                <a:lnTo>
                  <a:pt x="128045" y="18102"/>
                </a:lnTo>
                <a:lnTo>
                  <a:pt x="129477" y="17795"/>
                </a:lnTo>
                <a:lnTo>
                  <a:pt x="129580" y="18000"/>
                </a:lnTo>
                <a:lnTo>
                  <a:pt x="129273" y="18205"/>
                </a:lnTo>
                <a:lnTo>
                  <a:pt x="127739" y="18307"/>
                </a:lnTo>
                <a:lnTo>
                  <a:pt x="128250" y="18511"/>
                </a:lnTo>
                <a:lnTo>
                  <a:pt x="127943" y="18818"/>
                </a:lnTo>
                <a:lnTo>
                  <a:pt x="128250" y="19023"/>
                </a:lnTo>
                <a:lnTo>
                  <a:pt x="127943" y="19227"/>
                </a:lnTo>
                <a:lnTo>
                  <a:pt x="128045" y="19330"/>
                </a:lnTo>
                <a:lnTo>
                  <a:pt x="129170" y="18614"/>
                </a:lnTo>
                <a:lnTo>
                  <a:pt x="128864" y="19023"/>
                </a:lnTo>
                <a:lnTo>
                  <a:pt x="128557" y="19023"/>
                </a:lnTo>
                <a:lnTo>
                  <a:pt x="128659" y="19330"/>
                </a:lnTo>
                <a:lnTo>
                  <a:pt x="127943" y="19841"/>
                </a:lnTo>
                <a:lnTo>
                  <a:pt x="128864" y="19534"/>
                </a:lnTo>
                <a:lnTo>
                  <a:pt x="128557" y="19841"/>
                </a:lnTo>
                <a:lnTo>
                  <a:pt x="128864" y="20045"/>
                </a:lnTo>
                <a:lnTo>
                  <a:pt x="128250" y="20352"/>
                </a:lnTo>
                <a:lnTo>
                  <a:pt x="129068" y="20761"/>
                </a:lnTo>
                <a:lnTo>
                  <a:pt x="128966" y="20864"/>
                </a:lnTo>
                <a:lnTo>
                  <a:pt x="131011" y="20148"/>
                </a:lnTo>
                <a:lnTo>
                  <a:pt x="131114" y="19943"/>
                </a:lnTo>
                <a:lnTo>
                  <a:pt x="131727" y="19841"/>
                </a:lnTo>
                <a:lnTo>
                  <a:pt x="131727" y="19534"/>
                </a:lnTo>
                <a:lnTo>
                  <a:pt x="131830" y="19330"/>
                </a:lnTo>
                <a:lnTo>
                  <a:pt x="132034" y="19841"/>
                </a:lnTo>
                <a:lnTo>
                  <a:pt x="132443" y="20045"/>
                </a:lnTo>
                <a:lnTo>
                  <a:pt x="132443" y="20659"/>
                </a:lnTo>
                <a:lnTo>
                  <a:pt x="133670" y="22295"/>
                </a:lnTo>
                <a:lnTo>
                  <a:pt x="133670" y="22500"/>
                </a:lnTo>
                <a:lnTo>
                  <a:pt x="133773" y="22705"/>
                </a:lnTo>
                <a:lnTo>
                  <a:pt x="133466" y="22705"/>
                </a:lnTo>
                <a:lnTo>
                  <a:pt x="133875" y="23523"/>
                </a:lnTo>
                <a:lnTo>
                  <a:pt x="135000" y="23318"/>
                </a:lnTo>
                <a:lnTo>
                  <a:pt x="135205" y="22909"/>
                </a:lnTo>
                <a:lnTo>
                  <a:pt x="136023" y="22807"/>
                </a:lnTo>
                <a:lnTo>
                  <a:pt x="136432" y="20557"/>
                </a:lnTo>
                <a:lnTo>
                  <a:pt x="136636" y="20557"/>
                </a:lnTo>
                <a:lnTo>
                  <a:pt x="136023" y="20455"/>
                </a:lnTo>
                <a:lnTo>
                  <a:pt x="137761" y="19739"/>
                </a:lnTo>
                <a:lnTo>
                  <a:pt x="137250" y="19739"/>
                </a:lnTo>
                <a:lnTo>
                  <a:pt x="137966" y="19227"/>
                </a:lnTo>
                <a:lnTo>
                  <a:pt x="136636" y="18307"/>
                </a:lnTo>
                <a:lnTo>
                  <a:pt x="136432" y="17489"/>
                </a:lnTo>
                <a:lnTo>
                  <a:pt x="136636" y="17591"/>
                </a:lnTo>
                <a:lnTo>
                  <a:pt x="136636" y="17080"/>
                </a:lnTo>
                <a:lnTo>
                  <a:pt x="136432" y="16773"/>
                </a:lnTo>
                <a:lnTo>
                  <a:pt x="136943" y="16670"/>
                </a:lnTo>
                <a:lnTo>
                  <a:pt x="136841" y="16670"/>
                </a:lnTo>
                <a:lnTo>
                  <a:pt x="136739" y="16466"/>
                </a:lnTo>
                <a:lnTo>
                  <a:pt x="137148" y="16364"/>
                </a:lnTo>
                <a:lnTo>
                  <a:pt x="137045" y="16364"/>
                </a:lnTo>
                <a:lnTo>
                  <a:pt x="137455" y="16159"/>
                </a:lnTo>
                <a:lnTo>
                  <a:pt x="137352" y="16057"/>
                </a:lnTo>
                <a:lnTo>
                  <a:pt x="137864" y="15955"/>
                </a:lnTo>
                <a:lnTo>
                  <a:pt x="137864" y="15852"/>
                </a:lnTo>
                <a:lnTo>
                  <a:pt x="139091" y="15034"/>
                </a:lnTo>
                <a:lnTo>
                  <a:pt x="138784" y="14625"/>
                </a:lnTo>
                <a:lnTo>
                  <a:pt x="138886" y="14216"/>
                </a:lnTo>
                <a:lnTo>
                  <a:pt x="138989" y="14216"/>
                </a:lnTo>
                <a:lnTo>
                  <a:pt x="139193" y="14011"/>
                </a:lnTo>
                <a:lnTo>
                  <a:pt x="139398" y="14011"/>
                </a:lnTo>
                <a:lnTo>
                  <a:pt x="139295" y="13909"/>
                </a:lnTo>
                <a:lnTo>
                  <a:pt x="141034" y="13705"/>
                </a:lnTo>
                <a:lnTo>
                  <a:pt x="141545" y="14011"/>
                </a:lnTo>
                <a:lnTo>
                  <a:pt x="141648" y="14625"/>
                </a:lnTo>
                <a:lnTo>
                  <a:pt x="139807" y="15852"/>
                </a:lnTo>
                <a:lnTo>
                  <a:pt x="139807" y="15955"/>
                </a:lnTo>
                <a:lnTo>
                  <a:pt x="139295" y="16159"/>
                </a:lnTo>
                <a:lnTo>
                  <a:pt x="139602" y="18511"/>
                </a:lnTo>
                <a:lnTo>
                  <a:pt x="140523" y="18716"/>
                </a:lnTo>
                <a:lnTo>
                  <a:pt x="140523" y="18920"/>
                </a:lnTo>
                <a:lnTo>
                  <a:pt x="140727" y="18920"/>
                </a:lnTo>
                <a:lnTo>
                  <a:pt x="140830" y="19330"/>
                </a:lnTo>
                <a:lnTo>
                  <a:pt x="142977" y="18818"/>
                </a:lnTo>
                <a:lnTo>
                  <a:pt x="142875" y="18716"/>
                </a:lnTo>
                <a:lnTo>
                  <a:pt x="143386" y="18511"/>
                </a:lnTo>
                <a:lnTo>
                  <a:pt x="143284" y="18716"/>
                </a:lnTo>
                <a:lnTo>
                  <a:pt x="144731" y="18619"/>
                </a:lnTo>
                <a:lnTo>
                  <a:pt x="144731" y="18619"/>
                </a:lnTo>
                <a:lnTo>
                  <a:pt x="146045" y="19125"/>
                </a:lnTo>
                <a:lnTo>
                  <a:pt x="144920" y="19227"/>
                </a:lnTo>
                <a:lnTo>
                  <a:pt x="144818" y="19432"/>
                </a:lnTo>
                <a:lnTo>
                  <a:pt x="144614" y="19330"/>
                </a:lnTo>
                <a:lnTo>
                  <a:pt x="144511" y="19636"/>
                </a:lnTo>
                <a:lnTo>
                  <a:pt x="141750" y="19739"/>
                </a:lnTo>
                <a:lnTo>
                  <a:pt x="141341" y="20045"/>
                </a:lnTo>
                <a:lnTo>
                  <a:pt x="142261" y="20864"/>
                </a:lnTo>
                <a:lnTo>
                  <a:pt x="142261" y="21784"/>
                </a:lnTo>
                <a:lnTo>
                  <a:pt x="140318" y="21375"/>
                </a:lnTo>
                <a:lnTo>
                  <a:pt x="139909" y="22398"/>
                </a:lnTo>
                <a:lnTo>
                  <a:pt x="140011" y="23318"/>
                </a:lnTo>
                <a:lnTo>
                  <a:pt x="140114" y="23932"/>
                </a:lnTo>
                <a:lnTo>
                  <a:pt x="139807" y="23932"/>
                </a:lnTo>
                <a:lnTo>
                  <a:pt x="140011" y="23318"/>
                </a:lnTo>
                <a:lnTo>
                  <a:pt x="138886" y="24545"/>
                </a:lnTo>
                <a:lnTo>
                  <a:pt x="138375" y="24239"/>
                </a:lnTo>
                <a:lnTo>
                  <a:pt x="134693" y="24750"/>
                </a:lnTo>
                <a:lnTo>
                  <a:pt x="135307" y="25261"/>
                </a:lnTo>
                <a:lnTo>
                  <a:pt x="134795" y="25057"/>
                </a:lnTo>
                <a:lnTo>
                  <a:pt x="134693" y="24750"/>
                </a:lnTo>
                <a:lnTo>
                  <a:pt x="133773" y="24443"/>
                </a:lnTo>
                <a:lnTo>
                  <a:pt x="132852" y="24955"/>
                </a:lnTo>
                <a:lnTo>
                  <a:pt x="131625" y="24443"/>
                </a:lnTo>
                <a:lnTo>
                  <a:pt x="131625" y="24136"/>
                </a:lnTo>
                <a:lnTo>
                  <a:pt x="131318" y="23830"/>
                </a:lnTo>
                <a:lnTo>
                  <a:pt x="131420" y="23420"/>
                </a:lnTo>
                <a:lnTo>
                  <a:pt x="131727" y="23216"/>
                </a:lnTo>
                <a:lnTo>
                  <a:pt x="131625" y="23114"/>
                </a:lnTo>
                <a:lnTo>
                  <a:pt x="132341" y="22500"/>
                </a:lnTo>
                <a:lnTo>
                  <a:pt x="131932" y="22398"/>
                </a:lnTo>
                <a:lnTo>
                  <a:pt x="132034" y="21273"/>
                </a:lnTo>
                <a:lnTo>
                  <a:pt x="132034" y="21273"/>
                </a:lnTo>
                <a:lnTo>
                  <a:pt x="130602" y="21886"/>
                </a:lnTo>
                <a:lnTo>
                  <a:pt x="130602" y="22193"/>
                </a:lnTo>
                <a:lnTo>
                  <a:pt x="131011" y="22295"/>
                </a:lnTo>
                <a:lnTo>
                  <a:pt x="130705" y="22398"/>
                </a:lnTo>
                <a:lnTo>
                  <a:pt x="130295" y="22398"/>
                </a:lnTo>
                <a:lnTo>
                  <a:pt x="130295" y="23318"/>
                </a:lnTo>
                <a:lnTo>
                  <a:pt x="130909" y="24341"/>
                </a:lnTo>
                <a:lnTo>
                  <a:pt x="130807" y="24545"/>
                </a:lnTo>
                <a:lnTo>
                  <a:pt x="131625" y="25261"/>
                </a:lnTo>
                <a:lnTo>
                  <a:pt x="131011" y="25057"/>
                </a:lnTo>
                <a:lnTo>
                  <a:pt x="130705" y="25466"/>
                </a:lnTo>
                <a:lnTo>
                  <a:pt x="128864" y="25466"/>
                </a:lnTo>
                <a:lnTo>
                  <a:pt x="127739" y="26080"/>
                </a:lnTo>
                <a:lnTo>
                  <a:pt x="127432" y="27205"/>
                </a:lnTo>
                <a:lnTo>
                  <a:pt x="127227" y="27205"/>
                </a:lnTo>
                <a:lnTo>
                  <a:pt x="127534" y="27409"/>
                </a:lnTo>
                <a:lnTo>
                  <a:pt x="127534" y="27409"/>
                </a:lnTo>
                <a:lnTo>
                  <a:pt x="126818" y="27307"/>
                </a:lnTo>
                <a:lnTo>
                  <a:pt x="126818" y="27307"/>
                </a:lnTo>
                <a:lnTo>
                  <a:pt x="127432" y="27409"/>
                </a:lnTo>
                <a:lnTo>
                  <a:pt x="125386" y="28023"/>
                </a:lnTo>
                <a:lnTo>
                  <a:pt x="124977" y="28841"/>
                </a:lnTo>
                <a:lnTo>
                  <a:pt x="124261" y="29148"/>
                </a:lnTo>
                <a:lnTo>
                  <a:pt x="124466" y="29352"/>
                </a:lnTo>
                <a:lnTo>
                  <a:pt x="123239" y="29455"/>
                </a:lnTo>
                <a:lnTo>
                  <a:pt x="123136" y="29148"/>
                </a:lnTo>
                <a:lnTo>
                  <a:pt x="122727" y="29352"/>
                </a:lnTo>
                <a:lnTo>
                  <a:pt x="123034" y="30170"/>
                </a:lnTo>
                <a:lnTo>
                  <a:pt x="120375" y="30375"/>
                </a:lnTo>
                <a:lnTo>
                  <a:pt x="120784" y="30477"/>
                </a:lnTo>
                <a:lnTo>
                  <a:pt x="120477" y="30580"/>
                </a:lnTo>
                <a:lnTo>
                  <a:pt x="120682" y="30682"/>
                </a:lnTo>
                <a:lnTo>
                  <a:pt x="120375" y="30784"/>
                </a:lnTo>
                <a:lnTo>
                  <a:pt x="122011" y="31193"/>
                </a:lnTo>
                <a:lnTo>
                  <a:pt x="121909" y="31295"/>
                </a:lnTo>
                <a:lnTo>
                  <a:pt x="122114" y="31295"/>
                </a:lnTo>
                <a:lnTo>
                  <a:pt x="122114" y="31398"/>
                </a:lnTo>
                <a:lnTo>
                  <a:pt x="122727" y="31602"/>
                </a:lnTo>
                <a:lnTo>
                  <a:pt x="122420" y="31705"/>
                </a:lnTo>
                <a:lnTo>
                  <a:pt x="122523" y="32114"/>
                </a:lnTo>
                <a:lnTo>
                  <a:pt x="123239" y="32523"/>
                </a:lnTo>
                <a:lnTo>
                  <a:pt x="123341" y="33136"/>
                </a:lnTo>
                <a:lnTo>
                  <a:pt x="123136" y="33034"/>
                </a:lnTo>
                <a:lnTo>
                  <a:pt x="123750" y="33852"/>
                </a:lnTo>
                <a:lnTo>
                  <a:pt x="123750" y="33852"/>
                </a:lnTo>
                <a:lnTo>
                  <a:pt x="123239" y="33341"/>
                </a:lnTo>
                <a:lnTo>
                  <a:pt x="123136" y="34261"/>
                </a:lnTo>
                <a:lnTo>
                  <a:pt x="123239" y="34159"/>
                </a:lnTo>
                <a:lnTo>
                  <a:pt x="123239" y="34261"/>
                </a:lnTo>
                <a:lnTo>
                  <a:pt x="122830" y="35386"/>
                </a:lnTo>
                <a:lnTo>
                  <a:pt x="117409" y="35284"/>
                </a:lnTo>
                <a:lnTo>
                  <a:pt x="117307" y="35489"/>
                </a:lnTo>
                <a:lnTo>
                  <a:pt x="116898" y="35591"/>
                </a:lnTo>
                <a:lnTo>
                  <a:pt x="116693" y="36307"/>
                </a:lnTo>
                <a:lnTo>
                  <a:pt x="116898" y="36307"/>
                </a:lnTo>
                <a:lnTo>
                  <a:pt x="116898" y="36614"/>
                </a:lnTo>
                <a:lnTo>
                  <a:pt x="117000" y="36614"/>
                </a:lnTo>
                <a:lnTo>
                  <a:pt x="116182" y="40091"/>
                </a:lnTo>
                <a:lnTo>
                  <a:pt x="116795" y="39784"/>
                </a:lnTo>
                <a:lnTo>
                  <a:pt x="116386" y="40295"/>
                </a:lnTo>
                <a:lnTo>
                  <a:pt x="116687" y="40446"/>
                </a:lnTo>
                <a:lnTo>
                  <a:pt x="116687" y="40446"/>
                </a:lnTo>
                <a:lnTo>
                  <a:pt x="116489" y="41932"/>
                </a:lnTo>
                <a:lnTo>
                  <a:pt x="118330" y="41625"/>
                </a:lnTo>
                <a:lnTo>
                  <a:pt x="118739" y="42136"/>
                </a:lnTo>
                <a:lnTo>
                  <a:pt x="118841" y="42034"/>
                </a:lnTo>
                <a:lnTo>
                  <a:pt x="119455" y="42955"/>
                </a:lnTo>
                <a:lnTo>
                  <a:pt x="122420" y="42034"/>
                </a:lnTo>
                <a:lnTo>
                  <a:pt x="122727" y="41625"/>
                </a:lnTo>
                <a:lnTo>
                  <a:pt x="123545" y="41318"/>
                </a:lnTo>
                <a:lnTo>
                  <a:pt x="123852" y="40500"/>
                </a:lnTo>
                <a:lnTo>
                  <a:pt x="124261" y="40193"/>
                </a:lnTo>
                <a:lnTo>
                  <a:pt x="123955" y="39784"/>
                </a:lnTo>
                <a:lnTo>
                  <a:pt x="124773" y="38045"/>
                </a:lnTo>
                <a:lnTo>
                  <a:pt x="126818" y="36920"/>
                </a:lnTo>
                <a:lnTo>
                  <a:pt x="126818" y="35693"/>
                </a:lnTo>
                <a:lnTo>
                  <a:pt x="129682" y="35591"/>
                </a:lnTo>
                <a:lnTo>
                  <a:pt x="131318" y="34466"/>
                </a:lnTo>
                <a:lnTo>
                  <a:pt x="136943" y="38864"/>
                </a:lnTo>
                <a:lnTo>
                  <a:pt x="137250" y="38864"/>
                </a:lnTo>
                <a:lnTo>
                  <a:pt x="137761" y="40091"/>
                </a:lnTo>
                <a:lnTo>
                  <a:pt x="137557" y="40193"/>
                </a:lnTo>
                <a:lnTo>
                  <a:pt x="137352" y="40807"/>
                </a:lnTo>
                <a:lnTo>
                  <a:pt x="137761" y="41011"/>
                </a:lnTo>
                <a:lnTo>
                  <a:pt x="138170" y="39989"/>
                </a:lnTo>
                <a:lnTo>
                  <a:pt x="138580" y="39886"/>
                </a:lnTo>
                <a:lnTo>
                  <a:pt x="138477" y="39375"/>
                </a:lnTo>
                <a:lnTo>
                  <a:pt x="138068" y="39170"/>
                </a:lnTo>
                <a:lnTo>
                  <a:pt x="138375" y="38455"/>
                </a:lnTo>
                <a:lnTo>
                  <a:pt x="139602" y="38966"/>
                </a:lnTo>
                <a:lnTo>
                  <a:pt x="137455" y="37432"/>
                </a:lnTo>
                <a:lnTo>
                  <a:pt x="137557" y="37023"/>
                </a:lnTo>
                <a:lnTo>
                  <a:pt x="136432" y="36818"/>
                </a:lnTo>
                <a:lnTo>
                  <a:pt x="134182" y="34057"/>
                </a:lnTo>
                <a:lnTo>
                  <a:pt x="134284" y="33341"/>
                </a:lnTo>
                <a:lnTo>
                  <a:pt x="135307" y="33239"/>
                </a:lnTo>
                <a:lnTo>
                  <a:pt x="135205" y="33750"/>
                </a:lnTo>
                <a:lnTo>
                  <a:pt x="135716" y="33750"/>
                </a:lnTo>
                <a:lnTo>
                  <a:pt x="135818" y="33545"/>
                </a:lnTo>
                <a:lnTo>
                  <a:pt x="136841" y="34670"/>
                </a:lnTo>
                <a:lnTo>
                  <a:pt x="136534" y="34670"/>
                </a:lnTo>
                <a:lnTo>
                  <a:pt x="138784" y="36102"/>
                </a:lnTo>
                <a:lnTo>
                  <a:pt x="138170" y="35898"/>
                </a:lnTo>
                <a:lnTo>
                  <a:pt x="140420" y="37330"/>
                </a:lnTo>
                <a:lnTo>
                  <a:pt x="140420" y="38557"/>
                </a:lnTo>
                <a:lnTo>
                  <a:pt x="140318" y="38557"/>
                </a:lnTo>
                <a:lnTo>
                  <a:pt x="141955" y="39989"/>
                </a:lnTo>
                <a:lnTo>
                  <a:pt x="141648" y="39989"/>
                </a:lnTo>
                <a:lnTo>
                  <a:pt x="141955" y="40398"/>
                </a:lnTo>
                <a:lnTo>
                  <a:pt x="143080" y="40500"/>
                </a:lnTo>
                <a:lnTo>
                  <a:pt x="143489" y="40807"/>
                </a:lnTo>
                <a:lnTo>
                  <a:pt x="143489" y="40909"/>
                </a:lnTo>
                <a:lnTo>
                  <a:pt x="142159" y="40909"/>
                </a:lnTo>
                <a:lnTo>
                  <a:pt x="142773" y="42239"/>
                </a:lnTo>
                <a:lnTo>
                  <a:pt x="143284" y="42545"/>
                </a:lnTo>
                <a:lnTo>
                  <a:pt x="143898" y="42545"/>
                </a:lnTo>
                <a:lnTo>
                  <a:pt x="143489" y="41318"/>
                </a:lnTo>
                <a:lnTo>
                  <a:pt x="144102" y="41523"/>
                </a:lnTo>
                <a:lnTo>
                  <a:pt x="144102" y="41523"/>
                </a:lnTo>
                <a:lnTo>
                  <a:pt x="143591" y="41011"/>
                </a:lnTo>
                <a:lnTo>
                  <a:pt x="144205" y="41011"/>
                </a:lnTo>
                <a:lnTo>
                  <a:pt x="144409" y="40807"/>
                </a:lnTo>
                <a:lnTo>
                  <a:pt x="143182" y="39989"/>
                </a:lnTo>
                <a:lnTo>
                  <a:pt x="143591" y="39784"/>
                </a:lnTo>
                <a:lnTo>
                  <a:pt x="143386" y="39682"/>
                </a:lnTo>
                <a:lnTo>
                  <a:pt x="143591" y="39580"/>
                </a:lnTo>
                <a:lnTo>
                  <a:pt x="143693" y="39784"/>
                </a:lnTo>
                <a:lnTo>
                  <a:pt x="143591" y="39477"/>
                </a:lnTo>
                <a:lnTo>
                  <a:pt x="143080" y="38761"/>
                </a:lnTo>
                <a:lnTo>
                  <a:pt x="143284" y="38352"/>
                </a:lnTo>
                <a:lnTo>
                  <a:pt x="143740" y="38678"/>
                </a:lnTo>
                <a:lnTo>
                  <a:pt x="143740" y="38678"/>
                </a:lnTo>
                <a:lnTo>
                  <a:pt x="144205" y="38864"/>
                </a:lnTo>
                <a:lnTo>
                  <a:pt x="144102" y="38557"/>
                </a:lnTo>
                <a:lnTo>
                  <a:pt x="144511" y="38761"/>
                </a:lnTo>
                <a:lnTo>
                  <a:pt x="144000" y="38250"/>
                </a:lnTo>
                <a:lnTo>
                  <a:pt x="145636" y="38045"/>
                </a:lnTo>
                <a:lnTo>
                  <a:pt x="145943" y="38250"/>
                </a:lnTo>
                <a:lnTo>
                  <a:pt x="146557" y="38250"/>
                </a:lnTo>
                <a:lnTo>
                  <a:pt x="146045" y="38864"/>
                </a:lnTo>
                <a:lnTo>
                  <a:pt x="146864" y="39989"/>
                </a:lnTo>
                <a:lnTo>
                  <a:pt x="146761" y="40295"/>
                </a:lnTo>
                <a:lnTo>
                  <a:pt x="147068" y="40398"/>
                </a:lnTo>
                <a:lnTo>
                  <a:pt x="146659" y="40602"/>
                </a:lnTo>
                <a:lnTo>
                  <a:pt x="146455" y="40295"/>
                </a:lnTo>
                <a:lnTo>
                  <a:pt x="146352" y="40705"/>
                </a:lnTo>
                <a:lnTo>
                  <a:pt x="146864" y="40807"/>
                </a:lnTo>
                <a:lnTo>
                  <a:pt x="147477" y="41727"/>
                </a:lnTo>
                <a:lnTo>
                  <a:pt x="147375" y="41830"/>
                </a:lnTo>
                <a:lnTo>
                  <a:pt x="147273" y="41932"/>
                </a:lnTo>
                <a:lnTo>
                  <a:pt x="148091" y="41932"/>
                </a:lnTo>
                <a:lnTo>
                  <a:pt x="147477" y="42239"/>
                </a:lnTo>
                <a:lnTo>
                  <a:pt x="147989" y="42239"/>
                </a:lnTo>
                <a:lnTo>
                  <a:pt x="147989" y="42341"/>
                </a:lnTo>
                <a:lnTo>
                  <a:pt x="148602" y="42239"/>
                </a:lnTo>
                <a:lnTo>
                  <a:pt x="149523" y="42852"/>
                </a:lnTo>
                <a:lnTo>
                  <a:pt x="150136" y="42648"/>
                </a:lnTo>
                <a:lnTo>
                  <a:pt x="150341" y="42136"/>
                </a:lnTo>
                <a:lnTo>
                  <a:pt x="152080" y="42955"/>
                </a:lnTo>
                <a:lnTo>
                  <a:pt x="152898" y="42852"/>
                </a:lnTo>
                <a:lnTo>
                  <a:pt x="153511" y="42239"/>
                </a:lnTo>
                <a:lnTo>
                  <a:pt x="154227" y="42443"/>
                </a:lnTo>
                <a:lnTo>
                  <a:pt x="154636" y="42136"/>
                </a:lnTo>
                <a:lnTo>
                  <a:pt x="154023" y="47659"/>
                </a:lnTo>
                <a:lnTo>
                  <a:pt x="152489" y="48068"/>
                </a:lnTo>
                <a:lnTo>
                  <a:pt x="152080" y="47864"/>
                </a:lnTo>
                <a:lnTo>
                  <a:pt x="151773" y="47864"/>
                </a:lnTo>
                <a:lnTo>
                  <a:pt x="151773" y="47761"/>
                </a:lnTo>
                <a:lnTo>
                  <a:pt x="151261" y="47557"/>
                </a:lnTo>
                <a:lnTo>
                  <a:pt x="150648" y="47761"/>
                </a:lnTo>
                <a:lnTo>
                  <a:pt x="150955" y="47557"/>
                </a:lnTo>
                <a:lnTo>
                  <a:pt x="150955" y="47557"/>
                </a:lnTo>
                <a:lnTo>
                  <a:pt x="149114" y="48170"/>
                </a:lnTo>
                <a:lnTo>
                  <a:pt x="146148" y="47659"/>
                </a:lnTo>
                <a:lnTo>
                  <a:pt x="145739" y="47148"/>
                </a:lnTo>
                <a:lnTo>
                  <a:pt x="144102" y="46739"/>
                </a:lnTo>
                <a:lnTo>
                  <a:pt x="144000" y="46432"/>
                </a:lnTo>
                <a:lnTo>
                  <a:pt x="143489" y="46227"/>
                </a:lnTo>
                <a:lnTo>
                  <a:pt x="141955" y="46534"/>
                </a:lnTo>
                <a:lnTo>
                  <a:pt x="141443" y="47250"/>
                </a:lnTo>
                <a:lnTo>
                  <a:pt x="141648" y="48170"/>
                </a:lnTo>
                <a:lnTo>
                  <a:pt x="140114" y="48580"/>
                </a:lnTo>
                <a:lnTo>
                  <a:pt x="133773" y="45818"/>
                </a:lnTo>
                <a:lnTo>
                  <a:pt x="133875" y="45818"/>
                </a:lnTo>
                <a:lnTo>
                  <a:pt x="132750" y="44898"/>
                </a:lnTo>
                <a:lnTo>
                  <a:pt x="133568" y="43670"/>
                </a:lnTo>
                <a:lnTo>
                  <a:pt x="133159" y="43057"/>
                </a:lnTo>
                <a:lnTo>
                  <a:pt x="133466" y="41932"/>
                </a:lnTo>
                <a:lnTo>
                  <a:pt x="132852" y="42136"/>
                </a:lnTo>
                <a:lnTo>
                  <a:pt x="132852" y="41830"/>
                </a:lnTo>
                <a:lnTo>
                  <a:pt x="132545" y="41727"/>
                </a:lnTo>
                <a:lnTo>
                  <a:pt x="132545" y="41625"/>
                </a:lnTo>
                <a:lnTo>
                  <a:pt x="130807" y="42136"/>
                </a:lnTo>
                <a:lnTo>
                  <a:pt x="130295" y="41830"/>
                </a:lnTo>
                <a:lnTo>
                  <a:pt x="122318" y="43977"/>
                </a:lnTo>
                <a:lnTo>
                  <a:pt x="121602" y="43670"/>
                </a:lnTo>
                <a:lnTo>
                  <a:pt x="120477" y="43875"/>
                </a:lnTo>
                <a:lnTo>
                  <a:pt x="119659" y="43057"/>
                </a:lnTo>
                <a:lnTo>
                  <a:pt x="115568" y="48477"/>
                </a:lnTo>
                <a:lnTo>
                  <a:pt x="115773" y="48784"/>
                </a:lnTo>
                <a:lnTo>
                  <a:pt x="114034" y="50932"/>
                </a:lnTo>
                <a:lnTo>
                  <a:pt x="112909" y="51239"/>
                </a:lnTo>
                <a:lnTo>
                  <a:pt x="109943" y="55739"/>
                </a:lnTo>
                <a:lnTo>
                  <a:pt x="109943" y="55739"/>
                </a:lnTo>
                <a:lnTo>
                  <a:pt x="110148" y="55534"/>
                </a:lnTo>
                <a:lnTo>
                  <a:pt x="110148" y="55534"/>
                </a:lnTo>
                <a:lnTo>
                  <a:pt x="108920" y="58602"/>
                </a:lnTo>
                <a:lnTo>
                  <a:pt x="109432" y="58807"/>
                </a:lnTo>
                <a:lnTo>
                  <a:pt x="109432" y="60034"/>
                </a:lnTo>
                <a:lnTo>
                  <a:pt x="109636" y="59932"/>
                </a:lnTo>
                <a:lnTo>
                  <a:pt x="109330" y="63716"/>
                </a:lnTo>
                <a:lnTo>
                  <a:pt x="108409" y="64841"/>
                </a:lnTo>
                <a:lnTo>
                  <a:pt x="109023" y="65659"/>
                </a:lnTo>
                <a:lnTo>
                  <a:pt x="109227" y="65557"/>
                </a:lnTo>
                <a:lnTo>
                  <a:pt x="109227" y="66170"/>
                </a:lnTo>
                <a:lnTo>
                  <a:pt x="110250" y="66170"/>
                </a:lnTo>
                <a:lnTo>
                  <a:pt x="109330" y="66375"/>
                </a:lnTo>
                <a:lnTo>
                  <a:pt x="109227" y="66273"/>
                </a:lnTo>
                <a:lnTo>
                  <a:pt x="109023" y="67091"/>
                </a:lnTo>
                <a:lnTo>
                  <a:pt x="109023" y="67091"/>
                </a:lnTo>
                <a:lnTo>
                  <a:pt x="109227" y="66989"/>
                </a:lnTo>
                <a:lnTo>
                  <a:pt x="109739" y="67909"/>
                </a:lnTo>
                <a:lnTo>
                  <a:pt x="110557" y="67705"/>
                </a:lnTo>
                <a:lnTo>
                  <a:pt x="110557" y="67705"/>
                </a:lnTo>
                <a:lnTo>
                  <a:pt x="110148" y="67909"/>
                </a:lnTo>
                <a:lnTo>
                  <a:pt x="110557" y="68114"/>
                </a:lnTo>
                <a:lnTo>
                  <a:pt x="110148" y="68318"/>
                </a:lnTo>
                <a:lnTo>
                  <a:pt x="110250" y="68318"/>
                </a:lnTo>
                <a:lnTo>
                  <a:pt x="110455" y="68523"/>
                </a:lnTo>
                <a:lnTo>
                  <a:pt x="110352" y="68727"/>
                </a:lnTo>
                <a:lnTo>
                  <a:pt x="110557" y="68625"/>
                </a:lnTo>
                <a:lnTo>
                  <a:pt x="110659" y="68932"/>
                </a:lnTo>
                <a:lnTo>
                  <a:pt x="110864" y="69034"/>
                </a:lnTo>
                <a:lnTo>
                  <a:pt x="110966" y="68932"/>
                </a:lnTo>
                <a:lnTo>
                  <a:pt x="111375" y="69648"/>
                </a:lnTo>
                <a:lnTo>
                  <a:pt x="111784" y="69852"/>
                </a:lnTo>
                <a:lnTo>
                  <a:pt x="111784" y="70261"/>
                </a:lnTo>
                <a:lnTo>
                  <a:pt x="112295" y="70875"/>
                </a:lnTo>
                <a:lnTo>
                  <a:pt x="112193" y="71182"/>
                </a:lnTo>
                <a:lnTo>
                  <a:pt x="112500" y="71182"/>
                </a:lnTo>
                <a:lnTo>
                  <a:pt x="112193" y="71284"/>
                </a:lnTo>
                <a:lnTo>
                  <a:pt x="117511" y="75477"/>
                </a:lnTo>
                <a:lnTo>
                  <a:pt x="119557" y="74761"/>
                </a:lnTo>
                <a:lnTo>
                  <a:pt x="119250" y="74761"/>
                </a:lnTo>
                <a:lnTo>
                  <a:pt x="120477" y="74659"/>
                </a:lnTo>
                <a:lnTo>
                  <a:pt x="119966" y="74659"/>
                </a:lnTo>
                <a:lnTo>
                  <a:pt x="121295" y="74557"/>
                </a:lnTo>
                <a:lnTo>
                  <a:pt x="121398" y="74761"/>
                </a:lnTo>
                <a:lnTo>
                  <a:pt x="127534" y="73227"/>
                </a:lnTo>
                <a:lnTo>
                  <a:pt x="127330" y="73432"/>
                </a:lnTo>
                <a:lnTo>
                  <a:pt x="129170" y="74455"/>
                </a:lnTo>
                <a:lnTo>
                  <a:pt x="129170" y="74761"/>
                </a:lnTo>
                <a:lnTo>
                  <a:pt x="129068" y="74761"/>
                </a:lnTo>
                <a:lnTo>
                  <a:pt x="129886" y="75477"/>
                </a:lnTo>
                <a:lnTo>
                  <a:pt x="130091" y="75477"/>
                </a:lnTo>
                <a:lnTo>
                  <a:pt x="130398" y="75580"/>
                </a:lnTo>
                <a:lnTo>
                  <a:pt x="130295" y="75170"/>
                </a:lnTo>
                <a:lnTo>
                  <a:pt x="130398" y="75477"/>
                </a:lnTo>
                <a:lnTo>
                  <a:pt x="130602" y="75170"/>
                </a:lnTo>
                <a:lnTo>
                  <a:pt x="131420" y="75375"/>
                </a:lnTo>
                <a:lnTo>
                  <a:pt x="131625" y="74966"/>
                </a:lnTo>
                <a:lnTo>
                  <a:pt x="132341" y="75784"/>
                </a:lnTo>
                <a:lnTo>
                  <a:pt x="132955" y="75886"/>
                </a:lnTo>
                <a:lnTo>
                  <a:pt x="132852" y="79466"/>
                </a:lnTo>
                <a:lnTo>
                  <a:pt x="132648" y="79568"/>
                </a:lnTo>
                <a:lnTo>
                  <a:pt x="133261" y="79875"/>
                </a:lnTo>
                <a:lnTo>
                  <a:pt x="133057" y="79977"/>
                </a:lnTo>
                <a:lnTo>
                  <a:pt x="132648" y="79670"/>
                </a:lnTo>
                <a:lnTo>
                  <a:pt x="132443" y="80591"/>
                </a:lnTo>
                <a:lnTo>
                  <a:pt x="132034" y="80693"/>
                </a:lnTo>
                <a:lnTo>
                  <a:pt x="132852" y="81716"/>
                </a:lnTo>
                <a:lnTo>
                  <a:pt x="132852" y="81716"/>
                </a:lnTo>
                <a:lnTo>
                  <a:pt x="132341" y="81409"/>
                </a:lnTo>
                <a:lnTo>
                  <a:pt x="132750" y="82023"/>
                </a:lnTo>
                <a:lnTo>
                  <a:pt x="132648" y="82023"/>
                </a:lnTo>
                <a:lnTo>
                  <a:pt x="133261" y="82636"/>
                </a:lnTo>
                <a:lnTo>
                  <a:pt x="132955" y="82534"/>
                </a:lnTo>
                <a:lnTo>
                  <a:pt x="135205" y="85909"/>
                </a:lnTo>
                <a:lnTo>
                  <a:pt x="136023" y="86114"/>
                </a:lnTo>
                <a:lnTo>
                  <a:pt x="135307" y="86318"/>
                </a:lnTo>
                <a:lnTo>
                  <a:pt x="135920" y="89284"/>
                </a:lnTo>
                <a:lnTo>
                  <a:pt x="136023" y="89182"/>
                </a:lnTo>
                <a:lnTo>
                  <a:pt x="136432" y="92557"/>
                </a:lnTo>
                <a:lnTo>
                  <a:pt x="134795" y="96648"/>
                </a:lnTo>
                <a:lnTo>
                  <a:pt x="137045" y="103602"/>
                </a:lnTo>
                <a:lnTo>
                  <a:pt x="136943" y="103602"/>
                </a:lnTo>
                <a:lnTo>
                  <a:pt x="140011" y="115364"/>
                </a:lnTo>
                <a:lnTo>
                  <a:pt x="146148" y="114955"/>
                </a:lnTo>
                <a:lnTo>
                  <a:pt x="146557" y="114648"/>
                </a:lnTo>
                <a:lnTo>
                  <a:pt x="147068" y="114648"/>
                </a:lnTo>
                <a:lnTo>
                  <a:pt x="152693" y="109125"/>
                </a:lnTo>
                <a:lnTo>
                  <a:pt x="153205" y="106977"/>
                </a:lnTo>
                <a:lnTo>
                  <a:pt x="153102" y="107080"/>
                </a:lnTo>
                <a:lnTo>
                  <a:pt x="153205" y="106875"/>
                </a:lnTo>
                <a:lnTo>
                  <a:pt x="153205" y="106977"/>
                </a:lnTo>
                <a:lnTo>
                  <a:pt x="155659" y="104523"/>
                </a:lnTo>
                <a:lnTo>
                  <a:pt x="155659" y="102784"/>
                </a:lnTo>
                <a:lnTo>
                  <a:pt x="155557" y="103091"/>
                </a:lnTo>
                <a:lnTo>
                  <a:pt x="155045" y="100330"/>
                </a:lnTo>
                <a:lnTo>
                  <a:pt x="160670" y="95932"/>
                </a:lnTo>
                <a:lnTo>
                  <a:pt x="160875" y="91125"/>
                </a:lnTo>
                <a:lnTo>
                  <a:pt x="160057" y="90307"/>
                </a:lnTo>
                <a:lnTo>
                  <a:pt x="159955" y="87136"/>
                </a:lnTo>
                <a:lnTo>
                  <a:pt x="159341" y="86523"/>
                </a:lnTo>
                <a:lnTo>
                  <a:pt x="161284" y="82125"/>
                </a:lnTo>
                <a:lnTo>
                  <a:pt x="161693" y="82023"/>
                </a:lnTo>
                <a:lnTo>
                  <a:pt x="170591" y="69341"/>
                </a:lnTo>
                <a:lnTo>
                  <a:pt x="170386" y="69136"/>
                </a:lnTo>
                <a:lnTo>
                  <a:pt x="170284" y="69341"/>
                </a:lnTo>
                <a:lnTo>
                  <a:pt x="170182" y="67807"/>
                </a:lnTo>
                <a:lnTo>
                  <a:pt x="164557" y="69341"/>
                </a:lnTo>
                <a:lnTo>
                  <a:pt x="162511" y="68114"/>
                </a:lnTo>
                <a:lnTo>
                  <a:pt x="163330" y="67602"/>
                </a:lnTo>
                <a:lnTo>
                  <a:pt x="162920" y="66784"/>
                </a:lnTo>
                <a:lnTo>
                  <a:pt x="162920" y="66886"/>
                </a:lnTo>
                <a:lnTo>
                  <a:pt x="159955" y="64125"/>
                </a:lnTo>
                <a:lnTo>
                  <a:pt x="159955" y="64534"/>
                </a:lnTo>
                <a:lnTo>
                  <a:pt x="157193" y="58295"/>
                </a:lnTo>
                <a:lnTo>
                  <a:pt x="157193" y="58295"/>
                </a:lnTo>
                <a:lnTo>
                  <a:pt x="157295" y="58398"/>
                </a:lnTo>
                <a:lnTo>
                  <a:pt x="156375" y="56761"/>
                </a:lnTo>
                <a:lnTo>
                  <a:pt x="155966" y="56557"/>
                </a:lnTo>
                <a:lnTo>
                  <a:pt x="155659" y="56148"/>
                </a:lnTo>
                <a:lnTo>
                  <a:pt x="155864" y="55432"/>
                </a:lnTo>
                <a:lnTo>
                  <a:pt x="152591" y="49193"/>
                </a:lnTo>
                <a:lnTo>
                  <a:pt x="152591" y="49193"/>
                </a:lnTo>
                <a:lnTo>
                  <a:pt x="153716" y="51136"/>
                </a:lnTo>
                <a:lnTo>
                  <a:pt x="154330" y="50830"/>
                </a:lnTo>
                <a:lnTo>
                  <a:pt x="154739" y="49602"/>
                </a:lnTo>
                <a:lnTo>
                  <a:pt x="154534" y="51136"/>
                </a:lnTo>
                <a:lnTo>
                  <a:pt x="158727" y="56557"/>
                </a:lnTo>
                <a:lnTo>
                  <a:pt x="158625" y="56557"/>
                </a:lnTo>
                <a:lnTo>
                  <a:pt x="162614" y="64330"/>
                </a:lnTo>
                <a:lnTo>
                  <a:pt x="162511" y="64227"/>
                </a:lnTo>
                <a:lnTo>
                  <a:pt x="162511" y="64227"/>
                </a:lnTo>
                <a:lnTo>
                  <a:pt x="163330" y="66989"/>
                </a:lnTo>
                <a:lnTo>
                  <a:pt x="171102" y="63818"/>
                </a:lnTo>
                <a:lnTo>
                  <a:pt x="171102" y="63409"/>
                </a:lnTo>
                <a:lnTo>
                  <a:pt x="173557" y="62489"/>
                </a:lnTo>
                <a:lnTo>
                  <a:pt x="173659" y="61977"/>
                </a:lnTo>
                <a:lnTo>
                  <a:pt x="174580" y="61568"/>
                </a:lnTo>
                <a:lnTo>
                  <a:pt x="174989" y="60750"/>
                </a:lnTo>
                <a:lnTo>
                  <a:pt x="175807" y="60443"/>
                </a:lnTo>
                <a:lnTo>
                  <a:pt x="175705" y="59625"/>
                </a:lnTo>
                <a:lnTo>
                  <a:pt x="176114" y="58807"/>
                </a:lnTo>
                <a:lnTo>
                  <a:pt x="176216" y="59114"/>
                </a:lnTo>
                <a:lnTo>
                  <a:pt x="177341" y="57170"/>
                </a:lnTo>
                <a:lnTo>
                  <a:pt x="174273" y="54920"/>
                </a:lnTo>
                <a:lnTo>
                  <a:pt x="173864" y="52977"/>
                </a:lnTo>
                <a:lnTo>
                  <a:pt x="172330" y="55023"/>
                </a:lnTo>
                <a:lnTo>
                  <a:pt x="170080" y="55330"/>
                </a:lnTo>
                <a:lnTo>
                  <a:pt x="169875" y="55023"/>
                </a:lnTo>
                <a:lnTo>
                  <a:pt x="169568" y="55023"/>
                </a:lnTo>
                <a:lnTo>
                  <a:pt x="169670" y="54818"/>
                </a:lnTo>
                <a:lnTo>
                  <a:pt x="169466" y="54716"/>
                </a:lnTo>
                <a:lnTo>
                  <a:pt x="169670" y="54000"/>
                </a:lnTo>
                <a:lnTo>
                  <a:pt x="169466" y="53284"/>
                </a:lnTo>
                <a:lnTo>
                  <a:pt x="169057" y="53795"/>
                </a:lnTo>
                <a:lnTo>
                  <a:pt x="169057" y="54511"/>
                </a:lnTo>
                <a:lnTo>
                  <a:pt x="168239" y="53182"/>
                </a:lnTo>
                <a:lnTo>
                  <a:pt x="168341" y="53182"/>
                </a:lnTo>
                <a:lnTo>
                  <a:pt x="168239" y="52568"/>
                </a:lnTo>
                <a:lnTo>
                  <a:pt x="168341" y="52568"/>
                </a:lnTo>
                <a:lnTo>
                  <a:pt x="165886" y="49807"/>
                </a:lnTo>
                <a:lnTo>
                  <a:pt x="166193" y="49602"/>
                </a:lnTo>
                <a:lnTo>
                  <a:pt x="165989" y="49193"/>
                </a:lnTo>
                <a:lnTo>
                  <a:pt x="166398" y="49295"/>
                </a:lnTo>
                <a:lnTo>
                  <a:pt x="166807" y="48682"/>
                </a:lnTo>
                <a:lnTo>
                  <a:pt x="166807" y="48784"/>
                </a:lnTo>
                <a:lnTo>
                  <a:pt x="171409" y="52568"/>
                </a:lnTo>
                <a:lnTo>
                  <a:pt x="172943" y="52466"/>
                </a:lnTo>
                <a:lnTo>
                  <a:pt x="173557" y="52057"/>
                </a:lnTo>
                <a:lnTo>
                  <a:pt x="174273" y="52364"/>
                </a:lnTo>
                <a:lnTo>
                  <a:pt x="174580" y="53182"/>
                </a:lnTo>
                <a:lnTo>
                  <a:pt x="177545" y="54000"/>
                </a:lnTo>
                <a:lnTo>
                  <a:pt x="177648" y="53898"/>
                </a:lnTo>
                <a:lnTo>
                  <a:pt x="177750" y="54000"/>
                </a:lnTo>
                <a:lnTo>
                  <a:pt x="182761" y="53898"/>
                </a:lnTo>
                <a:lnTo>
                  <a:pt x="182557" y="53795"/>
                </a:lnTo>
                <a:lnTo>
                  <a:pt x="182557" y="53795"/>
                </a:lnTo>
                <a:lnTo>
                  <a:pt x="182864" y="53898"/>
                </a:lnTo>
                <a:lnTo>
                  <a:pt x="182966" y="53898"/>
                </a:lnTo>
                <a:lnTo>
                  <a:pt x="184091" y="55432"/>
                </a:lnTo>
                <a:lnTo>
                  <a:pt x="184500" y="55636"/>
                </a:lnTo>
                <a:lnTo>
                  <a:pt x="184500" y="55534"/>
                </a:lnTo>
                <a:lnTo>
                  <a:pt x="185114" y="55534"/>
                </a:lnTo>
                <a:lnTo>
                  <a:pt x="184909" y="56045"/>
                </a:lnTo>
                <a:lnTo>
                  <a:pt x="185727" y="56557"/>
                </a:lnTo>
                <a:lnTo>
                  <a:pt x="186750" y="56250"/>
                </a:lnTo>
                <a:lnTo>
                  <a:pt x="185727" y="57068"/>
                </a:lnTo>
                <a:lnTo>
                  <a:pt x="185420" y="57068"/>
                </a:lnTo>
                <a:lnTo>
                  <a:pt x="187568" y="58602"/>
                </a:lnTo>
                <a:lnTo>
                  <a:pt x="188386" y="58193"/>
                </a:lnTo>
                <a:lnTo>
                  <a:pt x="188284" y="57170"/>
                </a:lnTo>
                <a:lnTo>
                  <a:pt x="188898" y="57170"/>
                </a:lnTo>
                <a:lnTo>
                  <a:pt x="188693" y="57682"/>
                </a:lnTo>
                <a:lnTo>
                  <a:pt x="189205" y="57682"/>
                </a:lnTo>
                <a:lnTo>
                  <a:pt x="188795" y="57989"/>
                </a:lnTo>
                <a:lnTo>
                  <a:pt x="188898" y="57989"/>
                </a:lnTo>
                <a:lnTo>
                  <a:pt x="189307" y="60239"/>
                </a:lnTo>
                <a:lnTo>
                  <a:pt x="189205" y="60239"/>
                </a:lnTo>
                <a:lnTo>
                  <a:pt x="189205" y="60545"/>
                </a:lnTo>
                <a:lnTo>
                  <a:pt x="189307" y="60341"/>
                </a:lnTo>
                <a:lnTo>
                  <a:pt x="190636" y="64227"/>
                </a:lnTo>
                <a:lnTo>
                  <a:pt x="190534" y="64227"/>
                </a:lnTo>
                <a:lnTo>
                  <a:pt x="193160" y="69965"/>
                </a:lnTo>
                <a:lnTo>
                  <a:pt x="194216" y="71693"/>
                </a:lnTo>
                <a:lnTo>
                  <a:pt x="195955" y="70568"/>
                </a:lnTo>
                <a:lnTo>
                  <a:pt x="195545" y="70261"/>
                </a:lnTo>
                <a:lnTo>
                  <a:pt x="195852" y="69443"/>
                </a:lnTo>
                <a:lnTo>
                  <a:pt x="196364" y="69239"/>
                </a:lnTo>
                <a:lnTo>
                  <a:pt x="196568" y="66375"/>
                </a:lnTo>
                <a:lnTo>
                  <a:pt x="196466" y="66170"/>
                </a:lnTo>
                <a:lnTo>
                  <a:pt x="196261" y="63920"/>
                </a:lnTo>
                <a:lnTo>
                  <a:pt x="196875" y="63818"/>
                </a:lnTo>
                <a:lnTo>
                  <a:pt x="200455" y="59830"/>
                </a:lnTo>
                <a:lnTo>
                  <a:pt x="200250" y="59932"/>
                </a:lnTo>
                <a:lnTo>
                  <a:pt x="200250" y="59932"/>
                </a:lnTo>
                <a:lnTo>
                  <a:pt x="201580" y="58705"/>
                </a:lnTo>
                <a:lnTo>
                  <a:pt x="201477" y="58091"/>
                </a:lnTo>
                <a:lnTo>
                  <a:pt x="202398" y="57580"/>
                </a:lnTo>
                <a:lnTo>
                  <a:pt x="202295" y="57068"/>
                </a:lnTo>
                <a:lnTo>
                  <a:pt x="202500" y="57580"/>
                </a:lnTo>
                <a:lnTo>
                  <a:pt x="202705" y="57682"/>
                </a:lnTo>
                <a:lnTo>
                  <a:pt x="202909" y="57273"/>
                </a:lnTo>
                <a:lnTo>
                  <a:pt x="203114" y="57886"/>
                </a:lnTo>
                <a:lnTo>
                  <a:pt x="203216" y="57682"/>
                </a:lnTo>
                <a:lnTo>
                  <a:pt x="203420" y="57784"/>
                </a:lnTo>
                <a:lnTo>
                  <a:pt x="203420" y="57784"/>
                </a:lnTo>
                <a:lnTo>
                  <a:pt x="203216" y="57477"/>
                </a:lnTo>
                <a:lnTo>
                  <a:pt x="203318" y="57273"/>
                </a:lnTo>
                <a:lnTo>
                  <a:pt x="203625" y="57682"/>
                </a:lnTo>
                <a:lnTo>
                  <a:pt x="203625" y="57170"/>
                </a:lnTo>
                <a:lnTo>
                  <a:pt x="203830" y="57682"/>
                </a:lnTo>
                <a:lnTo>
                  <a:pt x="204136" y="56966"/>
                </a:lnTo>
                <a:lnTo>
                  <a:pt x="204136" y="57375"/>
                </a:lnTo>
                <a:lnTo>
                  <a:pt x="204341" y="57273"/>
                </a:lnTo>
                <a:lnTo>
                  <a:pt x="204341" y="57580"/>
                </a:lnTo>
                <a:lnTo>
                  <a:pt x="204648" y="57170"/>
                </a:lnTo>
                <a:lnTo>
                  <a:pt x="204545" y="56250"/>
                </a:lnTo>
                <a:lnTo>
                  <a:pt x="204239" y="55943"/>
                </a:lnTo>
                <a:lnTo>
                  <a:pt x="204443" y="55943"/>
                </a:lnTo>
                <a:lnTo>
                  <a:pt x="204443" y="55739"/>
                </a:lnTo>
                <a:lnTo>
                  <a:pt x="205773" y="57068"/>
                </a:lnTo>
                <a:lnTo>
                  <a:pt x="206795" y="59216"/>
                </a:lnTo>
                <a:lnTo>
                  <a:pt x="206795" y="58909"/>
                </a:lnTo>
                <a:lnTo>
                  <a:pt x="207102" y="59011"/>
                </a:lnTo>
                <a:lnTo>
                  <a:pt x="207307" y="59625"/>
                </a:lnTo>
                <a:lnTo>
                  <a:pt x="207307" y="59420"/>
                </a:lnTo>
                <a:lnTo>
                  <a:pt x="207818" y="59523"/>
                </a:lnTo>
                <a:lnTo>
                  <a:pt x="208125" y="60136"/>
                </a:lnTo>
                <a:lnTo>
                  <a:pt x="207716" y="60136"/>
                </a:lnTo>
                <a:lnTo>
                  <a:pt x="208125" y="60648"/>
                </a:lnTo>
                <a:lnTo>
                  <a:pt x="208125" y="60239"/>
                </a:lnTo>
                <a:lnTo>
                  <a:pt x="208432" y="60750"/>
                </a:lnTo>
                <a:lnTo>
                  <a:pt x="208330" y="60750"/>
                </a:lnTo>
                <a:lnTo>
                  <a:pt x="208739" y="63614"/>
                </a:lnTo>
                <a:lnTo>
                  <a:pt x="209148" y="63102"/>
                </a:lnTo>
                <a:lnTo>
                  <a:pt x="209148" y="63716"/>
                </a:lnTo>
                <a:lnTo>
                  <a:pt x="209352" y="63409"/>
                </a:lnTo>
                <a:lnTo>
                  <a:pt x="210170" y="63409"/>
                </a:lnTo>
                <a:lnTo>
                  <a:pt x="210477" y="63205"/>
                </a:lnTo>
                <a:lnTo>
                  <a:pt x="210477" y="62795"/>
                </a:lnTo>
                <a:lnTo>
                  <a:pt x="210886" y="62898"/>
                </a:lnTo>
                <a:lnTo>
                  <a:pt x="210989" y="62182"/>
                </a:lnTo>
                <a:lnTo>
                  <a:pt x="211807" y="63000"/>
                </a:lnTo>
                <a:lnTo>
                  <a:pt x="212318" y="64943"/>
                </a:lnTo>
                <a:lnTo>
                  <a:pt x="212216" y="64943"/>
                </a:lnTo>
                <a:lnTo>
                  <a:pt x="212523" y="65966"/>
                </a:lnTo>
                <a:lnTo>
                  <a:pt x="212625" y="65659"/>
                </a:lnTo>
                <a:lnTo>
                  <a:pt x="213239" y="69750"/>
                </a:lnTo>
                <a:lnTo>
                  <a:pt x="213341" y="69545"/>
                </a:lnTo>
                <a:lnTo>
                  <a:pt x="213136" y="71386"/>
                </a:lnTo>
                <a:lnTo>
                  <a:pt x="218045" y="78545"/>
                </a:lnTo>
                <a:lnTo>
                  <a:pt x="218455" y="78545"/>
                </a:lnTo>
                <a:lnTo>
                  <a:pt x="218557" y="78341"/>
                </a:lnTo>
                <a:lnTo>
                  <a:pt x="218864" y="78341"/>
                </a:lnTo>
                <a:lnTo>
                  <a:pt x="217739" y="74659"/>
                </a:lnTo>
                <a:lnTo>
                  <a:pt x="215182" y="72307"/>
                </a:lnTo>
                <a:lnTo>
                  <a:pt x="215284" y="72614"/>
                </a:lnTo>
                <a:lnTo>
                  <a:pt x="214875" y="72102"/>
                </a:lnTo>
                <a:lnTo>
                  <a:pt x="215182" y="72307"/>
                </a:lnTo>
                <a:lnTo>
                  <a:pt x="214875" y="71284"/>
                </a:lnTo>
                <a:lnTo>
                  <a:pt x="214773" y="71386"/>
                </a:lnTo>
                <a:lnTo>
                  <a:pt x="213852" y="69852"/>
                </a:lnTo>
                <a:lnTo>
                  <a:pt x="214364" y="66580"/>
                </a:lnTo>
                <a:lnTo>
                  <a:pt x="214261" y="66375"/>
                </a:lnTo>
                <a:lnTo>
                  <a:pt x="215080" y="66273"/>
                </a:lnTo>
                <a:lnTo>
                  <a:pt x="215080" y="66784"/>
                </a:lnTo>
                <a:lnTo>
                  <a:pt x="216409" y="67398"/>
                </a:lnTo>
                <a:lnTo>
                  <a:pt x="216409" y="67295"/>
                </a:lnTo>
                <a:lnTo>
                  <a:pt x="216716" y="67602"/>
                </a:lnTo>
                <a:lnTo>
                  <a:pt x="216716" y="67500"/>
                </a:lnTo>
                <a:lnTo>
                  <a:pt x="217023" y="68011"/>
                </a:lnTo>
                <a:lnTo>
                  <a:pt x="217125" y="67909"/>
                </a:lnTo>
                <a:lnTo>
                  <a:pt x="217330" y="68625"/>
                </a:lnTo>
                <a:lnTo>
                  <a:pt x="217636" y="68625"/>
                </a:lnTo>
                <a:lnTo>
                  <a:pt x="217739" y="69034"/>
                </a:lnTo>
                <a:lnTo>
                  <a:pt x="219068" y="69648"/>
                </a:lnTo>
                <a:lnTo>
                  <a:pt x="218966" y="71182"/>
                </a:lnTo>
                <a:lnTo>
                  <a:pt x="218966" y="71182"/>
                </a:lnTo>
                <a:lnTo>
                  <a:pt x="219886" y="70568"/>
                </a:lnTo>
                <a:lnTo>
                  <a:pt x="219886" y="69750"/>
                </a:lnTo>
                <a:lnTo>
                  <a:pt x="220500" y="70159"/>
                </a:lnTo>
                <a:lnTo>
                  <a:pt x="220091" y="69545"/>
                </a:lnTo>
                <a:lnTo>
                  <a:pt x="220602" y="69852"/>
                </a:lnTo>
                <a:lnTo>
                  <a:pt x="220398" y="69443"/>
                </a:lnTo>
                <a:lnTo>
                  <a:pt x="222545" y="68318"/>
                </a:lnTo>
                <a:lnTo>
                  <a:pt x="222737" y="67743"/>
                </a:lnTo>
                <a:lnTo>
                  <a:pt x="222648" y="67295"/>
                </a:lnTo>
                <a:lnTo>
                  <a:pt x="222750" y="67295"/>
                </a:lnTo>
                <a:lnTo>
                  <a:pt x="222750" y="66886"/>
                </a:lnTo>
                <a:lnTo>
                  <a:pt x="222852" y="67091"/>
                </a:lnTo>
                <a:lnTo>
                  <a:pt x="222545" y="65864"/>
                </a:lnTo>
                <a:lnTo>
                  <a:pt x="219375" y="61773"/>
                </a:lnTo>
                <a:lnTo>
                  <a:pt x="219477" y="61773"/>
                </a:lnTo>
                <a:lnTo>
                  <a:pt x="218659" y="60239"/>
                </a:lnTo>
                <a:lnTo>
                  <a:pt x="219170" y="58398"/>
                </a:lnTo>
                <a:lnTo>
                  <a:pt x="219682" y="58500"/>
                </a:lnTo>
                <a:lnTo>
                  <a:pt x="220602" y="57477"/>
                </a:lnTo>
                <a:lnTo>
                  <a:pt x="221216" y="57989"/>
                </a:lnTo>
                <a:lnTo>
                  <a:pt x="221625" y="57682"/>
                </a:lnTo>
                <a:lnTo>
                  <a:pt x="221830" y="57886"/>
                </a:lnTo>
                <a:lnTo>
                  <a:pt x="221830" y="58500"/>
                </a:lnTo>
                <a:lnTo>
                  <a:pt x="222239" y="59011"/>
                </a:lnTo>
                <a:lnTo>
                  <a:pt x="222136" y="59011"/>
                </a:lnTo>
                <a:lnTo>
                  <a:pt x="222545" y="59114"/>
                </a:lnTo>
                <a:lnTo>
                  <a:pt x="222239" y="58500"/>
                </a:lnTo>
                <a:lnTo>
                  <a:pt x="222443" y="58091"/>
                </a:lnTo>
                <a:lnTo>
                  <a:pt x="224080" y="57477"/>
                </a:lnTo>
                <a:lnTo>
                  <a:pt x="224591" y="57477"/>
                </a:lnTo>
                <a:lnTo>
                  <a:pt x="224693" y="57170"/>
                </a:lnTo>
                <a:lnTo>
                  <a:pt x="225102" y="57068"/>
                </a:lnTo>
                <a:lnTo>
                  <a:pt x="224795" y="56455"/>
                </a:lnTo>
                <a:lnTo>
                  <a:pt x="225000" y="56250"/>
                </a:lnTo>
                <a:lnTo>
                  <a:pt x="225716" y="57068"/>
                </a:lnTo>
                <a:lnTo>
                  <a:pt x="226023" y="56659"/>
                </a:lnTo>
                <a:lnTo>
                  <a:pt x="226125" y="56761"/>
                </a:lnTo>
                <a:lnTo>
                  <a:pt x="226534" y="56659"/>
                </a:lnTo>
                <a:lnTo>
                  <a:pt x="226739" y="56659"/>
                </a:lnTo>
                <a:lnTo>
                  <a:pt x="226739" y="56557"/>
                </a:lnTo>
                <a:lnTo>
                  <a:pt x="227352" y="56455"/>
                </a:lnTo>
                <a:lnTo>
                  <a:pt x="227761" y="55739"/>
                </a:lnTo>
                <a:lnTo>
                  <a:pt x="228170" y="55739"/>
                </a:lnTo>
                <a:lnTo>
                  <a:pt x="228375" y="55534"/>
                </a:lnTo>
                <a:lnTo>
                  <a:pt x="228477" y="54920"/>
                </a:lnTo>
                <a:lnTo>
                  <a:pt x="229807" y="54000"/>
                </a:lnTo>
                <a:lnTo>
                  <a:pt x="229705" y="53386"/>
                </a:lnTo>
                <a:lnTo>
                  <a:pt x="229193" y="53182"/>
                </a:lnTo>
                <a:lnTo>
                  <a:pt x="229807" y="52977"/>
                </a:lnTo>
                <a:lnTo>
                  <a:pt x="229398" y="52466"/>
                </a:lnTo>
                <a:lnTo>
                  <a:pt x="229602" y="52466"/>
                </a:lnTo>
                <a:lnTo>
                  <a:pt x="229807" y="52670"/>
                </a:lnTo>
                <a:lnTo>
                  <a:pt x="230318" y="50932"/>
                </a:lnTo>
                <a:lnTo>
                  <a:pt x="230727" y="50932"/>
                </a:lnTo>
                <a:lnTo>
                  <a:pt x="230523" y="50318"/>
                </a:lnTo>
                <a:lnTo>
                  <a:pt x="230625" y="50318"/>
                </a:lnTo>
                <a:lnTo>
                  <a:pt x="230318" y="50114"/>
                </a:lnTo>
                <a:lnTo>
                  <a:pt x="230727" y="50114"/>
                </a:lnTo>
                <a:lnTo>
                  <a:pt x="230625" y="49602"/>
                </a:lnTo>
                <a:lnTo>
                  <a:pt x="230318" y="49705"/>
                </a:lnTo>
                <a:lnTo>
                  <a:pt x="230625" y="49295"/>
                </a:lnTo>
                <a:lnTo>
                  <a:pt x="229807" y="48886"/>
                </a:lnTo>
                <a:lnTo>
                  <a:pt x="229295" y="49091"/>
                </a:lnTo>
                <a:lnTo>
                  <a:pt x="228886" y="48989"/>
                </a:lnTo>
                <a:lnTo>
                  <a:pt x="230011" y="48273"/>
                </a:lnTo>
                <a:lnTo>
                  <a:pt x="229909" y="47966"/>
                </a:lnTo>
                <a:lnTo>
                  <a:pt x="228682" y="47148"/>
                </a:lnTo>
                <a:lnTo>
                  <a:pt x="228170" y="47250"/>
                </a:lnTo>
                <a:lnTo>
                  <a:pt x="228477" y="47045"/>
                </a:lnTo>
                <a:lnTo>
                  <a:pt x="229807" y="47455"/>
                </a:lnTo>
                <a:lnTo>
                  <a:pt x="226227" y="44080"/>
                </a:lnTo>
                <a:lnTo>
                  <a:pt x="226739" y="43057"/>
                </a:lnTo>
                <a:lnTo>
                  <a:pt x="226534" y="42750"/>
                </a:lnTo>
                <a:lnTo>
                  <a:pt x="226534" y="42750"/>
                </a:lnTo>
                <a:lnTo>
                  <a:pt x="226739" y="42955"/>
                </a:lnTo>
                <a:lnTo>
                  <a:pt x="227045" y="42545"/>
                </a:lnTo>
                <a:lnTo>
                  <a:pt x="226943" y="42341"/>
                </a:lnTo>
                <a:lnTo>
                  <a:pt x="228170" y="41932"/>
                </a:lnTo>
                <a:lnTo>
                  <a:pt x="228170" y="41523"/>
                </a:lnTo>
                <a:lnTo>
                  <a:pt x="225920" y="41216"/>
                </a:lnTo>
                <a:lnTo>
                  <a:pt x="225511" y="41830"/>
                </a:lnTo>
                <a:lnTo>
                  <a:pt x="225000" y="41625"/>
                </a:lnTo>
                <a:lnTo>
                  <a:pt x="224898" y="41216"/>
                </a:lnTo>
                <a:lnTo>
                  <a:pt x="223159" y="39989"/>
                </a:lnTo>
                <a:lnTo>
                  <a:pt x="224182" y="39580"/>
                </a:lnTo>
                <a:lnTo>
                  <a:pt x="224284" y="38966"/>
                </a:lnTo>
                <a:lnTo>
                  <a:pt x="224898" y="38659"/>
                </a:lnTo>
                <a:lnTo>
                  <a:pt x="225000" y="38250"/>
                </a:lnTo>
                <a:lnTo>
                  <a:pt x="225614" y="37943"/>
                </a:lnTo>
                <a:lnTo>
                  <a:pt x="226227" y="38557"/>
                </a:lnTo>
                <a:lnTo>
                  <a:pt x="226023" y="39477"/>
                </a:lnTo>
                <a:lnTo>
                  <a:pt x="226432" y="39477"/>
                </a:lnTo>
                <a:lnTo>
                  <a:pt x="226432" y="39784"/>
                </a:lnTo>
                <a:lnTo>
                  <a:pt x="226125" y="39989"/>
                </a:lnTo>
                <a:lnTo>
                  <a:pt x="226534" y="39989"/>
                </a:lnTo>
                <a:lnTo>
                  <a:pt x="226636" y="39886"/>
                </a:lnTo>
                <a:lnTo>
                  <a:pt x="228273" y="38864"/>
                </a:lnTo>
                <a:lnTo>
                  <a:pt x="228682" y="39273"/>
                </a:lnTo>
                <a:lnTo>
                  <a:pt x="228784" y="39068"/>
                </a:lnTo>
                <a:lnTo>
                  <a:pt x="229500" y="39580"/>
                </a:lnTo>
                <a:lnTo>
                  <a:pt x="229602" y="40091"/>
                </a:lnTo>
                <a:lnTo>
                  <a:pt x="229909" y="40193"/>
                </a:lnTo>
                <a:lnTo>
                  <a:pt x="229500" y="40807"/>
                </a:lnTo>
                <a:lnTo>
                  <a:pt x="230011" y="40807"/>
                </a:lnTo>
                <a:lnTo>
                  <a:pt x="229807" y="41011"/>
                </a:lnTo>
                <a:lnTo>
                  <a:pt x="230114" y="41114"/>
                </a:lnTo>
                <a:lnTo>
                  <a:pt x="230216" y="41216"/>
                </a:lnTo>
                <a:lnTo>
                  <a:pt x="230420" y="41114"/>
                </a:lnTo>
                <a:lnTo>
                  <a:pt x="230523" y="40909"/>
                </a:lnTo>
                <a:lnTo>
                  <a:pt x="231955" y="42136"/>
                </a:lnTo>
                <a:lnTo>
                  <a:pt x="231341" y="42136"/>
                </a:lnTo>
                <a:lnTo>
                  <a:pt x="232670" y="44182"/>
                </a:lnTo>
                <a:lnTo>
                  <a:pt x="232568" y="44284"/>
                </a:lnTo>
                <a:lnTo>
                  <a:pt x="232670" y="44386"/>
                </a:lnTo>
                <a:lnTo>
                  <a:pt x="232466" y="44386"/>
                </a:lnTo>
                <a:lnTo>
                  <a:pt x="232875" y="44795"/>
                </a:lnTo>
                <a:lnTo>
                  <a:pt x="233080" y="44591"/>
                </a:lnTo>
                <a:lnTo>
                  <a:pt x="233182" y="44284"/>
                </a:lnTo>
                <a:lnTo>
                  <a:pt x="233489" y="44489"/>
                </a:lnTo>
                <a:lnTo>
                  <a:pt x="233386" y="44284"/>
                </a:lnTo>
                <a:lnTo>
                  <a:pt x="233591" y="44284"/>
                </a:lnTo>
                <a:lnTo>
                  <a:pt x="233693" y="44080"/>
                </a:lnTo>
                <a:lnTo>
                  <a:pt x="234205" y="44182"/>
                </a:lnTo>
                <a:lnTo>
                  <a:pt x="234614" y="43875"/>
                </a:lnTo>
                <a:lnTo>
                  <a:pt x="234614" y="42955"/>
                </a:lnTo>
                <a:lnTo>
                  <a:pt x="231034" y="39170"/>
                </a:lnTo>
                <a:lnTo>
                  <a:pt x="232261" y="38045"/>
                </a:lnTo>
                <a:lnTo>
                  <a:pt x="232057" y="36205"/>
                </a:lnTo>
                <a:lnTo>
                  <a:pt x="232057" y="36205"/>
                </a:lnTo>
                <a:lnTo>
                  <a:pt x="232364" y="36307"/>
                </a:lnTo>
                <a:lnTo>
                  <a:pt x="232670" y="35591"/>
                </a:lnTo>
                <a:lnTo>
                  <a:pt x="232977" y="35591"/>
                </a:lnTo>
                <a:lnTo>
                  <a:pt x="234102" y="36102"/>
                </a:lnTo>
                <a:lnTo>
                  <a:pt x="235739" y="30273"/>
                </a:lnTo>
                <a:lnTo>
                  <a:pt x="232670" y="25773"/>
                </a:lnTo>
                <a:lnTo>
                  <a:pt x="232670" y="25466"/>
                </a:lnTo>
                <a:lnTo>
                  <a:pt x="229909" y="24545"/>
                </a:lnTo>
                <a:lnTo>
                  <a:pt x="230420" y="25159"/>
                </a:lnTo>
                <a:lnTo>
                  <a:pt x="230318" y="25364"/>
                </a:lnTo>
                <a:lnTo>
                  <a:pt x="230114" y="24955"/>
                </a:lnTo>
                <a:lnTo>
                  <a:pt x="230114" y="25159"/>
                </a:lnTo>
                <a:lnTo>
                  <a:pt x="229500" y="25261"/>
                </a:lnTo>
                <a:lnTo>
                  <a:pt x="229602" y="24955"/>
                </a:lnTo>
                <a:lnTo>
                  <a:pt x="228886" y="24648"/>
                </a:lnTo>
                <a:lnTo>
                  <a:pt x="229193" y="25057"/>
                </a:lnTo>
                <a:lnTo>
                  <a:pt x="226841" y="23830"/>
                </a:lnTo>
                <a:lnTo>
                  <a:pt x="228068" y="21068"/>
                </a:lnTo>
                <a:lnTo>
                  <a:pt x="227864" y="20761"/>
                </a:lnTo>
                <a:lnTo>
                  <a:pt x="228170" y="20455"/>
                </a:lnTo>
                <a:lnTo>
                  <a:pt x="228170" y="20045"/>
                </a:lnTo>
                <a:lnTo>
                  <a:pt x="231034" y="19841"/>
                </a:lnTo>
                <a:lnTo>
                  <a:pt x="231034" y="19636"/>
                </a:lnTo>
                <a:lnTo>
                  <a:pt x="232875" y="19841"/>
                </a:lnTo>
                <a:lnTo>
                  <a:pt x="232568" y="19534"/>
                </a:lnTo>
                <a:lnTo>
                  <a:pt x="232875" y="19636"/>
                </a:lnTo>
                <a:lnTo>
                  <a:pt x="232670" y="19432"/>
                </a:lnTo>
                <a:lnTo>
                  <a:pt x="233898" y="19534"/>
                </a:lnTo>
                <a:lnTo>
                  <a:pt x="233795" y="19636"/>
                </a:lnTo>
                <a:lnTo>
                  <a:pt x="235432" y="19841"/>
                </a:lnTo>
                <a:lnTo>
                  <a:pt x="234716" y="19943"/>
                </a:lnTo>
                <a:lnTo>
                  <a:pt x="236250" y="19943"/>
                </a:lnTo>
                <a:lnTo>
                  <a:pt x="236250" y="19841"/>
                </a:lnTo>
                <a:lnTo>
                  <a:pt x="236966" y="19943"/>
                </a:lnTo>
                <a:lnTo>
                  <a:pt x="237068" y="19841"/>
                </a:lnTo>
                <a:lnTo>
                  <a:pt x="237580" y="19841"/>
                </a:lnTo>
                <a:lnTo>
                  <a:pt x="236557" y="19636"/>
                </a:lnTo>
                <a:lnTo>
                  <a:pt x="236148" y="18818"/>
                </a:lnTo>
                <a:lnTo>
                  <a:pt x="236352" y="17489"/>
                </a:lnTo>
                <a:lnTo>
                  <a:pt x="238602" y="17693"/>
                </a:lnTo>
                <a:lnTo>
                  <a:pt x="239011" y="18205"/>
                </a:lnTo>
                <a:lnTo>
                  <a:pt x="239216" y="18102"/>
                </a:lnTo>
                <a:lnTo>
                  <a:pt x="239625" y="18511"/>
                </a:lnTo>
                <a:lnTo>
                  <a:pt x="239932" y="18409"/>
                </a:lnTo>
                <a:lnTo>
                  <a:pt x="240341" y="17591"/>
                </a:lnTo>
                <a:lnTo>
                  <a:pt x="240239" y="17489"/>
                </a:lnTo>
                <a:lnTo>
                  <a:pt x="240648" y="17693"/>
                </a:lnTo>
                <a:lnTo>
                  <a:pt x="239727" y="16773"/>
                </a:lnTo>
                <a:lnTo>
                  <a:pt x="241364" y="16875"/>
                </a:lnTo>
                <a:lnTo>
                  <a:pt x="240648" y="16875"/>
                </a:lnTo>
                <a:lnTo>
                  <a:pt x="241875" y="18307"/>
                </a:lnTo>
                <a:lnTo>
                  <a:pt x="241261" y="18614"/>
                </a:lnTo>
                <a:lnTo>
                  <a:pt x="241261" y="19432"/>
                </a:lnTo>
                <a:lnTo>
                  <a:pt x="241159" y="19534"/>
                </a:lnTo>
                <a:lnTo>
                  <a:pt x="241057" y="20966"/>
                </a:lnTo>
                <a:lnTo>
                  <a:pt x="240648" y="20966"/>
                </a:lnTo>
                <a:lnTo>
                  <a:pt x="240750" y="21170"/>
                </a:lnTo>
                <a:lnTo>
                  <a:pt x="240443" y="21273"/>
                </a:lnTo>
                <a:lnTo>
                  <a:pt x="240852" y="21784"/>
                </a:lnTo>
                <a:lnTo>
                  <a:pt x="240852" y="22398"/>
                </a:lnTo>
                <a:lnTo>
                  <a:pt x="246784" y="27716"/>
                </a:lnTo>
                <a:lnTo>
                  <a:pt x="247091" y="26898"/>
                </a:lnTo>
                <a:lnTo>
                  <a:pt x="246273" y="25773"/>
                </a:lnTo>
                <a:lnTo>
                  <a:pt x="246273" y="25773"/>
                </a:lnTo>
                <a:lnTo>
                  <a:pt x="246580" y="25977"/>
                </a:lnTo>
                <a:lnTo>
                  <a:pt x="247398" y="25773"/>
                </a:lnTo>
                <a:lnTo>
                  <a:pt x="246477" y="24852"/>
                </a:lnTo>
                <a:lnTo>
                  <a:pt x="246580" y="24341"/>
                </a:lnTo>
                <a:lnTo>
                  <a:pt x="247193" y="24341"/>
                </a:lnTo>
                <a:lnTo>
                  <a:pt x="246068" y="22705"/>
                </a:lnTo>
                <a:lnTo>
                  <a:pt x="246170" y="22398"/>
                </a:lnTo>
                <a:lnTo>
                  <a:pt x="246375" y="22807"/>
                </a:lnTo>
                <a:lnTo>
                  <a:pt x="246784" y="22705"/>
                </a:lnTo>
                <a:lnTo>
                  <a:pt x="245045" y="21170"/>
                </a:lnTo>
                <a:lnTo>
                  <a:pt x="244330" y="21068"/>
                </a:lnTo>
                <a:lnTo>
                  <a:pt x="244432" y="21273"/>
                </a:lnTo>
                <a:lnTo>
                  <a:pt x="243614" y="20761"/>
                </a:lnTo>
                <a:lnTo>
                  <a:pt x="243307" y="19943"/>
                </a:lnTo>
                <a:lnTo>
                  <a:pt x="243409" y="19943"/>
                </a:lnTo>
                <a:lnTo>
                  <a:pt x="242898" y="19227"/>
                </a:lnTo>
                <a:lnTo>
                  <a:pt x="244023" y="19227"/>
                </a:lnTo>
                <a:lnTo>
                  <a:pt x="243818" y="19023"/>
                </a:lnTo>
                <a:lnTo>
                  <a:pt x="244330" y="18716"/>
                </a:lnTo>
                <a:lnTo>
                  <a:pt x="244943" y="19227"/>
                </a:lnTo>
                <a:lnTo>
                  <a:pt x="244943" y="18920"/>
                </a:lnTo>
                <a:lnTo>
                  <a:pt x="245250" y="18716"/>
                </a:lnTo>
                <a:lnTo>
                  <a:pt x="247807" y="19125"/>
                </a:lnTo>
                <a:lnTo>
                  <a:pt x="247398" y="18716"/>
                </a:lnTo>
                <a:lnTo>
                  <a:pt x="247909" y="18102"/>
                </a:lnTo>
                <a:lnTo>
                  <a:pt x="247807" y="18000"/>
                </a:lnTo>
                <a:lnTo>
                  <a:pt x="247909" y="17898"/>
                </a:lnTo>
                <a:lnTo>
                  <a:pt x="248011" y="17898"/>
                </a:lnTo>
                <a:lnTo>
                  <a:pt x="247807" y="17693"/>
                </a:lnTo>
                <a:lnTo>
                  <a:pt x="248011" y="17795"/>
                </a:lnTo>
                <a:lnTo>
                  <a:pt x="248011" y="17489"/>
                </a:lnTo>
                <a:lnTo>
                  <a:pt x="249545" y="16773"/>
                </a:lnTo>
                <a:lnTo>
                  <a:pt x="249136" y="16568"/>
                </a:lnTo>
                <a:lnTo>
                  <a:pt x="251182" y="16977"/>
                </a:lnTo>
                <a:lnTo>
                  <a:pt x="251080" y="16670"/>
                </a:lnTo>
                <a:lnTo>
                  <a:pt x="249443" y="15852"/>
                </a:lnTo>
                <a:lnTo>
                  <a:pt x="249443" y="15852"/>
                </a:lnTo>
                <a:lnTo>
                  <a:pt x="249545" y="15955"/>
                </a:lnTo>
                <a:lnTo>
                  <a:pt x="249545" y="15955"/>
                </a:lnTo>
                <a:lnTo>
                  <a:pt x="249136" y="15750"/>
                </a:lnTo>
                <a:lnTo>
                  <a:pt x="249239" y="15750"/>
                </a:lnTo>
                <a:lnTo>
                  <a:pt x="248011" y="15034"/>
                </a:lnTo>
                <a:lnTo>
                  <a:pt x="248114" y="15239"/>
                </a:lnTo>
                <a:lnTo>
                  <a:pt x="245045" y="14830"/>
                </a:lnTo>
                <a:lnTo>
                  <a:pt x="246682" y="14625"/>
                </a:lnTo>
                <a:lnTo>
                  <a:pt x="245761" y="14420"/>
                </a:lnTo>
                <a:lnTo>
                  <a:pt x="248318" y="14420"/>
                </a:lnTo>
                <a:lnTo>
                  <a:pt x="237375" y="10125"/>
                </a:lnTo>
                <a:lnTo>
                  <a:pt x="237477" y="10227"/>
                </a:lnTo>
                <a:lnTo>
                  <a:pt x="235330" y="10023"/>
                </a:lnTo>
                <a:lnTo>
                  <a:pt x="236864" y="11148"/>
                </a:lnTo>
                <a:lnTo>
                  <a:pt x="236864" y="11148"/>
                </a:lnTo>
                <a:lnTo>
                  <a:pt x="234000" y="10330"/>
                </a:lnTo>
                <a:lnTo>
                  <a:pt x="233795" y="10432"/>
                </a:lnTo>
                <a:lnTo>
                  <a:pt x="230523" y="10432"/>
                </a:lnTo>
                <a:lnTo>
                  <a:pt x="231136" y="11352"/>
                </a:lnTo>
                <a:lnTo>
                  <a:pt x="231136" y="11352"/>
                </a:lnTo>
                <a:lnTo>
                  <a:pt x="222034" y="9205"/>
                </a:lnTo>
                <a:lnTo>
                  <a:pt x="222239" y="9205"/>
                </a:lnTo>
                <a:lnTo>
                  <a:pt x="219375" y="8591"/>
                </a:lnTo>
                <a:lnTo>
                  <a:pt x="219886" y="8489"/>
                </a:lnTo>
                <a:lnTo>
                  <a:pt x="217636" y="8080"/>
                </a:lnTo>
                <a:lnTo>
                  <a:pt x="217330" y="8591"/>
                </a:lnTo>
                <a:lnTo>
                  <a:pt x="216614" y="8489"/>
                </a:lnTo>
                <a:lnTo>
                  <a:pt x="217023" y="8489"/>
                </a:lnTo>
                <a:lnTo>
                  <a:pt x="216716" y="8182"/>
                </a:lnTo>
                <a:lnTo>
                  <a:pt x="215693" y="8182"/>
                </a:lnTo>
                <a:lnTo>
                  <a:pt x="216920" y="8080"/>
                </a:lnTo>
                <a:lnTo>
                  <a:pt x="212727" y="7670"/>
                </a:lnTo>
                <a:lnTo>
                  <a:pt x="213341" y="7875"/>
                </a:lnTo>
                <a:lnTo>
                  <a:pt x="212420" y="8080"/>
                </a:lnTo>
                <a:lnTo>
                  <a:pt x="213239" y="8182"/>
                </a:lnTo>
                <a:lnTo>
                  <a:pt x="213034" y="8284"/>
                </a:lnTo>
                <a:lnTo>
                  <a:pt x="212932" y="8386"/>
                </a:lnTo>
                <a:lnTo>
                  <a:pt x="213852" y="8795"/>
                </a:lnTo>
                <a:lnTo>
                  <a:pt x="212830" y="8795"/>
                </a:lnTo>
                <a:lnTo>
                  <a:pt x="213034" y="9000"/>
                </a:lnTo>
                <a:lnTo>
                  <a:pt x="212830" y="9000"/>
                </a:lnTo>
                <a:lnTo>
                  <a:pt x="213034" y="9102"/>
                </a:lnTo>
                <a:lnTo>
                  <a:pt x="210886" y="8693"/>
                </a:lnTo>
                <a:lnTo>
                  <a:pt x="210580" y="8898"/>
                </a:lnTo>
                <a:lnTo>
                  <a:pt x="208739" y="8591"/>
                </a:lnTo>
                <a:lnTo>
                  <a:pt x="209045" y="9000"/>
                </a:lnTo>
                <a:lnTo>
                  <a:pt x="209045" y="9409"/>
                </a:lnTo>
                <a:lnTo>
                  <a:pt x="208534" y="9307"/>
                </a:lnTo>
                <a:lnTo>
                  <a:pt x="206591" y="8693"/>
                </a:lnTo>
                <a:lnTo>
                  <a:pt x="206898" y="8591"/>
                </a:lnTo>
                <a:lnTo>
                  <a:pt x="205057" y="8080"/>
                </a:lnTo>
                <a:lnTo>
                  <a:pt x="206386" y="8284"/>
                </a:lnTo>
                <a:lnTo>
                  <a:pt x="205364" y="7977"/>
                </a:lnTo>
                <a:lnTo>
                  <a:pt x="205773" y="7773"/>
                </a:lnTo>
                <a:lnTo>
                  <a:pt x="201068" y="7057"/>
                </a:lnTo>
                <a:lnTo>
                  <a:pt x="201682" y="7364"/>
                </a:lnTo>
                <a:lnTo>
                  <a:pt x="201170" y="7568"/>
                </a:lnTo>
                <a:lnTo>
                  <a:pt x="201477" y="7670"/>
                </a:lnTo>
                <a:lnTo>
                  <a:pt x="198205" y="7159"/>
                </a:lnTo>
                <a:lnTo>
                  <a:pt x="195034" y="7159"/>
                </a:lnTo>
                <a:lnTo>
                  <a:pt x="195443" y="7261"/>
                </a:lnTo>
                <a:lnTo>
                  <a:pt x="195545" y="7568"/>
                </a:lnTo>
                <a:lnTo>
                  <a:pt x="195955" y="7875"/>
                </a:lnTo>
                <a:lnTo>
                  <a:pt x="195545" y="7670"/>
                </a:lnTo>
                <a:lnTo>
                  <a:pt x="195545" y="7568"/>
                </a:lnTo>
                <a:lnTo>
                  <a:pt x="194830" y="7159"/>
                </a:lnTo>
                <a:lnTo>
                  <a:pt x="194830" y="6955"/>
                </a:lnTo>
                <a:lnTo>
                  <a:pt x="194216" y="6750"/>
                </a:lnTo>
                <a:lnTo>
                  <a:pt x="194011" y="6955"/>
                </a:lnTo>
                <a:lnTo>
                  <a:pt x="193193" y="6750"/>
                </a:lnTo>
                <a:lnTo>
                  <a:pt x="193295" y="6750"/>
                </a:lnTo>
                <a:lnTo>
                  <a:pt x="192989" y="6648"/>
                </a:lnTo>
                <a:lnTo>
                  <a:pt x="193091" y="6750"/>
                </a:lnTo>
                <a:lnTo>
                  <a:pt x="192375" y="6955"/>
                </a:lnTo>
                <a:lnTo>
                  <a:pt x="193193" y="6955"/>
                </a:lnTo>
                <a:lnTo>
                  <a:pt x="190432" y="7773"/>
                </a:lnTo>
                <a:lnTo>
                  <a:pt x="191966" y="6648"/>
                </a:lnTo>
                <a:lnTo>
                  <a:pt x="191966" y="6443"/>
                </a:lnTo>
                <a:lnTo>
                  <a:pt x="193193" y="5830"/>
                </a:lnTo>
                <a:lnTo>
                  <a:pt x="192068" y="5216"/>
                </a:lnTo>
                <a:lnTo>
                  <a:pt x="192068" y="5216"/>
                </a:lnTo>
                <a:lnTo>
                  <a:pt x="192989" y="5523"/>
                </a:lnTo>
                <a:lnTo>
                  <a:pt x="191966" y="4909"/>
                </a:lnTo>
                <a:lnTo>
                  <a:pt x="191966" y="5114"/>
                </a:lnTo>
                <a:lnTo>
                  <a:pt x="188489" y="4602"/>
                </a:lnTo>
                <a:lnTo>
                  <a:pt x="188489" y="4602"/>
                </a:lnTo>
                <a:lnTo>
                  <a:pt x="188591" y="4705"/>
                </a:lnTo>
                <a:lnTo>
                  <a:pt x="187670" y="4705"/>
                </a:lnTo>
                <a:lnTo>
                  <a:pt x="187977" y="4398"/>
                </a:lnTo>
                <a:lnTo>
                  <a:pt x="185830" y="4295"/>
                </a:lnTo>
                <a:lnTo>
                  <a:pt x="186648" y="4091"/>
                </a:lnTo>
                <a:lnTo>
                  <a:pt x="185114" y="3784"/>
                </a:lnTo>
                <a:close/>
                <a:moveTo>
                  <a:pt x="252818" y="91125"/>
                </a:moveTo>
                <a:lnTo>
                  <a:pt x="252307" y="92455"/>
                </a:lnTo>
                <a:lnTo>
                  <a:pt x="252205" y="92352"/>
                </a:lnTo>
                <a:lnTo>
                  <a:pt x="252000" y="92966"/>
                </a:lnTo>
                <a:lnTo>
                  <a:pt x="252102" y="93170"/>
                </a:lnTo>
                <a:lnTo>
                  <a:pt x="250364" y="97875"/>
                </a:lnTo>
                <a:lnTo>
                  <a:pt x="249341" y="98080"/>
                </a:lnTo>
                <a:lnTo>
                  <a:pt x="246375" y="95727"/>
                </a:lnTo>
                <a:lnTo>
                  <a:pt x="246170" y="95011"/>
                </a:lnTo>
                <a:lnTo>
                  <a:pt x="246886" y="93580"/>
                </a:lnTo>
                <a:lnTo>
                  <a:pt x="247091" y="93682"/>
                </a:lnTo>
                <a:lnTo>
                  <a:pt x="247705" y="92761"/>
                </a:lnTo>
                <a:lnTo>
                  <a:pt x="247193" y="92455"/>
                </a:lnTo>
                <a:lnTo>
                  <a:pt x="247091" y="92864"/>
                </a:lnTo>
                <a:lnTo>
                  <a:pt x="246784" y="92352"/>
                </a:lnTo>
                <a:lnTo>
                  <a:pt x="246886" y="92148"/>
                </a:lnTo>
                <a:lnTo>
                  <a:pt x="246886" y="92148"/>
                </a:lnTo>
                <a:lnTo>
                  <a:pt x="246170" y="92557"/>
                </a:lnTo>
                <a:lnTo>
                  <a:pt x="244227" y="91841"/>
                </a:lnTo>
                <a:lnTo>
                  <a:pt x="244023" y="91841"/>
                </a:lnTo>
                <a:lnTo>
                  <a:pt x="243716" y="91534"/>
                </a:lnTo>
                <a:lnTo>
                  <a:pt x="243307" y="91534"/>
                </a:lnTo>
                <a:lnTo>
                  <a:pt x="243818" y="91841"/>
                </a:lnTo>
                <a:lnTo>
                  <a:pt x="243920" y="92455"/>
                </a:lnTo>
                <a:lnTo>
                  <a:pt x="243614" y="92659"/>
                </a:lnTo>
                <a:lnTo>
                  <a:pt x="242591" y="92455"/>
                </a:lnTo>
                <a:lnTo>
                  <a:pt x="242182" y="92966"/>
                </a:lnTo>
                <a:lnTo>
                  <a:pt x="241977" y="92864"/>
                </a:lnTo>
                <a:lnTo>
                  <a:pt x="241977" y="93068"/>
                </a:lnTo>
                <a:lnTo>
                  <a:pt x="241773" y="93068"/>
                </a:lnTo>
                <a:lnTo>
                  <a:pt x="241466" y="93375"/>
                </a:lnTo>
                <a:lnTo>
                  <a:pt x="241466" y="93784"/>
                </a:lnTo>
                <a:lnTo>
                  <a:pt x="241159" y="93989"/>
                </a:lnTo>
                <a:lnTo>
                  <a:pt x="240852" y="95011"/>
                </a:lnTo>
                <a:lnTo>
                  <a:pt x="240955" y="95318"/>
                </a:lnTo>
                <a:lnTo>
                  <a:pt x="240750" y="95625"/>
                </a:lnTo>
                <a:lnTo>
                  <a:pt x="239420" y="95727"/>
                </a:lnTo>
                <a:lnTo>
                  <a:pt x="239318" y="95727"/>
                </a:lnTo>
                <a:lnTo>
                  <a:pt x="239318" y="95011"/>
                </a:lnTo>
                <a:lnTo>
                  <a:pt x="238500" y="94193"/>
                </a:lnTo>
                <a:lnTo>
                  <a:pt x="238295" y="94500"/>
                </a:lnTo>
                <a:lnTo>
                  <a:pt x="237784" y="94602"/>
                </a:lnTo>
                <a:lnTo>
                  <a:pt x="237375" y="95114"/>
                </a:lnTo>
                <a:lnTo>
                  <a:pt x="237273" y="95011"/>
                </a:lnTo>
                <a:lnTo>
                  <a:pt x="237273" y="94705"/>
                </a:lnTo>
                <a:lnTo>
                  <a:pt x="236557" y="95932"/>
                </a:lnTo>
                <a:lnTo>
                  <a:pt x="236250" y="95727"/>
                </a:lnTo>
                <a:lnTo>
                  <a:pt x="235943" y="96443"/>
                </a:lnTo>
                <a:lnTo>
                  <a:pt x="236148" y="96341"/>
                </a:lnTo>
                <a:lnTo>
                  <a:pt x="236045" y="96545"/>
                </a:lnTo>
                <a:lnTo>
                  <a:pt x="235841" y="96648"/>
                </a:lnTo>
                <a:lnTo>
                  <a:pt x="236148" y="96955"/>
                </a:lnTo>
                <a:lnTo>
                  <a:pt x="235023" y="97057"/>
                </a:lnTo>
                <a:lnTo>
                  <a:pt x="235125" y="97670"/>
                </a:lnTo>
                <a:lnTo>
                  <a:pt x="234818" y="98080"/>
                </a:lnTo>
                <a:lnTo>
                  <a:pt x="234614" y="97364"/>
                </a:lnTo>
                <a:lnTo>
                  <a:pt x="234307" y="97159"/>
                </a:lnTo>
                <a:lnTo>
                  <a:pt x="233795" y="97568"/>
                </a:lnTo>
                <a:lnTo>
                  <a:pt x="233489" y="98795"/>
                </a:lnTo>
                <a:lnTo>
                  <a:pt x="225511" y="103193"/>
                </a:lnTo>
                <a:lnTo>
                  <a:pt x="225614" y="102477"/>
                </a:lnTo>
                <a:lnTo>
                  <a:pt x="224591" y="105034"/>
                </a:lnTo>
                <a:lnTo>
                  <a:pt x="224795" y="106466"/>
                </a:lnTo>
                <a:lnTo>
                  <a:pt x="224386" y="106977"/>
                </a:lnTo>
                <a:lnTo>
                  <a:pt x="224386" y="107386"/>
                </a:lnTo>
                <a:lnTo>
                  <a:pt x="224080" y="106875"/>
                </a:lnTo>
                <a:lnTo>
                  <a:pt x="223977" y="106977"/>
                </a:lnTo>
                <a:lnTo>
                  <a:pt x="223875" y="106977"/>
                </a:lnTo>
                <a:lnTo>
                  <a:pt x="224284" y="113318"/>
                </a:lnTo>
                <a:lnTo>
                  <a:pt x="222955" y="115261"/>
                </a:lnTo>
                <a:lnTo>
                  <a:pt x="223159" y="115364"/>
                </a:lnTo>
                <a:lnTo>
                  <a:pt x="223568" y="115773"/>
                </a:lnTo>
                <a:lnTo>
                  <a:pt x="228989" y="114852"/>
                </a:lnTo>
                <a:lnTo>
                  <a:pt x="229193" y="114955"/>
                </a:lnTo>
                <a:lnTo>
                  <a:pt x="237068" y="112500"/>
                </a:lnTo>
                <a:lnTo>
                  <a:pt x="239932" y="113216"/>
                </a:lnTo>
                <a:lnTo>
                  <a:pt x="240136" y="113523"/>
                </a:lnTo>
                <a:lnTo>
                  <a:pt x="240034" y="113727"/>
                </a:lnTo>
                <a:lnTo>
                  <a:pt x="240341" y="115364"/>
                </a:lnTo>
                <a:lnTo>
                  <a:pt x="240034" y="115568"/>
                </a:lnTo>
                <a:lnTo>
                  <a:pt x="240341" y="115977"/>
                </a:lnTo>
                <a:lnTo>
                  <a:pt x="240648" y="115977"/>
                </a:lnTo>
                <a:lnTo>
                  <a:pt x="240648" y="115670"/>
                </a:lnTo>
                <a:lnTo>
                  <a:pt x="243205" y="113523"/>
                </a:lnTo>
                <a:lnTo>
                  <a:pt x="241261" y="116284"/>
                </a:lnTo>
                <a:lnTo>
                  <a:pt x="242795" y="115159"/>
                </a:lnTo>
                <a:lnTo>
                  <a:pt x="242795" y="115977"/>
                </a:lnTo>
                <a:lnTo>
                  <a:pt x="242182" y="116693"/>
                </a:lnTo>
                <a:lnTo>
                  <a:pt x="242182" y="116693"/>
                </a:lnTo>
                <a:lnTo>
                  <a:pt x="242898" y="116489"/>
                </a:lnTo>
                <a:lnTo>
                  <a:pt x="243000" y="116591"/>
                </a:lnTo>
                <a:lnTo>
                  <a:pt x="243102" y="116591"/>
                </a:lnTo>
                <a:lnTo>
                  <a:pt x="243102" y="116693"/>
                </a:lnTo>
                <a:lnTo>
                  <a:pt x="243000" y="116591"/>
                </a:lnTo>
                <a:lnTo>
                  <a:pt x="242898" y="116591"/>
                </a:lnTo>
                <a:lnTo>
                  <a:pt x="243000" y="119148"/>
                </a:lnTo>
                <a:lnTo>
                  <a:pt x="244739" y="119864"/>
                </a:lnTo>
                <a:lnTo>
                  <a:pt x="246273" y="119352"/>
                </a:lnTo>
                <a:lnTo>
                  <a:pt x="246170" y="119352"/>
                </a:lnTo>
                <a:lnTo>
                  <a:pt x="246784" y="119148"/>
                </a:lnTo>
                <a:lnTo>
                  <a:pt x="246784" y="119148"/>
                </a:lnTo>
                <a:lnTo>
                  <a:pt x="246273" y="119557"/>
                </a:lnTo>
                <a:lnTo>
                  <a:pt x="246989" y="119557"/>
                </a:lnTo>
                <a:lnTo>
                  <a:pt x="246784" y="119761"/>
                </a:lnTo>
                <a:lnTo>
                  <a:pt x="247193" y="120375"/>
                </a:lnTo>
                <a:lnTo>
                  <a:pt x="247500" y="120068"/>
                </a:lnTo>
                <a:lnTo>
                  <a:pt x="247295" y="120068"/>
                </a:lnTo>
                <a:lnTo>
                  <a:pt x="254148" y="115057"/>
                </a:lnTo>
                <a:lnTo>
                  <a:pt x="254045" y="114955"/>
                </a:lnTo>
                <a:lnTo>
                  <a:pt x="258648" y="109432"/>
                </a:lnTo>
                <a:lnTo>
                  <a:pt x="259261" y="106773"/>
                </a:lnTo>
                <a:lnTo>
                  <a:pt x="258648" y="104932"/>
                </a:lnTo>
                <a:lnTo>
                  <a:pt x="258034" y="104420"/>
                </a:lnTo>
                <a:lnTo>
                  <a:pt x="257932" y="103193"/>
                </a:lnTo>
                <a:lnTo>
                  <a:pt x="257318" y="103193"/>
                </a:lnTo>
                <a:lnTo>
                  <a:pt x="257318" y="103091"/>
                </a:lnTo>
                <a:lnTo>
                  <a:pt x="257114" y="103091"/>
                </a:lnTo>
                <a:lnTo>
                  <a:pt x="256909" y="101148"/>
                </a:lnTo>
                <a:lnTo>
                  <a:pt x="254966" y="99614"/>
                </a:lnTo>
                <a:lnTo>
                  <a:pt x="254761" y="95318"/>
                </a:lnTo>
                <a:lnTo>
                  <a:pt x="254250" y="94807"/>
                </a:lnTo>
                <a:lnTo>
                  <a:pt x="253739" y="94909"/>
                </a:lnTo>
                <a:lnTo>
                  <a:pt x="252920" y="91227"/>
                </a:lnTo>
                <a:lnTo>
                  <a:pt x="252818" y="91125"/>
                </a:lnTo>
                <a:close/>
                <a:moveTo>
                  <a:pt x="272352" y="115466"/>
                </a:moveTo>
                <a:lnTo>
                  <a:pt x="272352" y="116591"/>
                </a:lnTo>
                <a:lnTo>
                  <a:pt x="272659" y="116386"/>
                </a:lnTo>
                <a:lnTo>
                  <a:pt x="272352" y="116693"/>
                </a:lnTo>
                <a:lnTo>
                  <a:pt x="272352" y="117511"/>
                </a:lnTo>
                <a:lnTo>
                  <a:pt x="272557" y="117000"/>
                </a:lnTo>
                <a:lnTo>
                  <a:pt x="272557" y="117307"/>
                </a:lnTo>
                <a:lnTo>
                  <a:pt x="272659" y="117205"/>
                </a:lnTo>
                <a:lnTo>
                  <a:pt x="272455" y="117716"/>
                </a:lnTo>
                <a:lnTo>
                  <a:pt x="272352" y="117614"/>
                </a:lnTo>
                <a:lnTo>
                  <a:pt x="272352" y="118125"/>
                </a:lnTo>
                <a:lnTo>
                  <a:pt x="272659" y="118227"/>
                </a:lnTo>
                <a:lnTo>
                  <a:pt x="272352" y="118330"/>
                </a:lnTo>
                <a:lnTo>
                  <a:pt x="272352" y="118227"/>
                </a:lnTo>
                <a:lnTo>
                  <a:pt x="270920" y="120170"/>
                </a:lnTo>
                <a:lnTo>
                  <a:pt x="270205" y="120477"/>
                </a:lnTo>
                <a:lnTo>
                  <a:pt x="270716" y="121398"/>
                </a:lnTo>
                <a:lnTo>
                  <a:pt x="269386" y="122523"/>
                </a:lnTo>
                <a:lnTo>
                  <a:pt x="269591" y="122420"/>
                </a:lnTo>
                <a:lnTo>
                  <a:pt x="269489" y="122625"/>
                </a:lnTo>
                <a:lnTo>
                  <a:pt x="270102" y="122625"/>
                </a:lnTo>
                <a:lnTo>
                  <a:pt x="275216" y="118739"/>
                </a:lnTo>
                <a:lnTo>
                  <a:pt x="274091" y="119148"/>
                </a:lnTo>
                <a:lnTo>
                  <a:pt x="273273" y="118739"/>
                </a:lnTo>
                <a:lnTo>
                  <a:pt x="273580" y="117818"/>
                </a:lnTo>
                <a:lnTo>
                  <a:pt x="273477" y="117818"/>
                </a:lnTo>
                <a:lnTo>
                  <a:pt x="273477" y="117614"/>
                </a:lnTo>
                <a:lnTo>
                  <a:pt x="273170" y="118330"/>
                </a:lnTo>
                <a:lnTo>
                  <a:pt x="272659" y="117920"/>
                </a:lnTo>
                <a:lnTo>
                  <a:pt x="273273" y="116284"/>
                </a:lnTo>
                <a:lnTo>
                  <a:pt x="273068" y="116386"/>
                </a:lnTo>
                <a:lnTo>
                  <a:pt x="272761" y="115875"/>
                </a:lnTo>
                <a:lnTo>
                  <a:pt x="272557" y="115977"/>
                </a:lnTo>
                <a:lnTo>
                  <a:pt x="272557" y="115977"/>
                </a:lnTo>
                <a:lnTo>
                  <a:pt x="272659" y="115466"/>
                </a:lnTo>
                <a:close/>
                <a:moveTo>
                  <a:pt x="246959" y="123166"/>
                </a:moveTo>
                <a:lnTo>
                  <a:pt x="246901" y="123224"/>
                </a:lnTo>
                <a:lnTo>
                  <a:pt x="246901" y="123224"/>
                </a:lnTo>
                <a:lnTo>
                  <a:pt x="246959" y="123166"/>
                </a:lnTo>
                <a:close/>
                <a:moveTo>
                  <a:pt x="246901" y="123224"/>
                </a:moveTo>
                <a:lnTo>
                  <a:pt x="246886" y="123239"/>
                </a:lnTo>
                <a:lnTo>
                  <a:pt x="246784" y="123443"/>
                </a:lnTo>
                <a:lnTo>
                  <a:pt x="246784" y="123443"/>
                </a:lnTo>
                <a:lnTo>
                  <a:pt x="246901" y="123224"/>
                </a:lnTo>
                <a:close/>
                <a:moveTo>
                  <a:pt x="244841" y="121807"/>
                </a:moveTo>
                <a:lnTo>
                  <a:pt x="244330" y="123341"/>
                </a:lnTo>
                <a:lnTo>
                  <a:pt x="244432" y="123341"/>
                </a:lnTo>
                <a:lnTo>
                  <a:pt x="244330" y="123648"/>
                </a:lnTo>
                <a:lnTo>
                  <a:pt x="244227" y="123443"/>
                </a:lnTo>
                <a:lnTo>
                  <a:pt x="244330" y="124466"/>
                </a:lnTo>
                <a:lnTo>
                  <a:pt x="244023" y="124670"/>
                </a:lnTo>
                <a:lnTo>
                  <a:pt x="244739" y="124670"/>
                </a:lnTo>
                <a:lnTo>
                  <a:pt x="245659" y="123955"/>
                </a:lnTo>
                <a:lnTo>
                  <a:pt x="245557" y="124159"/>
                </a:lnTo>
                <a:lnTo>
                  <a:pt x="245557" y="124159"/>
                </a:lnTo>
                <a:lnTo>
                  <a:pt x="245966" y="124057"/>
                </a:lnTo>
                <a:lnTo>
                  <a:pt x="245761" y="124364"/>
                </a:lnTo>
                <a:lnTo>
                  <a:pt x="246901" y="123224"/>
                </a:lnTo>
                <a:lnTo>
                  <a:pt x="247602" y="121909"/>
                </a:lnTo>
                <a:lnTo>
                  <a:pt x="246375" y="122318"/>
                </a:lnTo>
                <a:lnTo>
                  <a:pt x="244841" y="121807"/>
                </a:lnTo>
                <a:close/>
                <a:moveTo>
                  <a:pt x="265623" y="124957"/>
                </a:moveTo>
                <a:lnTo>
                  <a:pt x="265500" y="124977"/>
                </a:lnTo>
                <a:lnTo>
                  <a:pt x="265705" y="124977"/>
                </a:lnTo>
                <a:lnTo>
                  <a:pt x="265623" y="124957"/>
                </a:lnTo>
                <a:close/>
                <a:moveTo>
                  <a:pt x="268568" y="121705"/>
                </a:moveTo>
                <a:lnTo>
                  <a:pt x="265091" y="124057"/>
                </a:lnTo>
                <a:lnTo>
                  <a:pt x="265193" y="123852"/>
                </a:lnTo>
                <a:lnTo>
                  <a:pt x="265193" y="123852"/>
                </a:lnTo>
                <a:lnTo>
                  <a:pt x="264784" y="124159"/>
                </a:lnTo>
                <a:lnTo>
                  <a:pt x="264580" y="124261"/>
                </a:lnTo>
                <a:lnTo>
                  <a:pt x="264375" y="124261"/>
                </a:lnTo>
                <a:lnTo>
                  <a:pt x="264375" y="124364"/>
                </a:lnTo>
                <a:lnTo>
                  <a:pt x="260489" y="126102"/>
                </a:lnTo>
                <a:lnTo>
                  <a:pt x="260489" y="126102"/>
                </a:lnTo>
                <a:lnTo>
                  <a:pt x="260591" y="126000"/>
                </a:lnTo>
                <a:lnTo>
                  <a:pt x="259466" y="126818"/>
                </a:lnTo>
                <a:lnTo>
                  <a:pt x="259670" y="126818"/>
                </a:lnTo>
                <a:lnTo>
                  <a:pt x="259364" y="126920"/>
                </a:lnTo>
                <a:lnTo>
                  <a:pt x="259568" y="126920"/>
                </a:lnTo>
                <a:lnTo>
                  <a:pt x="259063" y="127173"/>
                </a:lnTo>
                <a:lnTo>
                  <a:pt x="259063" y="127173"/>
                </a:lnTo>
                <a:lnTo>
                  <a:pt x="259159" y="127125"/>
                </a:lnTo>
                <a:lnTo>
                  <a:pt x="258955" y="127330"/>
                </a:lnTo>
                <a:lnTo>
                  <a:pt x="259261" y="127227"/>
                </a:lnTo>
                <a:lnTo>
                  <a:pt x="258955" y="127432"/>
                </a:lnTo>
                <a:lnTo>
                  <a:pt x="259670" y="127636"/>
                </a:lnTo>
                <a:lnTo>
                  <a:pt x="259875" y="127841"/>
                </a:lnTo>
                <a:lnTo>
                  <a:pt x="265295" y="124875"/>
                </a:lnTo>
                <a:lnTo>
                  <a:pt x="265623" y="124957"/>
                </a:lnTo>
                <a:lnTo>
                  <a:pt x="265623" y="124957"/>
                </a:lnTo>
                <a:lnTo>
                  <a:pt x="266114" y="124875"/>
                </a:lnTo>
                <a:lnTo>
                  <a:pt x="266011" y="124670"/>
                </a:lnTo>
                <a:lnTo>
                  <a:pt x="265909" y="124670"/>
                </a:lnTo>
                <a:lnTo>
                  <a:pt x="269284" y="122318"/>
                </a:lnTo>
                <a:lnTo>
                  <a:pt x="268875" y="122420"/>
                </a:lnTo>
                <a:lnTo>
                  <a:pt x="268875" y="122420"/>
                </a:lnTo>
                <a:lnTo>
                  <a:pt x="269080" y="122318"/>
                </a:lnTo>
                <a:lnTo>
                  <a:pt x="269284" y="122216"/>
                </a:lnTo>
                <a:lnTo>
                  <a:pt x="269284" y="122216"/>
                </a:lnTo>
                <a:lnTo>
                  <a:pt x="268670" y="122420"/>
                </a:lnTo>
                <a:lnTo>
                  <a:pt x="269080" y="122114"/>
                </a:lnTo>
                <a:lnTo>
                  <a:pt x="268159" y="122420"/>
                </a:lnTo>
                <a:lnTo>
                  <a:pt x="268261" y="122011"/>
                </a:lnTo>
                <a:lnTo>
                  <a:pt x="268568" y="121705"/>
                </a:lnTo>
                <a:close/>
                <a:moveTo>
                  <a:pt x="76909" y="132648"/>
                </a:moveTo>
                <a:lnTo>
                  <a:pt x="77216" y="132852"/>
                </a:lnTo>
                <a:lnTo>
                  <a:pt x="77011" y="132955"/>
                </a:lnTo>
                <a:lnTo>
                  <a:pt x="77216" y="133057"/>
                </a:lnTo>
                <a:lnTo>
                  <a:pt x="76807" y="133261"/>
                </a:lnTo>
                <a:lnTo>
                  <a:pt x="77625" y="133057"/>
                </a:lnTo>
                <a:lnTo>
                  <a:pt x="77830" y="132750"/>
                </a:lnTo>
                <a:lnTo>
                  <a:pt x="76909" y="132648"/>
                </a:lnTo>
                <a:close/>
                <a:moveTo>
                  <a:pt x="78136" y="132545"/>
                </a:moveTo>
                <a:lnTo>
                  <a:pt x="78136" y="133261"/>
                </a:lnTo>
                <a:lnTo>
                  <a:pt x="78648" y="133364"/>
                </a:lnTo>
                <a:lnTo>
                  <a:pt x="78545" y="133159"/>
                </a:lnTo>
                <a:lnTo>
                  <a:pt x="78852" y="133057"/>
                </a:lnTo>
                <a:lnTo>
                  <a:pt x="78955" y="132852"/>
                </a:lnTo>
                <a:lnTo>
                  <a:pt x="79057" y="132750"/>
                </a:lnTo>
                <a:lnTo>
                  <a:pt x="78750" y="132852"/>
                </a:lnTo>
                <a:lnTo>
                  <a:pt x="78443" y="132648"/>
                </a:lnTo>
                <a:lnTo>
                  <a:pt x="78545" y="132648"/>
                </a:lnTo>
                <a:lnTo>
                  <a:pt x="78136" y="132545"/>
                </a:lnTo>
                <a:close/>
                <a:moveTo>
                  <a:pt x="78136" y="133261"/>
                </a:moveTo>
                <a:lnTo>
                  <a:pt x="78136" y="133568"/>
                </a:lnTo>
                <a:lnTo>
                  <a:pt x="78341" y="133364"/>
                </a:lnTo>
                <a:lnTo>
                  <a:pt x="78136" y="133261"/>
                </a:lnTo>
                <a:close/>
                <a:moveTo>
                  <a:pt x="68830" y="133875"/>
                </a:moveTo>
                <a:lnTo>
                  <a:pt x="67970" y="133970"/>
                </a:lnTo>
                <a:lnTo>
                  <a:pt x="67970" y="133970"/>
                </a:lnTo>
                <a:lnTo>
                  <a:pt x="68114" y="133875"/>
                </a:lnTo>
                <a:close/>
                <a:moveTo>
                  <a:pt x="63920" y="8386"/>
                </a:moveTo>
                <a:lnTo>
                  <a:pt x="62795" y="8795"/>
                </a:lnTo>
                <a:lnTo>
                  <a:pt x="63000" y="8795"/>
                </a:lnTo>
                <a:lnTo>
                  <a:pt x="62182" y="9000"/>
                </a:lnTo>
                <a:lnTo>
                  <a:pt x="61568" y="10330"/>
                </a:lnTo>
                <a:lnTo>
                  <a:pt x="62693" y="10534"/>
                </a:lnTo>
                <a:lnTo>
                  <a:pt x="62693" y="10636"/>
                </a:lnTo>
                <a:lnTo>
                  <a:pt x="62386" y="10739"/>
                </a:lnTo>
                <a:lnTo>
                  <a:pt x="62591" y="10636"/>
                </a:lnTo>
                <a:lnTo>
                  <a:pt x="61977" y="10841"/>
                </a:lnTo>
                <a:lnTo>
                  <a:pt x="62080" y="10841"/>
                </a:lnTo>
                <a:lnTo>
                  <a:pt x="61568" y="11148"/>
                </a:lnTo>
                <a:lnTo>
                  <a:pt x="62182" y="11250"/>
                </a:lnTo>
                <a:lnTo>
                  <a:pt x="60136" y="12068"/>
                </a:lnTo>
                <a:lnTo>
                  <a:pt x="59727" y="12784"/>
                </a:lnTo>
                <a:lnTo>
                  <a:pt x="59216" y="12784"/>
                </a:lnTo>
                <a:lnTo>
                  <a:pt x="59216" y="13091"/>
                </a:lnTo>
                <a:lnTo>
                  <a:pt x="59114" y="12682"/>
                </a:lnTo>
                <a:lnTo>
                  <a:pt x="59420" y="12682"/>
                </a:lnTo>
                <a:lnTo>
                  <a:pt x="59727" y="12477"/>
                </a:lnTo>
                <a:lnTo>
                  <a:pt x="59420" y="12477"/>
                </a:lnTo>
                <a:lnTo>
                  <a:pt x="60239" y="11557"/>
                </a:lnTo>
                <a:lnTo>
                  <a:pt x="59523" y="11761"/>
                </a:lnTo>
                <a:lnTo>
                  <a:pt x="59523" y="11761"/>
                </a:lnTo>
                <a:lnTo>
                  <a:pt x="59932" y="11557"/>
                </a:lnTo>
                <a:lnTo>
                  <a:pt x="59523" y="11557"/>
                </a:lnTo>
                <a:lnTo>
                  <a:pt x="59420" y="11352"/>
                </a:lnTo>
                <a:lnTo>
                  <a:pt x="58602" y="11455"/>
                </a:lnTo>
                <a:lnTo>
                  <a:pt x="58500" y="11864"/>
                </a:lnTo>
                <a:lnTo>
                  <a:pt x="59114" y="11966"/>
                </a:lnTo>
                <a:lnTo>
                  <a:pt x="58500" y="12068"/>
                </a:lnTo>
                <a:lnTo>
                  <a:pt x="58295" y="11761"/>
                </a:lnTo>
                <a:lnTo>
                  <a:pt x="58295" y="11966"/>
                </a:lnTo>
                <a:lnTo>
                  <a:pt x="54307" y="11557"/>
                </a:lnTo>
                <a:lnTo>
                  <a:pt x="53795" y="11045"/>
                </a:lnTo>
                <a:lnTo>
                  <a:pt x="51750" y="11557"/>
                </a:lnTo>
                <a:lnTo>
                  <a:pt x="54000" y="11250"/>
                </a:lnTo>
                <a:lnTo>
                  <a:pt x="54000" y="11250"/>
                </a:lnTo>
                <a:lnTo>
                  <a:pt x="52057" y="11966"/>
                </a:lnTo>
                <a:lnTo>
                  <a:pt x="51239" y="13193"/>
                </a:lnTo>
                <a:lnTo>
                  <a:pt x="50932" y="12068"/>
                </a:lnTo>
                <a:lnTo>
                  <a:pt x="50727" y="11966"/>
                </a:lnTo>
                <a:lnTo>
                  <a:pt x="50625" y="11864"/>
                </a:lnTo>
                <a:lnTo>
                  <a:pt x="46943" y="11864"/>
                </a:lnTo>
                <a:lnTo>
                  <a:pt x="48375" y="11455"/>
                </a:lnTo>
                <a:lnTo>
                  <a:pt x="42341" y="10636"/>
                </a:lnTo>
                <a:lnTo>
                  <a:pt x="42852" y="10330"/>
                </a:lnTo>
                <a:lnTo>
                  <a:pt x="43057" y="9920"/>
                </a:lnTo>
                <a:lnTo>
                  <a:pt x="42545" y="10023"/>
                </a:lnTo>
                <a:lnTo>
                  <a:pt x="42750" y="10125"/>
                </a:lnTo>
                <a:lnTo>
                  <a:pt x="41420" y="10636"/>
                </a:lnTo>
                <a:lnTo>
                  <a:pt x="41420" y="9920"/>
                </a:lnTo>
                <a:lnTo>
                  <a:pt x="40909" y="9716"/>
                </a:lnTo>
                <a:lnTo>
                  <a:pt x="40909" y="9716"/>
                </a:lnTo>
                <a:lnTo>
                  <a:pt x="41011" y="9818"/>
                </a:lnTo>
                <a:lnTo>
                  <a:pt x="41114" y="9818"/>
                </a:lnTo>
                <a:lnTo>
                  <a:pt x="39580" y="10330"/>
                </a:lnTo>
                <a:lnTo>
                  <a:pt x="39989" y="10125"/>
                </a:lnTo>
                <a:lnTo>
                  <a:pt x="37841" y="10739"/>
                </a:lnTo>
                <a:lnTo>
                  <a:pt x="38045" y="10534"/>
                </a:lnTo>
                <a:lnTo>
                  <a:pt x="37739" y="10636"/>
                </a:lnTo>
                <a:lnTo>
                  <a:pt x="37841" y="10636"/>
                </a:lnTo>
                <a:lnTo>
                  <a:pt x="36409" y="11045"/>
                </a:lnTo>
                <a:lnTo>
                  <a:pt x="36102" y="11045"/>
                </a:lnTo>
                <a:lnTo>
                  <a:pt x="35898" y="11148"/>
                </a:lnTo>
                <a:lnTo>
                  <a:pt x="35898" y="11045"/>
                </a:lnTo>
                <a:lnTo>
                  <a:pt x="36102" y="11045"/>
                </a:lnTo>
                <a:lnTo>
                  <a:pt x="39682" y="9920"/>
                </a:lnTo>
                <a:lnTo>
                  <a:pt x="37330" y="10330"/>
                </a:lnTo>
                <a:lnTo>
                  <a:pt x="37432" y="10330"/>
                </a:lnTo>
                <a:lnTo>
                  <a:pt x="35795" y="10739"/>
                </a:lnTo>
                <a:lnTo>
                  <a:pt x="36307" y="10534"/>
                </a:lnTo>
                <a:lnTo>
                  <a:pt x="34466" y="10841"/>
                </a:lnTo>
                <a:lnTo>
                  <a:pt x="34670" y="10943"/>
                </a:lnTo>
                <a:lnTo>
                  <a:pt x="34364" y="11045"/>
                </a:lnTo>
                <a:lnTo>
                  <a:pt x="34568" y="11148"/>
                </a:lnTo>
                <a:lnTo>
                  <a:pt x="25466" y="9716"/>
                </a:lnTo>
                <a:lnTo>
                  <a:pt x="25773" y="9614"/>
                </a:lnTo>
                <a:lnTo>
                  <a:pt x="25466" y="9614"/>
                </a:lnTo>
                <a:lnTo>
                  <a:pt x="25466" y="9511"/>
                </a:lnTo>
                <a:lnTo>
                  <a:pt x="25364" y="9511"/>
                </a:lnTo>
                <a:lnTo>
                  <a:pt x="25773" y="9409"/>
                </a:lnTo>
                <a:lnTo>
                  <a:pt x="24239" y="9307"/>
                </a:lnTo>
                <a:lnTo>
                  <a:pt x="24341" y="9205"/>
                </a:lnTo>
                <a:lnTo>
                  <a:pt x="23318" y="9409"/>
                </a:lnTo>
                <a:lnTo>
                  <a:pt x="23318" y="9307"/>
                </a:lnTo>
                <a:lnTo>
                  <a:pt x="24034" y="9102"/>
                </a:lnTo>
                <a:lnTo>
                  <a:pt x="23625" y="9000"/>
                </a:lnTo>
                <a:lnTo>
                  <a:pt x="23727" y="8898"/>
                </a:lnTo>
                <a:lnTo>
                  <a:pt x="23727" y="8898"/>
                </a:lnTo>
                <a:lnTo>
                  <a:pt x="21068" y="9409"/>
                </a:lnTo>
                <a:lnTo>
                  <a:pt x="21068" y="9409"/>
                </a:lnTo>
                <a:lnTo>
                  <a:pt x="21273" y="9307"/>
                </a:lnTo>
                <a:lnTo>
                  <a:pt x="20455" y="9511"/>
                </a:lnTo>
                <a:lnTo>
                  <a:pt x="20761" y="9614"/>
                </a:lnTo>
                <a:lnTo>
                  <a:pt x="20148" y="9818"/>
                </a:lnTo>
                <a:lnTo>
                  <a:pt x="20045" y="9818"/>
                </a:lnTo>
                <a:lnTo>
                  <a:pt x="20455" y="9614"/>
                </a:lnTo>
                <a:lnTo>
                  <a:pt x="18637" y="9901"/>
                </a:lnTo>
                <a:lnTo>
                  <a:pt x="18637" y="9901"/>
                </a:lnTo>
                <a:lnTo>
                  <a:pt x="13295" y="11455"/>
                </a:lnTo>
                <a:lnTo>
                  <a:pt x="13398" y="11455"/>
                </a:lnTo>
                <a:lnTo>
                  <a:pt x="13193" y="11557"/>
                </a:lnTo>
                <a:lnTo>
                  <a:pt x="14011" y="12273"/>
                </a:lnTo>
                <a:lnTo>
                  <a:pt x="13909" y="12682"/>
                </a:lnTo>
                <a:lnTo>
                  <a:pt x="14625" y="12580"/>
                </a:lnTo>
                <a:lnTo>
                  <a:pt x="14625" y="12580"/>
                </a:lnTo>
                <a:lnTo>
                  <a:pt x="14523" y="12682"/>
                </a:lnTo>
                <a:lnTo>
                  <a:pt x="14932" y="12682"/>
                </a:lnTo>
                <a:lnTo>
                  <a:pt x="14523" y="12989"/>
                </a:lnTo>
                <a:lnTo>
                  <a:pt x="15341" y="13091"/>
                </a:lnTo>
                <a:lnTo>
                  <a:pt x="14727" y="13193"/>
                </a:lnTo>
                <a:lnTo>
                  <a:pt x="14523" y="12989"/>
                </a:lnTo>
                <a:lnTo>
                  <a:pt x="14420" y="12886"/>
                </a:lnTo>
                <a:lnTo>
                  <a:pt x="14420" y="12784"/>
                </a:lnTo>
                <a:lnTo>
                  <a:pt x="14114" y="12989"/>
                </a:lnTo>
                <a:lnTo>
                  <a:pt x="14114" y="13295"/>
                </a:lnTo>
                <a:lnTo>
                  <a:pt x="14523" y="13295"/>
                </a:lnTo>
                <a:lnTo>
                  <a:pt x="14420" y="13398"/>
                </a:lnTo>
                <a:lnTo>
                  <a:pt x="12375" y="13398"/>
                </a:lnTo>
                <a:lnTo>
                  <a:pt x="12886" y="13091"/>
                </a:lnTo>
                <a:lnTo>
                  <a:pt x="11250" y="13398"/>
                </a:lnTo>
                <a:lnTo>
                  <a:pt x="11352" y="13398"/>
                </a:lnTo>
                <a:lnTo>
                  <a:pt x="9205" y="13909"/>
                </a:lnTo>
                <a:lnTo>
                  <a:pt x="9818" y="14216"/>
                </a:lnTo>
                <a:lnTo>
                  <a:pt x="9102" y="14318"/>
                </a:lnTo>
                <a:lnTo>
                  <a:pt x="9205" y="14523"/>
                </a:lnTo>
                <a:lnTo>
                  <a:pt x="9102" y="14932"/>
                </a:lnTo>
                <a:lnTo>
                  <a:pt x="11045" y="14932"/>
                </a:lnTo>
                <a:lnTo>
                  <a:pt x="11045" y="15034"/>
                </a:lnTo>
                <a:lnTo>
                  <a:pt x="12580" y="14625"/>
                </a:lnTo>
                <a:lnTo>
                  <a:pt x="12784" y="14830"/>
                </a:lnTo>
                <a:lnTo>
                  <a:pt x="12068" y="15034"/>
                </a:lnTo>
                <a:lnTo>
                  <a:pt x="11659" y="15648"/>
                </a:lnTo>
                <a:lnTo>
                  <a:pt x="10534" y="15852"/>
                </a:lnTo>
                <a:lnTo>
                  <a:pt x="8795" y="16261"/>
                </a:lnTo>
                <a:lnTo>
                  <a:pt x="8489" y="16159"/>
                </a:lnTo>
                <a:lnTo>
                  <a:pt x="7745" y="16624"/>
                </a:lnTo>
                <a:lnTo>
                  <a:pt x="7745" y="16624"/>
                </a:lnTo>
                <a:lnTo>
                  <a:pt x="5727" y="17489"/>
                </a:lnTo>
                <a:lnTo>
                  <a:pt x="5830" y="17489"/>
                </a:lnTo>
                <a:lnTo>
                  <a:pt x="5420" y="17693"/>
                </a:lnTo>
                <a:lnTo>
                  <a:pt x="5625" y="17693"/>
                </a:lnTo>
                <a:lnTo>
                  <a:pt x="5318" y="17898"/>
                </a:lnTo>
                <a:lnTo>
                  <a:pt x="5420" y="17898"/>
                </a:lnTo>
                <a:lnTo>
                  <a:pt x="5318" y="18102"/>
                </a:lnTo>
                <a:lnTo>
                  <a:pt x="5318" y="18102"/>
                </a:lnTo>
                <a:lnTo>
                  <a:pt x="5727" y="17898"/>
                </a:lnTo>
                <a:lnTo>
                  <a:pt x="5625" y="18000"/>
                </a:lnTo>
                <a:lnTo>
                  <a:pt x="5727" y="18000"/>
                </a:lnTo>
                <a:lnTo>
                  <a:pt x="5625" y="18102"/>
                </a:lnTo>
                <a:lnTo>
                  <a:pt x="5830" y="18102"/>
                </a:lnTo>
                <a:lnTo>
                  <a:pt x="5420" y="18205"/>
                </a:lnTo>
                <a:lnTo>
                  <a:pt x="6545" y="18307"/>
                </a:lnTo>
                <a:lnTo>
                  <a:pt x="6239" y="18307"/>
                </a:lnTo>
                <a:lnTo>
                  <a:pt x="6443" y="18409"/>
                </a:lnTo>
                <a:lnTo>
                  <a:pt x="6034" y="18614"/>
                </a:lnTo>
                <a:lnTo>
                  <a:pt x="6034" y="18614"/>
                </a:lnTo>
                <a:lnTo>
                  <a:pt x="6136" y="18409"/>
                </a:lnTo>
                <a:lnTo>
                  <a:pt x="5625" y="18511"/>
                </a:lnTo>
                <a:lnTo>
                  <a:pt x="5625" y="18307"/>
                </a:lnTo>
                <a:lnTo>
                  <a:pt x="4807" y="18614"/>
                </a:lnTo>
                <a:lnTo>
                  <a:pt x="5011" y="18614"/>
                </a:lnTo>
                <a:lnTo>
                  <a:pt x="5011" y="19227"/>
                </a:lnTo>
                <a:lnTo>
                  <a:pt x="7466" y="18511"/>
                </a:lnTo>
                <a:lnTo>
                  <a:pt x="7466" y="18511"/>
                </a:lnTo>
                <a:lnTo>
                  <a:pt x="5727" y="19943"/>
                </a:lnTo>
                <a:lnTo>
                  <a:pt x="5932" y="19943"/>
                </a:lnTo>
                <a:lnTo>
                  <a:pt x="5011" y="20352"/>
                </a:lnTo>
                <a:lnTo>
                  <a:pt x="6750" y="20045"/>
                </a:lnTo>
                <a:lnTo>
                  <a:pt x="7159" y="20352"/>
                </a:lnTo>
                <a:lnTo>
                  <a:pt x="8386" y="20045"/>
                </a:lnTo>
                <a:lnTo>
                  <a:pt x="8386" y="20045"/>
                </a:lnTo>
                <a:lnTo>
                  <a:pt x="7875" y="20352"/>
                </a:lnTo>
                <a:lnTo>
                  <a:pt x="7875" y="20352"/>
                </a:lnTo>
                <a:lnTo>
                  <a:pt x="9511" y="19943"/>
                </a:lnTo>
                <a:lnTo>
                  <a:pt x="8080" y="20761"/>
                </a:lnTo>
                <a:lnTo>
                  <a:pt x="8182" y="20864"/>
                </a:lnTo>
                <a:lnTo>
                  <a:pt x="5523" y="22193"/>
                </a:lnTo>
                <a:lnTo>
                  <a:pt x="5523" y="22091"/>
                </a:lnTo>
                <a:lnTo>
                  <a:pt x="3375" y="22909"/>
                </a:lnTo>
                <a:lnTo>
                  <a:pt x="3375" y="23114"/>
                </a:lnTo>
                <a:lnTo>
                  <a:pt x="3170" y="23011"/>
                </a:lnTo>
                <a:lnTo>
                  <a:pt x="2966" y="23114"/>
                </a:lnTo>
                <a:lnTo>
                  <a:pt x="2966" y="23114"/>
                </a:lnTo>
                <a:lnTo>
                  <a:pt x="3170" y="22909"/>
                </a:lnTo>
                <a:lnTo>
                  <a:pt x="2864" y="23011"/>
                </a:lnTo>
                <a:lnTo>
                  <a:pt x="2864" y="23011"/>
                </a:lnTo>
                <a:lnTo>
                  <a:pt x="2966" y="22909"/>
                </a:lnTo>
                <a:lnTo>
                  <a:pt x="1120" y="23634"/>
                </a:lnTo>
                <a:lnTo>
                  <a:pt x="1120" y="23634"/>
                </a:lnTo>
                <a:lnTo>
                  <a:pt x="1023" y="23830"/>
                </a:lnTo>
                <a:lnTo>
                  <a:pt x="2276" y="23472"/>
                </a:lnTo>
                <a:lnTo>
                  <a:pt x="2276" y="23472"/>
                </a:lnTo>
                <a:lnTo>
                  <a:pt x="3886" y="23114"/>
                </a:lnTo>
                <a:lnTo>
                  <a:pt x="3682" y="23318"/>
                </a:lnTo>
                <a:lnTo>
                  <a:pt x="5069" y="22823"/>
                </a:lnTo>
                <a:lnTo>
                  <a:pt x="5069" y="22823"/>
                </a:lnTo>
                <a:lnTo>
                  <a:pt x="5216" y="22602"/>
                </a:lnTo>
                <a:lnTo>
                  <a:pt x="5932" y="22398"/>
                </a:lnTo>
                <a:lnTo>
                  <a:pt x="5830" y="22398"/>
                </a:lnTo>
                <a:lnTo>
                  <a:pt x="10534" y="20761"/>
                </a:lnTo>
                <a:lnTo>
                  <a:pt x="10432" y="20761"/>
                </a:lnTo>
                <a:lnTo>
                  <a:pt x="11352" y="20352"/>
                </a:lnTo>
                <a:lnTo>
                  <a:pt x="11455" y="19943"/>
                </a:lnTo>
                <a:lnTo>
                  <a:pt x="12580" y="19330"/>
                </a:lnTo>
                <a:lnTo>
                  <a:pt x="12580" y="19432"/>
                </a:lnTo>
                <a:lnTo>
                  <a:pt x="12886" y="19330"/>
                </a:lnTo>
                <a:lnTo>
                  <a:pt x="12886" y="19227"/>
                </a:lnTo>
                <a:lnTo>
                  <a:pt x="17386" y="17693"/>
                </a:lnTo>
                <a:lnTo>
                  <a:pt x="16568" y="18102"/>
                </a:lnTo>
                <a:lnTo>
                  <a:pt x="16875" y="18205"/>
                </a:lnTo>
                <a:lnTo>
                  <a:pt x="16875" y="18307"/>
                </a:lnTo>
                <a:lnTo>
                  <a:pt x="14011" y="19125"/>
                </a:lnTo>
                <a:lnTo>
                  <a:pt x="14318" y="19330"/>
                </a:lnTo>
                <a:lnTo>
                  <a:pt x="13193" y="19841"/>
                </a:lnTo>
                <a:lnTo>
                  <a:pt x="15443" y="19227"/>
                </a:lnTo>
                <a:lnTo>
                  <a:pt x="15443" y="19227"/>
                </a:lnTo>
                <a:lnTo>
                  <a:pt x="15341" y="19330"/>
                </a:lnTo>
                <a:lnTo>
                  <a:pt x="15852" y="19023"/>
                </a:lnTo>
                <a:lnTo>
                  <a:pt x="15852" y="19125"/>
                </a:lnTo>
                <a:lnTo>
                  <a:pt x="17284" y="18614"/>
                </a:lnTo>
                <a:lnTo>
                  <a:pt x="16875" y="18614"/>
                </a:lnTo>
                <a:lnTo>
                  <a:pt x="17284" y="18409"/>
                </a:lnTo>
                <a:lnTo>
                  <a:pt x="17182" y="18409"/>
                </a:lnTo>
                <a:lnTo>
                  <a:pt x="17554" y="18186"/>
                </a:lnTo>
                <a:lnTo>
                  <a:pt x="17554" y="18186"/>
                </a:lnTo>
                <a:lnTo>
                  <a:pt x="18205" y="18000"/>
                </a:lnTo>
                <a:lnTo>
                  <a:pt x="18205" y="18000"/>
                </a:lnTo>
                <a:lnTo>
                  <a:pt x="17795" y="18307"/>
                </a:lnTo>
                <a:lnTo>
                  <a:pt x="19125" y="18102"/>
                </a:lnTo>
                <a:lnTo>
                  <a:pt x="18614" y="18409"/>
                </a:lnTo>
                <a:lnTo>
                  <a:pt x="18818" y="18409"/>
                </a:lnTo>
                <a:lnTo>
                  <a:pt x="18818" y="18511"/>
                </a:lnTo>
                <a:lnTo>
                  <a:pt x="19125" y="18511"/>
                </a:lnTo>
                <a:lnTo>
                  <a:pt x="18818" y="18716"/>
                </a:lnTo>
                <a:lnTo>
                  <a:pt x="19227" y="18716"/>
                </a:lnTo>
                <a:lnTo>
                  <a:pt x="19841" y="18511"/>
                </a:lnTo>
                <a:lnTo>
                  <a:pt x="19432" y="18920"/>
                </a:lnTo>
                <a:lnTo>
                  <a:pt x="19636" y="19125"/>
                </a:lnTo>
                <a:lnTo>
                  <a:pt x="21682" y="19023"/>
                </a:lnTo>
                <a:lnTo>
                  <a:pt x="21682" y="19023"/>
                </a:lnTo>
                <a:lnTo>
                  <a:pt x="21477" y="19227"/>
                </a:lnTo>
                <a:lnTo>
                  <a:pt x="23216" y="19227"/>
                </a:lnTo>
                <a:lnTo>
                  <a:pt x="22295" y="19534"/>
                </a:lnTo>
                <a:lnTo>
                  <a:pt x="22909" y="19943"/>
                </a:lnTo>
                <a:lnTo>
                  <a:pt x="22807" y="19943"/>
                </a:lnTo>
                <a:lnTo>
                  <a:pt x="23216" y="20659"/>
                </a:lnTo>
                <a:lnTo>
                  <a:pt x="23830" y="20659"/>
                </a:lnTo>
                <a:lnTo>
                  <a:pt x="23830" y="20455"/>
                </a:lnTo>
                <a:lnTo>
                  <a:pt x="24034" y="20352"/>
                </a:lnTo>
                <a:lnTo>
                  <a:pt x="23625" y="20148"/>
                </a:lnTo>
                <a:lnTo>
                  <a:pt x="24545" y="20045"/>
                </a:lnTo>
                <a:lnTo>
                  <a:pt x="24443" y="20148"/>
                </a:lnTo>
                <a:lnTo>
                  <a:pt x="24648" y="20148"/>
                </a:lnTo>
                <a:lnTo>
                  <a:pt x="24136" y="20659"/>
                </a:lnTo>
                <a:lnTo>
                  <a:pt x="24545" y="20761"/>
                </a:lnTo>
                <a:lnTo>
                  <a:pt x="25466" y="19636"/>
                </a:lnTo>
                <a:lnTo>
                  <a:pt x="24955" y="20557"/>
                </a:lnTo>
                <a:lnTo>
                  <a:pt x="25159" y="20761"/>
                </a:lnTo>
                <a:lnTo>
                  <a:pt x="25670" y="20557"/>
                </a:lnTo>
                <a:lnTo>
                  <a:pt x="25159" y="20966"/>
                </a:lnTo>
                <a:lnTo>
                  <a:pt x="25568" y="21170"/>
                </a:lnTo>
                <a:lnTo>
                  <a:pt x="24750" y="21784"/>
                </a:lnTo>
                <a:lnTo>
                  <a:pt x="25159" y="21886"/>
                </a:lnTo>
                <a:lnTo>
                  <a:pt x="25159" y="22193"/>
                </a:lnTo>
                <a:lnTo>
                  <a:pt x="25057" y="22295"/>
                </a:lnTo>
                <a:lnTo>
                  <a:pt x="25364" y="22705"/>
                </a:lnTo>
                <a:lnTo>
                  <a:pt x="24648" y="23114"/>
                </a:lnTo>
                <a:lnTo>
                  <a:pt x="24545" y="23420"/>
                </a:lnTo>
                <a:lnTo>
                  <a:pt x="25670" y="22807"/>
                </a:lnTo>
                <a:lnTo>
                  <a:pt x="24750" y="24136"/>
                </a:lnTo>
                <a:lnTo>
                  <a:pt x="26284" y="23011"/>
                </a:lnTo>
                <a:lnTo>
                  <a:pt x="26284" y="23011"/>
                </a:lnTo>
                <a:lnTo>
                  <a:pt x="25568" y="23830"/>
                </a:lnTo>
                <a:lnTo>
                  <a:pt x="25568" y="23830"/>
                </a:lnTo>
                <a:lnTo>
                  <a:pt x="26182" y="23318"/>
                </a:lnTo>
                <a:lnTo>
                  <a:pt x="26182" y="23495"/>
                </a:lnTo>
                <a:lnTo>
                  <a:pt x="26182" y="23495"/>
                </a:lnTo>
                <a:lnTo>
                  <a:pt x="24750" y="24545"/>
                </a:lnTo>
                <a:lnTo>
                  <a:pt x="25159" y="24648"/>
                </a:lnTo>
                <a:lnTo>
                  <a:pt x="24443" y="25364"/>
                </a:lnTo>
                <a:lnTo>
                  <a:pt x="24443" y="25568"/>
                </a:lnTo>
                <a:lnTo>
                  <a:pt x="25261" y="25261"/>
                </a:lnTo>
                <a:lnTo>
                  <a:pt x="25364" y="25159"/>
                </a:lnTo>
                <a:lnTo>
                  <a:pt x="25773" y="25057"/>
                </a:lnTo>
                <a:lnTo>
                  <a:pt x="25364" y="25261"/>
                </a:lnTo>
                <a:lnTo>
                  <a:pt x="25773" y="25568"/>
                </a:lnTo>
                <a:lnTo>
                  <a:pt x="25261" y="25261"/>
                </a:lnTo>
                <a:lnTo>
                  <a:pt x="24955" y="25466"/>
                </a:lnTo>
                <a:lnTo>
                  <a:pt x="25364" y="25977"/>
                </a:lnTo>
                <a:lnTo>
                  <a:pt x="24750" y="26489"/>
                </a:lnTo>
                <a:lnTo>
                  <a:pt x="24750" y="26489"/>
                </a:lnTo>
                <a:lnTo>
                  <a:pt x="25159" y="26284"/>
                </a:lnTo>
                <a:lnTo>
                  <a:pt x="24545" y="26693"/>
                </a:lnTo>
                <a:lnTo>
                  <a:pt x="24443" y="27000"/>
                </a:lnTo>
                <a:lnTo>
                  <a:pt x="26080" y="25977"/>
                </a:lnTo>
                <a:lnTo>
                  <a:pt x="25670" y="26386"/>
                </a:lnTo>
                <a:lnTo>
                  <a:pt x="25773" y="26795"/>
                </a:lnTo>
                <a:lnTo>
                  <a:pt x="25568" y="26489"/>
                </a:lnTo>
                <a:lnTo>
                  <a:pt x="24852" y="26795"/>
                </a:lnTo>
                <a:lnTo>
                  <a:pt x="24955" y="26795"/>
                </a:lnTo>
                <a:lnTo>
                  <a:pt x="24545" y="27307"/>
                </a:lnTo>
                <a:lnTo>
                  <a:pt x="25466" y="27102"/>
                </a:lnTo>
                <a:lnTo>
                  <a:pt x="24341" y="27614"/>
                </a:lnTo>
                <a:lnTo>
                  <a:pt x="25159" y="27818"/>
                </a:lnTo>
                <a:lnTo>
                  <a:pt x="25057" y="27920"/>
                </a:lnTo>
                <a:lnTo>
                  <a:pt x="25159" y="28023"/>
                </a:lnTo>
                <a:lnTo>
                  <a:pt x="24852" y="28125"/>
                </a:lnTo>
                <a:lnTo>
                  <a:pt x="25364" y="28125"/>
                </a:lnTo>
                <a:lnTo>
                  <a:pt x="24852" y="28227"/>
                </a:lnTo>
                <a:lnTo>
                  <a:pt x="25977" y="28227"/>
                </a:lnTo>
                <a:lnTo>
                  <a:pt x="26284" y="27920"/>
                </a:lnTo>
                <a:lnTo>
                  <a:pt x="25773" y="28841"/>
                </a:lnTo>
                <a:lnTo>
                  <a:pt x="26591" y="28636"/>
                </a:lnTo>
                <a:lnTo>
                  <a:pt x="26489" y="29148"/>
                </a:lnTo>
                <a:lnTo>
                  <a:pt x="26182" y="29352"/>
                </a:lnTo>
                <a:lnTo>
                  <a:pt x="26182" y="29352"/>
                </a:lnTo>
                <a:lnTo>
                  <a:pt x="26795" y="29148"/>
                </a:lnTo>
                <a:lnTo>
                  <a:pt x="26489" y="29455"/>
                </a:lnTo>
                <a:lnTo>
                  <a:pt x="26898" y="29455"/>
                </a:lnTo>
                <a:lnTo>
                  <a:pt x="26489" y="29659"/>
                </a:lnTo>
                <a:lnTo>
                  <a:pt x="26489" y="29864"/>
                </a:lnTo>
                <a:lnTo>
                  <a:pt x="26591" y="30068"/>
                </a:lnTo>
                <a:lnTo>
                  <a:pt x="26693" y="30068"/>
                </a:lnTo>
                <a:lnTo>
                  <a:pt x="26386" y="30375"/>
                </a:lnTo>
                <a:lnTo>
                  <a:pt x="26386" y="30682"/>
                </a:lnTo>
                <a:lnTo>
                  <a:pt x="26489" y="30682"/>
                </a:lnTo>
                <a:lnTo>
                  <a:pt x="26386" y="30784"/>
                </a:lnTo>
                <a:lnTo>
                  <a:pt x="26386" y="30682"/>
                </a:lnTo>
                <a:lnTo>
                  <a:pt x="26080" y="31295"/>
                </a:lnTo>
                <a:lnTo>
                  <a:pt x="25670" y="31500"/>
                </a:lnTo>
                <a:lnTo>
                  <a:pt x="25568" y="31602"/>
                </a:lnTo>
                <a:lnTo>
                  <a:pt x="25568" y="31500"/>
                </a:lnTo>
                <a:lnTo>
                  <a:pt x="25670" y="31500"/>
                </a:lnTo>
                <a:lnTo>
                  <a:pt x="26182" y="30886"/>
                </a:lnTo>
                <a:lnTo>
                  <a:pt x="26182" y="30886"/>
                </a:lnTo>
                <a:lnTo>
                  <a:pt x="25466" y="31398"/>
                </a:lnTo>
                <a:lnTo>
                  <a:pt x="25875" y="30989"/>
                </a:lnTo>
                <a:lnTo>
                  <a:pt x="25875" y="31091"/>
                </a:lnTo>
                <a:lnTo>
                  <a:pt x="26182" y="30682"/>
                </a:lnTo>
                <a:lnTo>
                  <a:pt x="24852" y="30477"/>
                </a:lnTo>
                <a:lnTo>
                  <a:pt x="24341" y="31909"/>
                </a:lnTo>
                <a:lnTo>
                  <a:pt x="24545" y="31909"/>
                </a:lnTo>
                <a:lnTo>
                  <a:pt x="24136" y="32420"/>
                </a:lnTo>
                <a:lnTo>
                  <a:pt x="24136" y="32216"/>
                </a:lnTo>
                <a:lnTo>
                  <a:pt x="23932" y="32523"/>
                </a:lnTo>
                <a:lnTo>
                  <a:pt x="24545" y="32727"/>
                </a:lnTo>
                <a:lnTo>
                  <a:pt x="24034" y="32625"/>
                </a:lnTo>
                <a:lnTo>
                  <a:pt x="21989" y="35489"/>
                </a:lnTo>
                <a:lnTo>
                  <a:pt x="22091" y="35489"/>
                </a:lnTo>
                <a:lnTo>
                  <a:pt x="20557" y="38250"/>
                </a:lnTo>
                <a:lnTo>
                  <a:pt x="20557" y="38148"/>
                </a:lnTo>
                <a:lnTo>
                  <a:pt x="20250" y="38659"/>
                </a:lnTo>
                <a:lnTo>
                  <a:pt x="20348" y="40709"/>
                </a:lnTo>
                <a:lnTo>
                  <a:pt x="20348" y="40709"/>
                </a:lnTo>
                <a:lnTo>
                  <a:pt x="20148" y="40909"/>
                </a:lnTo>
                <a:lnTo>
                  <a:pt x="20455" y="41011"/>
                </a:lnTo>
                <a:lnTo>
                  <a:pt x="20761" y="40807"/>
                </a:lnTo>
                <a:lnTo>
                  <a:pt x="21477" y="40807"/>
                </a:lnTo>
                <a:lnTo>
                  <a:pt x="20761" y="40909"/>
                </a:lnTo>
                <a:lnTo>
                  <a:pt x="20761" y="41420"/>
                </a:lnTo>
                <a:lnTo>
                  <a:pt x="20557" y="41114"/>
                </a:lnTo>
                <a:lnTo>
                  <a:pt x="20352" y="41727"/>
                </a:lnTo>
                <a:lnTo>
                  <a:pt x="20557" y="42341"/>
                </a:lnTo>
                <a:lnTo>
                  <a:pt x="20352" y="42648"/>
                </a:lnTo>
                <a:lnTo>
                  <a:pt x="20864" y="43875"/>
                </a:lnTo>
                <a:lnTo>
                  <a:pt x="20761" y="44284"/>
                </a:lnTo>
                <a:lnTo>
                  <a:pt x="21068" y="44591"/>
                </a:lnTo>
                <a:lnTo>
                  <a:pt x="21477" y="44693"/>
                </a:lnTo>
                <a:lnTo>
                  <a:pt x="23011" y="47250"/>
                </a:lnTo>
                <a:lnTo>
                  <a:pt x="22909" y="47455"/>
                </a:lnTo>
                <a:lnTo>
                  <a:pt x="23216" y="49295"/>
                </a:lnTo>
                <a:lnTo>
                  <a:pt x="23932" y="50114"/>
                </a:lnTo>
                <a:lnTo>
                  <a:pt x="23932" y="51341"/>
                </a:lnTo>
                <a:lnTo>
                  <a:pt x="24034" y="51341"/>
                </a:lnTo>
                <a:lnTo>
                  <a:pt x="24034" y="51545"/>
                </a:lnTo>
                <a:lnTo>
                  <a:pt x="23830" y="51341"/>
                </a:lnTo>
                <a:lnTo>
                  <a:pt x="23216" y="51443"/>
                </a:lnTo>
                <a:lnTo>
                  <a:pt x="23830" y="52159"/>
                </a:lnTo>
                <a:lnTo>
                  <a:pt x="24648" y="52364"/>
                </a:lnTo>
                <a:lnTo>
                  <a:pt x="25261" y="54818"/>
                </a:lnTo>
                <a:lnTo>
                  <a:pt x="26795" y="56455"/>
                </a:lnTo>
                <a:lnTo>
                  <a:pt x="26898" y="55432"/>
                </a:lnTo>
                <a:lnTo>
                  <a:pt x="26386" y="55227"/>
                </a:lnTo>
                <a:lnTo>
                  <a:pt x="25773" y="52364"/>
                </a:lnTo>
                <a:lnTo>
                  <a:pt x="25773" y="52670"/>
                </a:lnTo>
                <a:lnTo>
                  <a:pt x="25261" y="50830"/>
                </a:lnTo>
                <a:lnTo>
                  <a:pt x="25057" y="50727"/>
                </a:lnTo>
                <a:lnTo>
                  <a:pt x="24341" y="48068"/>
                </a:lnTo>
                <a:lnTo>
                  <a:pt x="24545" y="47250"/>
                </a:lnTo>
                <a:lnTo>
                  <a:pt x="25159" y="47659"/>
                </a:lnTo>
                <a:lnTo>
                  <a:pt x="25364" y="47557"/>
                </a:lnTo>
                <a:lnTo>
                  <a:pt x="25466" y="47761"/>
                </a:lnTo>
                <a:lnTo>
                  <a:pt x="25875" y="47966"/>
                </a:lnTo>
                <a:lnTo>
                  <a:pt x="26591" y="51034"/>
                </a:lnTo>
                <a:lnTo>
                  <a:pt x="27205" y="51341"/>
                </a:lnTo>
                <a:lnTo>
                  <a:pt x="27000" y="51852"/>
                </a:lnTo>
                <a:lnTo>
                  <a:pt x="28023" y="53080"/>
                </a:lnTo>
                <a:lnTo>
                  <a:pt x="27920" y="52977"/>
                </a:lnTo>
                <a:lnTo>
                  <a:pt x="28125" y="53591"/>
                </a:lnTo>
                <a:lnTo>
                  <a:pt x="27920" y="53795"/>
                </a:lnTo>
                <a:lnTo>
                  <a:pt x="28636" y="54307"/>
                </a:lnTo>
                <a:lnTo>
                  <a:pt x="28432" y="54205"/>
                </a:lnTo>
                <a:lnTo>
                  <a:pt x="29045" y="54920"/>
                </a:lnTo>
                <a:lnTo>
                  <a:pt x="28841" y="54920"/>
                </a:lnTo>
                <a:lnTo>
                  <a:pt x="29761" y="56148"/>
                </a:lnTo>
                <a:lnTo>
                  <a:pt x="30477" y="58091"/>
                </a:lnTo>
                <a:lnTo>
                  <a:pt x="29966" y="59216"/>
                </a:lnTo>
                <a:lnTo>
                  <a:pt x="37534" y="63920"/>
                </a:lnTo>
                <a:lnTo>
                  <a:pt x="39068" y="63307"/>
                </a:lnTo>
                <a:lnTo>
                  <a:pt x="39170" y="63307"/>
                </a:lnTo>
                <a:lnTo>
                  <a:pt x="39784" y="63614"/>
                </a:lnTo>
                <a:lnTo>
                  <a:pt x="39784" y="63614"/>
                </a:lnTo>
                <a:lnTo>
                  <a:pt x="39375" y="63307"/>
                </a:lnTo>
                <a:lnTo>
                  <a:pt x="39375" y="63307"/>
                </a:lnTo>
                <a:lnTo>
                  <a:pt x="44284" y="66375"/>
                </a:lnTo>
                <a:lnTo>
                  <a:pt x="45000" y="66273"/>
                </a:lnTo>
                <a:lnTo>
                  <a:pt x="45409" y="66682"/>
                </a:lnTo>
                <a:lnTo>
                  <a:pt x="45307" y="66989"/>
                </a:lnTo>
                <a:lnTo>
                  <a:pt x="46534" y="68830"/>
                </a:lnTo>
                <a:lnTo>
                  <a:pt x="46534" y="69443"/>
                </a:lnTo>
                <a:lnTo>
                  <a:pt x="47148" y="70159"/>
                </a:lnTo>
                <a:lnTo>
                  <a:pt x="47352" y="69852"/>
                </a:lnTo>
                <a:lnTo>
                  <a:pt x="47045" y="69443"/>
                </a:lnTo>
                <a:lnTo>
                  <a:pt x="47045" y="69443"/>
                </a:lnTo>
                <a:lnTo>
                  <a:pt x="48784" y="71386"/>
                </a:lnTo>
                <a:lnTo>
                  <a:pt x="48784" y="71386"/>
                </a:lnTo>
                <a:lnTo>
                  <a:pt x="48580" y="71080"/>
                </a:lnTo>
                <a:lnTo>
                  <a:pt x="49091" y="71693"/>
                </a:lnTo>
                <a:lnTo>
                  <a:pt x="49705" y="71489"/>
                </a:lnTo>
                <a:lnTo>
                  <a:pt x="50625" y="72205"/>
                </a:lnTo>
                <a:lnTo>
                  <a:pt x="50727" y="71898"/>
                </a:lnTo>
                <a:lnTo>
                  <a:pt x="51136" y="72614"/>
                </a:lnTo>
                <a:lnTo>
                  <a:pt x="51648" y="72307"/>
                </a:lnTo>
                <a:lnTo>
                  <a:pt x="51341" y="71693"/>
                </a:lnTo>
                <a:lnTo>
                  <a:pt x="52670" y="70773"/>
                </a:lnTo>
                <a:lnTo>
                  <a:pt x="53182" y="71489"/>
                </a:lnTo>
                <a:lnTo>
                  <a:pt x="53182" y="71284"/>
                </a:lnTo>
                <a:lnTo>
                  <a:pt x="53386" y="71386"/>
                </a:lnTo>
                <a:lnTo>
                  <a:pt x="53489" y="71284"/>
                </a:lnTo>
                <a:lnTo>
                  <a:pt x="53693" y="71693"/>
                </a:lnTo>
                <a:lnTo>
                  <a:pt x="53386" y="71386"/>
                </a:lnTo>
                <a:lnTo>
                  <a:pt x="53182" y="71795"/>
                </a:lnTo>
                <a:lnTo>
                  <a:pt x="53795" y="75682"/>
                </a:lnTo>
                <a:lnTo>
                  <a:pt x="53898" y="75682"/>
                </a:lnTo>
                <a:lnTo>
                  <a:pt x="53898" y="75989"/>
                </a:lnTo>
                <a:lnTo>
                  <a:pt x="54000" y="75886"/>
                </a:lnTo>
                <a:lnTo>
                  <a:pt x="54205" y="75989"/>
                </a:lnTo>
                <a:lnTo>
                  <a:pt x="53489" y="77216"/>
                </a:lnTo>
                <a:lnTo>
                  <a:pt x="52977" y="77523"/>
                </a:lnTo>
                <a:lnTo>
                  <a:pt x="52773" y="78239"/>
                </a:lnTo>
                <a:lnTo>
                  <a:pt x="52364" y="78341"/>
                </a:lnTo>
                <a:lnTo>
                  <a:pt x="52568" y="78750"/>
                </a:lnTo>
                <a:lnTo>
                  <a:pt x="51648" y="79159"/>
                </a:lnTo>
                <a:lnTo>
                  <a:pt x="51239" y="80693"/>
                </a:lnTo>
                <a:lnTo>
                  <a:pt x="51034" y="80591"/>
                </a:lnTo>
                <a:lnTo>
                  <a:pt x="50727" y="81307"/>
                </a:lnTo>
                <a:lnTo>
                  <a:pt x="50727" y="82227"/>
                </a:lnTo>
                <a:lnTo>
                  <a:pt x="51034" y="82739"/>
                </a:lnTo>
                <a:lnTo>
                  <a:pt x="51545" y="82432"/>
                </a:lnTo>
                <a:lnTo>
                  <a:pt x="51648" y="82125"/>
                </a:lnTo>
                <a:lnTo>
                  <a:pt x="51750" y="82841"/>
                </a:lnTo>
                <a:lnTo>
                  <a:pt x="50318" y="84886"/>
                </a:lnTo>
                <a:lnTo>
                  <a:pt x="50830" y="85909"/>
                </a:lnTo>
                <a:lnTo>
                  <a:pt x="50625" y="86011"/>
                </a:lnTo>
                <a:lnTo>
                  <a:pt x="60852" y="98693"/>
                </a:lnTo>
                <a:lnTo>
                  <a:pt x="61977" y="118125"/>
                </a:lnTo>
                <a:lnTo>
                  <a:pt x="61670" y="118330"/>
                </a:lnTo>
                <a:lnTo>
                  <a:pt x="63102" y="122932"/>
                </a:lnTo>
                <a:lnTo>
                  <a:pt x="64125" y="122625"/>
                </a:lnTo>
                <a:lnTo>
                  <a:pt x="63818" y="123136"/>
                </a:lnTo>
                <a:lnTo>
                  <a:pt x="64125" y="123136"/>
                </a:lnTo>
                <a:lnTo>
                  <a:pt x="64330" y="123648"/>
                </a:lnTo>
                <a:lnTo>
                  <a:pt x="64023" y="123648"/>
                </a:lnTo>
                <a:lnTo>
                  <a:pt x="64227" y="125284"/>
                </a:lnTo>
                <a:lnTo>
                  <a:pt x="64636" y="125489"/>
                </a:lnTo>
                <a:lnTo>
                  <a:pt x="64534" y="126511"/>
                </a:lnTo>
                <a:lnTo>
                  <a:pt x="64943" y="126716"/>
                </a:lnTo>
                <a:lnTo>
                  <a:pt x="64330" y="126716"/>
                </a:lnTo>
                <a:lnTo>
                  <a:pt x="64636" y="127432"/>
                </a:lnTo>
                <a:lnTo>
                  <a:pt x="64534" y="127739"/>
                </a:lnTo>
                <a:lnTo>
                  <a:pt x="64330" y="127023"/>
                </a:lnTo>
                <a:lnTo>
                  <a:pt x="64023" y="127432"/>
                </a:lnTo>
                <a:lnTo>
                  <a:pt x="64023" y="127432"/>
                </a:lnTo>
                <a:lnTo>
                  <a:pt x="64227" y="127023"/>
                </a:lnTo>
                <a:lnTo>
                  <a:pt x="64023" y="126614"/>
                </a:lnTo>
                <a:lnTo>
                  <a:pt x="64023" y="127023"/>
                </a:lnTo>
                <a:lnTo>
                  <a:pt x="63409" y="127125"/>
                </a:lnTo>
                <a:lnTo>
                  <a:pt x="63614" y="127432"/>
                </a:lnTo>
                <a:lnTo>
                  <a:pt x="63205" y="127943"/>
                </a:lnTo>
                <a:lnTo>
                  <a:pt x="63205" y="127943"/>
                </a:lnTo>
                <a:lnTo>
                  <a:pt x="63716" y="127739"/>
                </a:lnTo>
                <a:lnTo>
                  <a:pt x="64227" y="128148"/>
                </a:lnTo>
                <a:lnTo>
                  <a:pt x="64227" y="128045"/>
                </a:lnTo>
                <a:lnTo>
                  <a:pt x="64534" y="128250"/>
                </a:lnTo>
                <a:lnTo>
                  <a:pt x="64534" y="128455"/>
                </a:lnTo>
                <a:lnTo>
                  <a:pt x="64432" y="128659"/>
                </a:lnTo>
                <a:lnTo>
                  <a:pt x="64636" y="129068"/>
                </a:lnTo>
                <a:lnTo>
                  <a:pt x="65148" y="128864"/>
                </a:lnTo>
                <a:lnTo>
                  <a:pt x="65557" y="129477"/>
                </a:lnTo>
                <a:lnTo>
                  <a:pt x="64534" y="129273"/>
                </a:lnTo>
                <a:lnTo>
                  <a:pt x="65148" y="129682"/>
                </a:lnTo>
                <a:lnTo>
                  <a:pt x="65455" y="130705"/>
                </a:lnTo>
                <a:lnTo>
                  <a:pt x="65352" y="130295"/>
                </a:lnTo>
                <a:lnTo>
                  <a:pt x="65455" y="130295"/>
                </a:lnTo>
                <a:lnTo>
                  <a:pt x="65864" y="131216"/>
                </a:lnTo>
                <a:lnTo>
                  <a:pt x="65352" y="131420"/>
                </a:lnTo>
                <a:lnTo>
                  <a:pt x="66068" y="131727"/>
                </a:lnTo>
                <a:lnTo>
                  <a:pt x="65864" y="131727"/>
                </a:lnTo>
                <a:lnTo>
                  <a:pt x="66170" y="132034"/>
                </a:lnTo>
                <a:lnTo>
                  <a:pt x="66273" y="131727"/>
                </a:lnTo>
                <a:lnTo>
                  <a:pt x="66375" y="131932"/>
                </a:lnTo>
                <a:lnTo>
                  <a:pt x="66375" y="132239"/>
                </a:lnTo>
                <a:lnTo>
                  <a:pt x="66170" y="132034"/>
                </a:lnTo>
                <a:lnTo>
                  <a:pt x="65557" y="131625"/>
                </a:lnTo>
                <a:lnTo>
                  <a:pt x="65250" y="131932"/>
                </a:lnTo>
                <a:lnTo>
                  <a:pt x="67193" y="133261"/>
                </a:lnTo>
                <a:lnTo>
                  <a:pt x="67398" y="133159"/>
                </a:lnTo>
                <a:lnTo>
                  <a:pt x="67091" y="132750"/>
                </a:lnTo>
                <a:lnTo>
                  <a:pt x="67705" y="133057"/>
                </a:lnTo>
                <a:lnTo>
                  <a:pt x="67398" y="133159"/>
                </a:lnTo>
                <a:lnTo>
                  <a:pt x="67500" y="133261"/>
                </a:lnTo>
                <a:lnTo>
                  <a:pt x="67602" y="133159"/>
                </a:lnTo>
                <a:lnTo>
                  <a:pt x="67807" y="133568"/>
                </a:lnTo>
                <a:lnTo>
                  <a:pt x="67807" y="133568"/>
                </a:lnTo>
                <a:lnTo>
                  <a:pt x="67500" y="133261"/>
                </a:lnTo>
                <a:lnTo>
                  <a:pt x="67295" y="133364"/>
                </a:lnTo>
                <a:lnTo>
                  <a:pt x="66477" y="133364"/>
                </a:lnTo>
                <a:lnTo>
                  <a:pt x="66886" y="133773"/>
                </a:lnTo>
                <a:lnTo>
                  <a:pt x="67500" y="133670"/>
                </a:lnTo>
                <a:lnTo>
                  <a:pt x="67295" y="134080"/>
                </a:lnTo>
                <a:lnTo>
                  <a:pt x="67705" y="134284"/>
                </a:lnTo>
                <a:lnTo>
                  <a:pt x="67807" y="134080"/>
                </a:lnTo>
                <a:lnTo>
                  <a:pt x="67926" y="134000"/>
                </a:lnTo>
                <a:lnTo>
                  <a:pt x="67926" y="134000"/>
                </a:lnTo>
                <a:lnTo>
                  <a:pt x="68420" y="134693"/>
                </a:lnTo>
                <a:lnTo>
                  <a:pt x="69136" y="133977"/>
                </a:lnTo>
                <a:lnTo>
                  <a:pt x="69136" y="134284"/>
                </a:lnTo>
                <a:lnTo>
                  <a:pt x="68932" y="134489"/>
                </a:lnTo>
                <a:lnTo>
                  <a:pt x="68932" y="134693"/>
                </a:lnTo>
                <a:lnTo>
                  <a:pt x="68727" y="134795"/>
                </a:lnTo>
                <a:lnTo>
                  <a:pt x="69750" y="134795"/>
                </a:lnTo>
                <a:lnTo>
                  <a:pt x="69545" y="134182"/>
                </a:lnTo>
                <a:lnTo>
                  <a:pt x="69767" y="133988"/>
                </a:lnTo>
                <a:lnTo>
                  <a:pt x="69767" y="133988"/>
                </a:lnTo>
                <a:lnTo>
                  <a:pt x="70057" y="134182"/>
                </a:lnTo>
                <a:lnTo>
                  <a:pt x="69852" y="134284"/>
                </a:lnTo>
                <a:lnTo>
                  <a:pt x="70568" y="134591"/>
                </a:lnTo>
                <a:lnTo>
                  <a:pt x="70364" y="135000"/>
                </a:lnTo>
                <a:lnTo>
                  <a:pt x="71489" y="135614"/>
                </a:lnTo>
                <a:lnTo>
                  <a:pt x="71386" y="135716"/>
                </a:lnTo>
                <a:lnTo>
                  <a:pt x="70159" y="135205"/>
                </a:lnTo>
                <a:lnTo>
                  <a:pt x="70364" y="135205"/>
                </a:lnTo>
                <a:lnTo>
                  <a:pt x="70057" y="135000"/>
                </a:lnTo>
                <a:lnTo>
                  <a:pt x="69955" y="135102"/>
                </a:lnTo>
                <a:lnTo>
                  <a:pt x="70568" y="135716"/>
                </a:lnTo>
                <a:lnTo>
                  <a:pt x="70057" y="135511"/>
                </a:lnTo>
                <a:lnTo>
                  <a:pt x="69443" y="135716"/>
                </a:lnTo>
                <a:lnTo>
                  <a:pt x="69545" y="135818"/>
                </a:lnTo>
                <a:lnTo>
                  <a:pt x="73943" y="136125"/>
                </a:lnTo>
                <a:lnTo>
                  <a:pt x="74557" y="135818"/>
                </a:lnTo>
                <a:lnTo>
                  <a:pt x="71489" y="134489"/>
                </a:lnTo>
                <a:lnTo>
                  <a:pt x="71591" y="134284"/>
                </a:lnTo>
                <a:lnTo>
                  <a:pt x="71080" y="133875"/>
                </a:lnTo>
                <a:lnTo>
                  <a:pt x="69782" y="133975"/>
                </a:lnTo>
                <a:lnTo>
                  <a:pt x="69782" y="133975"/>
                </a:lnTo>
                <a:lnTo>
                  <a:pt x="70364" y="133466"/>
                </a:lnTo>
                <a:lnTo>
                  <a:pt x="71080" y="133568"/>
                </a:lnTo>
                <a:lnTo>
                  <a:pt x="71080" y="133568"/>
                </a:lnTo>
                <a:lnTo>
                  <a:pt x="70057" y="132852"/>
                </a:lnTo>
                <a:lnTo>
                  <a:pt x="70364" y="132750"/>
                </a:lnTo>
                <a:lnTo>
                  <a:pt x="69852" y="132341"/>
                </a:lnTo>
                <a:lnTo>
                  <a:pt x="70159" y="131318"/>
                </a:lnTo>
                <a:lnTo>
                  <a:pt x="69750" y="131216"/>
                </a:lnTo>
                <a:lnTo>
                  <a:pt x="69955" y="131216"/>
                </a:lnTo>
                <a:lnTo>
                  <a:pt x="69955" y="131011"/>
                </a:lnTo>
                <a:lnTo>
                  <a:pt x="70670" y="131216"/>
                </a:lnTo>
                <a:lnTo>
                  <a:pt x="70670" y="131216"/>
                </a:lnTo>
                <a:lnTo>
                  <a:pt x="70466" y="130500"/>
                </a:lnTo>
                <a:lnTo>
                  <a:pt x="71591" y="129170"/>
                </a:lnTo>
                <a:lnTo>
                  <a:pt x="71182" y="129068"/>
                </a:lnTo>
                <a:lnTo>
                  <a:pt x="71284" y="128455"/>
                </a:lnTo>
                <a:lnTo>
                  <a:pt x="69443" y="127330"/>
                </a:lnTo>
                <a:lnTo>
                  <a:pt x="69852" y="126409"/>
                </a:lnTo>
                <a:lnTo>
                  <a:pt x="70159" y="126205"/>
                </a:lnTo>
                <a:lnTo>
                  <a:pt x="70670" y="126205"/>
                </a:lnTo>
                <a:lnTo>
                  <a:pt x="70568" y="124670"/>
                </a:lnTo>
                <a:lnTo>
                  <a:pt x="71182" y="124159"/>
                </a:lnTo>
                <a:lnTo>
                  <a:pt x="70568" y="123852"/>
                </a:lnTo>
                <a:lnTo>
                  <a:pt x="70977" y="123750"/>
                </a:lnTo>
                <a:lnTo>
                  <a:pt x="71284" y="124057"/>
                </a:lnTo>
                <a:lnTo>
                  <a:pt x="71284" y="124057"/>
                </a:lnTo>
                <a:lnTo>
                  <a:pt x="70977" y="123443"/>
                </a:lnTo>
                <a:lnTo>
                  <a:pt x="70773" y="123545"/>
                </a:lnTo>
                <a:lnTo>
                  <a:pt x="70364" y="123239"/>
                </a:lnTo>
                <a:lnTo>
                  <a:pt x="69955" y="122318"/>
                </a:lnTo>
                <a:lnTo>
                  <a:pt x="70057" y="122011"/>
                </a:lnTo>
                <a:lnTo>
                  <a:pt x="71182" y="122318"/>
                </a:lnTo>
                <a:lnTo>
                  <a:pt x="72205" y="122011"/>
                </a:lnTo>
                <a:lnTo>
                  <a:pt x="72000" y="121193"/>
                </a:lnTo>
                <a:lnTo>
                  <a:pt x="72102" y="120886"/>
                </a:lnTo>
                <a:lnTo>
                  <a:pt x="71898" y="120580"/>
                </a:lnTo>
                <a:lnTo>
                  <a:pt x="72000" y="120580"/>
                </a:lnTo>
                <a:lnTo>
                  <a:pt x="71693" y="120170"/>
                </a:lnTo>
                <a:lnTo>
                  <a:pt x="75477" y="119250"/>
                </a:lnTo>
                <a:lnTo>
                  <a:pt x="75886" y="117716"/>
                </a:lnTo>
                <a:lnTo>
                  <a:pt x="73739" y="114545"/>
                </a:lnTo>
                <a:lnTo>
                  <a:pt x="73739" y="114034"/>
                </a:lnTo>
                <a:lnTo>
                  <a:pt x="73943" y="114034"/>
                </a:lnTo>
                <a:lnTo>
                  <a:pt x="73841" y="113420"/>
                </a:lnTo>
                <a:lnTo>
                  <a:pt x="74045" y="113932"/>
                </a:lnTo>
                <a:lnTo>
                  <a:pt x="73841" y="114341"/>
                </a:lnTo>
                <a:lnTo>
                  <a:pt x="74557" y="115466"/>
                </a:lnTo>
                <a:lnTo>
                  <a:pt x="77216" y="115875"/>
                </a:lnTo>
                <a:lnTo>
                  <a:pt x="79466" y="111580"/>
                </a:lnTo>
                <a:lnTo>
                  <a:pt x="79568" y="111682"/>
                </a:lnTo>
                <a:lnTo>
                  <a:pt x="79568" y="111273"/>
                </a:lnTo>
                <a:lnTo>
                  <a:pt x="79466" y="110966"/>
                </a:lnTo>
                <a:lnTo>
                  <a:pt x="79773" y="111273"/>
                </a:lnTo>
                <a:lnTo>
                  <a:pt x="79875" y="111273"/>
                </a:lnTo>
                <a:lnTo>
                  <a:pt x="79364" y="112500"/>
                </a:lnTo>
                <a:lnTo>
                  <a:pt x="79773" y="112193"/>
                </a:lnTo>
                <a:lnTo>
                  <a:pt x="80080" y="111170"/>
                </a:lnTo>
                <a:lnTo>
                  <a:pt x="79875" y="111273"/>
                </a:lnTo>
                <a:lnTo>
                  <a:pt x="79875" y="111273"/>
                </a:lnTo>
                <a:lnTo>
                  <a:pt x="81409" y="107898"/>
                </a:lnTo>
                <a:lnTo>
                  <a:pt x="81102" y="106159"/>
                </a:lnTo>
                <a:lnTo>
                  <a:pt x="81614" y="106057"/>
                </a:lnTo>
                <a:lnTo>
                  <a:pt x="81511" y="106159"/>
                </a:lnTo>
                <a:lnTo>
                  <a:pt x="85398" y="103705"/>
                </a:lnTo>
                <a:lnTo>
                  <a:pt x="85807" y="103602"/>
                </a:lnTo>
                <a:lnTo>
                  <a:pt x="85909" y="103398"/>
                </a:lnTo>
                <a:lnTo>
                  <a:pt x="86114" y="103705"/>
                </a:lnTo>
                <a:lnTo>
                  <a:pt x="86830" y="103602"/>
                </a:lnTo>
                <a:lnTo>
                  <a:pt x="86932" y="103091"/>
                </a:lnTo>
                <a:lnTo>
                  <a:pt x="87750" y="102580"/>
                </a:lnTo>
                <a:lnTo>
                  <a:pt x="89080" y="94398"/>
                </a:lnTo>
                <a:lnTo>
                  <a:pt x="89080" y="93170"/>
                </a:lnTo>
                <a:lnTo>
                  <a:pt x="89284" y="93068"/>
                </a:lnTo>
                <a:lnTo>
                  <a:pt x="89489" y="93375"/>
                </a:lnTo>
                <a:lnTo>
                  <a:pt x="90409" y="91534"/>
                </a:lnTo>
                <a:lnTo>
                  <a:pt x="90409" y="91739"/>
                </a:lnTo>
                <a:lnTo>
                  <a:pt x="92557" y="87136"/>
                </a:lnTo>
                <a:lnTo>
                  <a:pt x="91943" y="85398"/>
                </a:lnTo>
                <a:lnTo>
                  <a:pt x="84273" y="82739"/>
                </a:lnTo>
                <a:lnTo>
                  <a:pt x="84068" y="82943"/>
                </a:lnTo>
                <a:lnTo>
                  <a:pt x="83966" y="82534"/>
                </a:lnTo>
                <a:lnTo>
                  <a:pt x="83557" y="83352"/>
                </a:lnTo>
                <a:lnTo>
                  <a:pt x="83557" y="83352"/>
                </a:lnTo>
                <a:lnTo>
                  <a:pt x="83659" y="82636"/>
                </a:lnTo>
                <a:lnTo>
                  <a:pt x="83557" y="82330"/>
                </a:lnTo>
                <a:lnTo>
                  <a:pt x="83557" y="81818"/>
                </a:lnTo>
                <a:lnTo>
                  <a:pt x="80591" y="80795"/>
                </a:lnTo>
                <a:lnTo>
                  <a:pt x="79057" y="82739"/>
                </a:lnTo>
                <a:lnTo>
                  <a:pt x="79364" y="81818"/>
                </a:lnTo>
                <a:lnTo>
                  <a:pt x="78341" y="82125"/>
                </a:lnTo>
                <a:lnTo>
                  <a:pt x="77932" y="81307"/>
                </a:lnTo>
                <a:lnTo>
                  <a:pt x="77625" y="81205"/>
                </a:lnTo>
                <a:lnTo>
                  <a:pt x="77011" y="81614"/>
                </a:lnTo>
                <a:lnTo>
                  <a:pt x="76295" y="81614"/>
                </a:lnTo>
                <a:lnTo>
                  <a:pt x="78852" y="78750"/>
                </a:lnTo>
                <a:lnTo>
                  <a:pt x="77216" y="75375"/>
                </a:lnTo>
                <a:lnTo>
                  <a:pt x="77011" y="75580"/>
                </a:lnTo>
                <a:lnTo>
                  <a:pt x="76807" y="75068"/>
                </a:lnTo>
                <a:lnTo>
                  <a:pt x="76705" y="75170"/>
                </a:lnTo>
                <a:lnTo>
                  <a:pt x="75273" y="74148"/>
                </a:lnTo>
                <a:lnTo>
                  <a:pt x="75068" y="74557"/>
                </a:lnTo>
                <a:lnTo>
                  <a:pt x="74455" y="73841"/>
                </a:lnTo>
                <a:lnTo>
                  <a:pt x="73432" y="74148"/>
                </a:lnTo>
                <a:lnTo>
                  <a:pt x="72614" y="73943"/>
                </a:lnTo>
                <a:lnTo>
                  <a:pt x="72307" y="74352"/>
                </a:lnTo>
                <a:lnTo>
                  <a:pt x="72307" y="73739"/>
                </a:lnTo>
                <a:lnTo>
                  <a:pt x="71284" y="72920"/>
                </a:lnTo>
                <a:lnTo>
                  <a:pt x="70977" y="73432"/>
                </a:lnTo>
                <a:lnTo>
                  <a:pt x="70977" y="73432"/>
                </a:lnTo>
                <a:lnTo>
                  <a:pt x="71080" y="72307"/>
                </a:lnTo>
                <a:lnTo>
                  <a:pt x="69852" y="71284"/>
                </a:lnTo>
                <a:lnTo>
                  <a:pt x="68420" y="71182"/>
                </a:lnTo>
                <a:lnTo>
                  <a:pt x="68830" y="70875"/>
                </a:lnTo>
                <a:lnTo>
                  <a:pt x="69034" y="70568"/>
                </a:lnTo>
                <a:lnTo>
                  <a:pt x="68932" y="70159"/>
                </a:lnTo>
                <a:lnTo>
                  <a:pt x="68420" y="69852"/>
                </a:lnTo>
                <a:lnTo>
                  <a:pt x="68318" y="69955"/>
                </a:lnTo>
                <a:lnTo>
                  <a:pt x="68318" y="70159"/>
                </a:lnTo>
                <a:lnTo>
                  <a:pt x="67909" y="69852"/>
                </a:lnTo>
                <a:lnTo>
                  <a:pt x="67807" y="69955"/>
                </a:lnTo>
                <a:lnTo>
                  <a:pt x="67602" y="69545"/>
                </a:lnTo>
                <a:lnTo>
                  <a:pt x="67398" y="69648"/>
                </a:lnTo>
                <a:lnTo>
                  <a:pt x="67295" y="69239"/>
                </a:lnTo>
                <a:lnTo>
                  <a:pt x="68216" y="69034"/>
                </a:lnTo>
                <a:lnTo>
                  <a:pt x="66068" y="69136"/>
                </a:lnTo>
                <a:lnTo>
                  <a:pt x="66068" y="69239"/>
                </a:lnTo>
                <a:lnTo>
                  <a:pt x="66580" y="69239"/>
                </a:lnTo>
                <a:lnTo>
                  <a:pt x="65045" y="69648"/>
                </a:lnTo>
                <a:lnTo>
                  <a:pt x="64636" y="69443"/>
                </a:lnTo>
                <a:lnTo>
                  <a:pt x="64432" y="69136"/>
                </a:lnTo>
                <a:lnTo>
                  <a:pt x="62489" y="69136"/>
                </a:lnTo>
                <a:lnTo>
                  <a:pt x="62284" y="68523"/>
                </a:lnTo>
                <a:lnTo>
                  <a:pt x="61466" y="68216"/>
                </a:lnTo>
                <a:lnTo>
                  <a:pt x="61159" y="67705"/>
                </a:lnTo>
                <a:lnTo>
                  <a:pt x="60750" y="67705"/>
                </a:lnTo>
                <a:lnTo>
                  <a:pt x="61159" y="68114"/>
                </a:lnTo>
                <a:lnTo>
                  <a:pt x="59727" y="68727"/>
                </a:lnTo>
                <a:lnTo>
                  <a:pt x="59523" y="69239"/>
                </a:lnTo>
                <a:lnTo>
                  <a:pt x="59932" y="70057"/>
                </a:lnTo>
                <a:lnTo>
                  <a:pt x="59625" y="70670"/>
                </a:lnTo>
                <a:lnTo>
                  <a:pt x="59216" y="70364"/>
                </a:lnTo>
                <a:lnTo>
                  <a:pt x="59114" y="69648"/>
                </a:lnTo>
                <a:lnTo>
                  <a:pt x="59420" y="69239"/>
                </a:lnTo>
                <a:lnTo>
                  <a:pt x="59318" y="68727"/>
                </a:lnTo>
                <a:lnTo>
                  <a:pt x="59420" y="68727"/>
                </a:lnTo>
                <a:lnTo>
                  <a:pt x="59216" y="68114"/>
                </a:lnTo>
                <a:lnTo>
                  <a:pt x="59830" y="67807"/>
                </a:lnTo>
                <a:lnTo>
                  <a:pt x="59625" y="67295"/>
                </a:lnTo>
                <a:lnTo>
                  <a:pt x="56966" y="68932"/>
                </a:lnTo>
                <a:lnTo>
                  <a:pt x="56966" y="68727"/>
                </a:lnTo>
                <a:lnTo>
                  <a:pt x="56557" y="68625"/>
                </a:lnTo>
                <a:lnTo>
                  <a:pt x="55739" y="69648"/>
                </a:lnTo>
                <a:lnTo>
                  <a:pt x="55841" y="69545"/>
                </a:lnTo>
                <a:lnTo>
                  <a:pt x="55534" y="70364"/>
                </a:lnTo>
                <a:lnTo>
                  <a:pt x="54614" y="71182"/>
                </a:lnTo>
                <a:lnTo>
                  <a:pt x="54511" y="71898"/>
                </a:lnTo>
                <a:lnTo>
                  <a:pt x="52977" y="70364"/>
                </a:lnTo>
                <a:lnTo>
                  <a:pt x="52057" y="70261"/>
                </a:lnTo>
                <a:lnTo>
                  <a:pt x="51034" y="70875"/>
                </a:lnTo>
                <a:lnTo>
                  <a:pt x="50011" y="70670"/>
                </a:lnTo>
                <a:lnTo>
                  <a:pt x="50011" y="70670"/>
                </a:lnTo>
                <a:lnTo>
                  <a:pt x="50114" y="70875"/>
                </a:lnTo>
                <a:lnTo>
                  <a:pt x="48375" y="68420"/>
                </a:lnTo>
                <a:lnTo>
                  <a:pt x="48580" y="67602"/>
                </a:lnTo>
                <a:lnTo>
                  <a:pt x="48682" y="67705"/>
                </a:lnTo>
                <a:lnTo>
                  <a:pt x="48784" y="66989"/>
                </a:lnTo>
                <a:lnTo>
                  <a:pt x="48784" y="67193"/>
                </a:lnTo>
                <a:lnTo>
                  <a:pt x="49193" y="64739"/>
                </a:lnTo>
                <a:lnTo>
                  <a:pt x="48989" y="64330"/>
                </a:lnTo>
                <a:lnTo>
                  <a:pt x="48580" y="64125"/>
                </a:lnTo>
                <a:lnTo>
                  <a:pt x="48886" y="64227"/>
                </a:lnTo>
                <a:lnTo>
                  <a:pt x="48273" y="63716"/>
                </a:lnTo>
                <a:lnTo>
                  <a:pt x="44284" y="63614"/>
                </a:lnTo>
                <a:lnTo>
                  <a:pt x="45000" y="62795"/>
                </a:lnTo>
                <a:lnTo>
                  <a:pt x="45102" y="61159"/>
                </a:lnTo>
                <a:lnTo>
                  <a:pt x="45409" y="60648"/>
                </a:lnTo>
                <a:lnTo>
                  <a:pt x="45511" y="61261"/>
                </a:lnTo>
                <a:lnTo>
                  <a:pt x="46023" y="60136"/>
                </a:lnTo>
                <a:lnTo>
                  <a:pt x="45818" y="60239"/>
                </a:lnTo>
                <a:lnTo>
                  <a:pt x="46125" y="59932"/>
                </a:lnTo>
                <a:lnTo>
                  <a:pt x="46125" y="59625"/>
                </a:lnTo>
                <a:lnTo>
                  <a:pt x="46534" y="58807"/>
                </a:lnTo>
                <a:lnTo>
                  <a:pt x="46432" y="57989"/>
                </a:lnTo>
                <a:lnTo>
                  <a:pt x="43875" y="58295"/>
                </a:lnTo>
                <a:lnTo>
                  <a:pt x="42955" y="60239"/>
                </a:lnTo>
                <a:lnTo>
                  <a:pt x="42341" y="60648"/>
                </a:lnTo>
                <a:lnTo>
                  <a:pt x="42545" y="60648"/>
                </a:lnTo>
                <a:lnTo>
                  <a:pt x="42443" y="60955"/>
                </a:lnTo>
                <a:lnTo>
                  <a:pt x="39477" y="61261"/>
                </a:lnTo>
                <a:lnTo>
                  <a:pt x="38557" y="60750"/>
                </a:lnTo>
                <a:lnTo>
                  <a:pt x="38557" y="60750"/>
                </a:lnTo>
                <a:lnTo>
                  <a:pt x="38659" y="60852"/>
                </a:lnTo>
                <a:lnTo>
                  <a:pt x="38659" y="60852"/>
                </a:lnTo>
                <a:lnTo>
                  <a:pt x="38352" y="60648"/>
                </a:lnTo>
                <a:lnTo>
                  <a:pt x="38352" y="60648"/>
                </a:lnTo>
                <a:lnTo>
                  <a:pt x="38557" y="60750"/>
                </a:lnTo>
                <a:lnTo>
                  <a:pt x="37432" y="57989"/>
                </a:lnTo>
                <a:lnTo>
                  <a:pt x="37432" y="58193"/>
                </a:lnTo>
                <a:lnTo>
                  <a:pt x="37227" y="57375"/>
                </a:lnTo>
                <a:lnTo>
                  <a:pt x="37432" y="57989"/>
                </a:lnTo>
                <a:lnTo>
                  <a:pt x="38455" y="52159"/>
                </a:lnTo>
                <a:lnTo>
                  <a:pt x="38250" y="51750"/>
                </a:lnTo>
                <a:lnTo>
                  <a:pt x="38761" y="51545"/>
                </a:lnTo>
                <a:lnTo>
                  <a:pt x="38761" y="51341"/>
                </a:lnTo>
                <a:lnTo>
                  <a:pt x="39068" y="51136"/>
                </a:lnTo>
                <a:lnTo>
                  <a:pt x="38966" y="51136"/>
                </a:lnTo>
                <a:lnTo>
                  <a:pt x="39170" y="51034"/>
                </a:lnTo>
                <a:lnTo>
                  <a:pt x="39375" y="50830"/>
                </a:lnTo>
                <a:lnTo>
                  <a:pt x="39682" y="50727"/>
                </a:lnTo>
                <a:lnTo>
                  <a:pt x="39580" y="50523"/>
                </a:lnTo>
                <a:lnTo>
                  <a:pt x="40091" y="50625"/>
                </a:lnTo>
                <a:lnTo>
                  <a:pt x="41216" y="49909"/>
                </a:lnTo>
                <a:lnTo>
                  <a:pt x="41216" y="49705"/>
                </a:lnTo>
                <a:lnTo>
                  <a:pt x="41420" y="49398"/>
                </a:lnTo>
                <a:lnTo>
                  <a:pt x="41420" y="49602"/>
                </a:lnTo>
                <a:lnTo>
                  <a:pt x="41625" y="49602"/>
                </a:lnTo>
                <a:lnTo>
                  <a:pt x="41318" y="49807"/>
                </a:lnTo>
                <a:lnTo>
                  <a:pt x="42341" y="49193"/>
                </a:lnTo>
                <a:lnTo>
                  <a:pt x="43773" y="49602"/>
                </a:lnTo>
                <a:lnTo>
                  <a:pt x="43977" y="49398"/>
                </a:lnTo>
                <a:lnTo>
                  <a:pt x="44489" y="49602"/>
                </a:lnTo>
                <a:lnTo>
                  <a:pt x="44489" y="49909"/>
                </a:lnTo>
                <a:lnTo>
                  <a:pt x="44386" y="49909"/>
                </a:lnTo>
                <a:lnTo>
                  <a:pt x="45205" y="50114"/>
                </a:lnTo>
                <a:lnTo>
                  <a:pt x="45409" y="49705"/>
                </a:lnTo>
                <a:lnTo>
                  <a:pt x="45920" y="50216"/>
                </a:lnTo>
                <a:lnTo>
                  <a:pt x="46125" y="50216"/>
                </a:lnTo>
                <a:lnTo>
                  <a:pt x="45818" y="49705"/>
                </a:lnTo>
                <a:lnTo>
                  <a:pt x="46227" y="49091"/>
                </a:lnTo>
                <a:lnTo>
                  <a:pt x="46227" y="49091"/>
                </a:lnTo>
                <a:lnTo>
                  <a:pt x="45920" y="49295"/>
                </a:lnTo>
                <a:lnTo>
                  <a:pt x="46023" y="48989"/>
                </a:lnTo>
                <a:lnTo>
                  <a:pt x="45307" y="49091"/>
                </a:lnTo>
                <a:lnTo>
                  <a:pt x="47557" y="48477"/>
                </a:lnTo>
                <a:lnTo>
                  <a:pt x="47557" y="48477"/>
                </a:lnTo>
                <a:lnTo>
                  <a:pt x="47455" y="48989"/>
                </a:lnTo>
                <a:lnTo>
                  <a:pt x="47966" y="48784"/>
                </a:lnTo>
                <a:lnTo>
                  <a:pt x="47966" y="48886"/>
                </a:lnTo>
                <a:lnTo>
                  <a:pt x="48477" y="48580"/>
                </a:lnTo>
                <a:lnTo>
                  <a:pt x="48477" y="48580"/>
                </a:lnTo>
                <a:lnTo>
                  <a:pt x="48170" y="48886"/>
                </a:lnTo>
                <a:lnTo>
                  <a:pt x="48886" y="48784"/>
                </a:lnTo>
                <a:lnTo>
                  <a:pt x="49602" y="48886"/>
                </a:lnTo>
                <a:lnTo>
                  <a:pt x="49500" y="49091"/>
                </a:lnTo>
                <a:lnTo>
                  <a:pt x="49655" y="49401"/>
                </a:lnTo>
                <a:lnTo>
                  <a:pt x="49655" y="49401"/>
                </a:lnTo>
                <a:lnTo>
                  <a:pt x="51239" y="49500"/>
                </a:lnTo>
                <a:lnTo>
                  <a:pt x="51750" y="50216"/>
                </a:lnTo>
                <a:lnTo>
                  <a:pt x="51443" y="51545"/>
                </a:lnTo>
                <a:lnTo>
                  <a:pt x="51648" y="51239"/>
                </a:lnTo>
                <a:lnTo>
                  <a:pt x="51852" y="51341"/>
                </a:lnTo>
                <a:lnTo>
                  <a:pt x="51443" y="51750"/>
                </a:lnTo>
                <a:lnTo>
                  <a:pt x="52670" y="54102"/>
                </a:lnTo>
                <a:lnTo>
                  <a:pt x="52875" y="54102"/>
                </a:lnTo>
                <a:lnTo>
                  <a:pt x="53485" y="53390"/>
                </a:lnTo>
                <a:lnTo>
                  <a:pt x="53485" y="53390"/>
                </a:lnTo>
                <a:lnTo>
                  <a:pt x="53403" y="50915"/>
                </a:lnTo>
                <a:lnTo>
                  <a:pt x="53591" y="50727"/>
                </a:lnTo>
                <a:lnTo>
                  <a:pt x="53489" y="47761"/>
                </a:lnTo>
                <a:lnTo>
                  <a:pt x="53693" y="47659"/>
                </a:lnTo>
                <a:lnTo>
                  <a:pt x="54307" y="46636"/>
                </a:lnTo>
                <a:lnTo>
                  <a:pt x="54307" y="46841"/>
                </a:lnTo>
                <a:lnTo>
                  <a:pt x="54409" y="46739"/>
                </a:lnTo>
                <a:lnTo>
                  <a:pt x="54409" y="46636"/>
                </a:lnTo>
                <a:lnTo>
                  <a:pt x="55841" y="45716"/>
                </a:lnTo>
                <a:lnTo>
                  <a:pt x="55841" y="45818"/>
                </a:lnTo>
                <a:lnTo>
                  <a:pt x="57170" y="44898"/>
                </a:lnTo>
                <a:lnTo>
                  <a:pt x="57170" y="45102"/>
                </a:lnTo>
                <a:lnTo>
                  <a:pt x="57784" y="44284"/>
                </a:lnTo>
                <a:lnTo>
                  <a:pt x="58705" y="44080"/>
                </a:lnTo>
                <a:lnTo>
                  <a:pt x="58193" y="43875"/>
                </a:lnTo>
                <a:lnTo>
                  <a:pt x="58602" y="43875"/>
                </a:lnTo>
                <a:lnTo>
                  <a:pt x="58295" y="43466"/>
                </a:lnTo>
                <a:lnTo>
                  <a:pt x="59420" y="43364"/>
                </a:lnTo>
                <a:lnTo>
                  <a:pt x="59523" y="43057"/>
                </a:lnTo>
                <a:lnTo>
                  <a:pt x="59523" y="43057"/>
                </a:lnTo>
                <a:lnTo>
                  <a:pt x="59216" y="43364"/>
                </a:lnTo>
                <a:lnTo>
                  <a:pt x="58705" y="43057"/>
                </a:lnTo>
                <a:lnTo>
                  <a:pt x="58807" y="42750"/>
                </a:lnTo>
                <a:lnTo>
                  <a:pt x="59216" y="42852"/>
                </a:lnTo>
                <a:lnTo>
                  <a:pt x="59318" y="42750"/>
                </a:lnTo>
                <a:lnTo>
                  <a:pt x="59523" y="42852"/>
                </a:lnTo>
                <a:lnTo>
                  <a:pt x="59523" y="42545"/>
                </a:lnTo>
                <a:lnTo>
                  <a:pt x="59420" y="42034"/>
                </a:lnTo>
                <a:lnTo>
                  <a:pt x="59216" y="41932"/>
                </a:lnTo>
                <a:lnTo>
                  <a:pt x="58705" y="41625"/>
                </a:lnTo>
                <a:lnTo>
                  <a:pt x="59114" y="41727"/>
                </a:lnTo>
                <a:lnTo>
                  <a:pt x="59216" y="41932"/>
                </a:lnTo>
                <a:lnTo>
                  <a:pt x="59216" y="41932"/>
                </a:lnTo>
                <a:lnTo>
                  <a:pt x="59114" y="41420"/>
                </a:lnTo>
                <a:lnTo>
                  <a:pt x="59420" y="41420"/>
                </a:lnTo>
                <a:lnTo>
                  <a:pt x="59523" y="41318"/>
                </a:lnTo>
                <a:lnTo>
                  <a:pt x="59011" y="40705"/>
                </a:lnTo>
                <a:lnTo>
                  <a:pt x="59523" y="41216"/>
                </a:lnTo>
                <a:lnTo>
                  <a:pt x="59523" y="40807"/>
                </a:lnTo>
                <a:lnTo>
                  <a:pt x="58909" y="40500"/>
                </a:lnTo>
                <a:lnTo>
                  <a:pt x="59318" y="39989"/>
                </a:lnTo>
                <a:lnTo>
                  <a:pt x="59011" y="40500"/>
                </a:lnTo>
                <a:lnTo>
                  <a:pt x="59216" y="40398"/>
                </a:lnTo>
                <a:lnTo>
                  <a:pt x="59216" y="40602"/>
                </a:lnTo>
                <a:lnTo>
                  <a:pt x="59318" y="40500"/>
                </a:lnTo>
                <a:lnTo>
                  <a:pt x="59625" y="40807"/>
                </a:lnTo>
                <a:lnTo>
                  <a:pt x="59523" y="40295"/>
                </a:lnTo>
                <a:lnTo>
                  <a:pt x="59727" y="40500"/>
                </a:lnTo>
                <a:lnTo>
                  <a:pt x="59830" y="39580"/>
                </a:lnTo>
                <a:lnTo>
                  <a:pt x="60034" y="39477"/>
                </a:lnTo>
                <a:lnTo>
                  <a:pt x="60034" y="39580"/>
                </a:lnTo>
                <a:lnTo>
                  <a:pt x="60136" y="39375"/>
                </a:lnTo>
                <a:lnTo>
                  <a:pt x="60136" y="39477"/>
                </a:lnTo>
                <a:lnTo>
                  <a:pt x="60443" y="39273"/>
                </a:lnTo>
                <a:lnTo>
                  <a:pt x="60443" y="39375"/>
                </a:lnTo>
                <a:lnTo>
                  <a:pt x="60341" y="39477"/>
                </a:lnTo>
                <a:lnTo>
                  <a:pt x="60443" y="39477"/>
                </a:lnTo>
                <a:lnTo>
                  <a:pt x="60034" y="39784"/>
                </a:lnTo>
                <a:lnTo>
                  <a:pt x="60136" y="39784"/>
                </a:lnTo>
                <a:lnTo>
                  <a:pt x="59830" y="40193"/>
                </a:lnTo>
                <a:lnTo>
                  <a:pt x="60136" y="40295"/>
                </a:lnTo>
                <a:lnTo>
                  <a:pt x="60136" y="40500"/>
                </a:lnTo>
                <a:lnTo>
                  <a:pt x="60034" y="40705"/>
                </a:lnTo>
                <a:lnTo>
                  <a:pt x="60034" y="40909"/>
                </a:lnTo>
                <a:lnTo>
                  <a:pt x="60136" y="40909"/>
                </a:lnTo>
                <a:lnTo>
                  <a:pt x="59727" y="41830"/>
                </a:lnTo>
                <a:lnTo>
                  <a:pt x="60750" y="40500"/>
                </a:lnTo>
                <a:lnTo>
                  <a:pt x="60750" y="39375"/>
                </a:lnTo>
                <a:lnTo>
                  <a:pt x="61057" y="39886"/>
                </a:lnTo>
                <a:lnTo>
                  <a:pt x="62182" y="38864"/>
                </a:lnTo>
                <a:lnTo>
                  <a:pt x="62386" y="38455"/>
                </a:lnTo>
                <a:lnTo>
                  <a:pt x="62284" y="38250"/>
                </a:lnTo>
                <a:lnTo>
                  <a:pt x="62591" y="37636"/>
                </a:lnTo>
                <a:lnTo>
                  <a:pt x="62489" y="38148"/>
                </a:lnTo>
                <a:lnTo>
                  <a:pt x="64943" y="37125"/>
                </a:lnTo>
                <a:lnTo>
                  <a:pt x="65045" y="37227"/>
                </a:lnTo>
                <a:lnTo>
                  <a:pt x="65148" y="37125"/>
                </a:lnTo>
                <a:lnTo>
                  <a:pt x="65148" y="37125"/>
                </a:lnTo>
                <a:lnTo>
                  <a:pt x="65045" y="37432"/>
                </a:lnTo>
                <a:lnTo>
                  <a:pt x="65557" y="37227"/>
                </a:lnTo>
                <a:lnTo>
                  <a:pt x="65557" y="37227"/>
                </a:lnTo>
                <a:lnTo>
                  <a:pt x="65455" y="37330"/>
                </a:lnTo>
                <a:lnTo>
                  <a:pt x="66068" y="37227"/>
                </a:lnTo>
                <a:lnTo>
                  <a:pt x="65966" y="36818"/>
                </a:lnTo>
                <a:lnTo>
                  <a:pt x="65761" y="37125"/>
                </a:lnTo>
                <a:lnTo>
                  <a:pt x="65455" y="36614"/>
                </a:lnTo>
                <a:lnTo>
                  <a:pt x="66784" y="35080"/>
                </a:lnTo>
                <a:lnTo>
                  <a:pt x="66886" y="35182"/>
                </a:lnTo>
                <a:lnTo>
                  <a:pt x="66989" y="34977"/>
                </a:lnTo>
                <a:lnTo>
                  <a:pt x="66989" y="35080"/>
                </a:lnTo>
                <a:lnTo>
                  <a:pt x="67091" y="34875"/>
                </a:lnTo>
                <a:lnTo>
                  <a:pt x="67091" y="35080"/>
                </a:lnTo>
                <a:lnTo>
                  <a:pt x="67193" y="34977"/>
                </a:lnTo>
                <a:lnTo>
                  <a:pt x="68011" y="34364"/>
                </a:lnTo>
                <a:lnTo>
                  <a:pt x="68011" y="34466"/>
                </a:lnTo>
                <a:lnTo>
                  <a:pt x="67909" y="34568"/>
                </a:lnTo>
                <a:lnTo>
                  <a:pt x="68114" y="34670"/>
                </a:lnTo>
                <a:lnTo>
                  <a:pt x="68216" y="34364"/>
                </a:lnTo>
                <a:lnTo>
                  <a:pt x="68523" y="34568"/>
                </a:lnTo>
                <a:lnTo>
                  <a:pt x="69136" y="34261"/>
                </a:lnTo>
                <a:lnTo>
                  <a:pt x="69545" y="33648"/>
                </a:lnTo>
                <a:lnTo>
                  <a:pt x="70568" y="33443"/>
                </a:lnTo>
                <a:lnTo>
                  <a:pt x="70466" y="33545"/>
                </a:lnTo>
                <a:lnTo>
                  <a:pt x="71795" y="32932"/>
                </a:lnTo>
                <a:lnTo>
                  <a:pt x="72102" y="33034"/>
                </a:lnTo>
                <a:lnTo>
                  <a:pt x="71386" y="33443"/>
                </a:lnTo>
                <a:lnTo>
                  <a:pt x="72716" y="33443"/>
                </a:lnTo>
                <a:lnTo>
                  <a:pt x="71898" y="33852"/>
                </a:lnTo>
                <a:lnTo>
                  <a:pt x="71898" y="33545"/>
                </a:lnTo>
                <a:lnTo>
                  <a:pt x="71795" y="33545"/>
                </a:lnTo>
                <a:lnTo>
                  <a:pt x="70568" y="34261"/>
                </a:lnTo>
                <a:lnTo>
                  <a:pt x="70568" y="34261"/>
                </a:lnTo>
                <a:lnTo>
                  <a:pt x="70364" y="34364"/>
                </a:lnTo>
                <a:lnTo>
                  <a:pt x="69955" y="35182"/>
                </a:lnTo>
                <a:lnTo>
                  <a:pt x="70261" y="35386"/>
                </a:lnTo>
                <a:lnTo>
                  <a:pt x="71795" y="34364"/>
                </a:lnTo>
                <a:lnTo>
                  <a:pt x="71795" y="34466"/>
                </a:lnTo>
                <a:lnTo>
                  <a:pt x="71898" y="34261"/>
                </a:lnTo>
                <a:lnTo>
                  <a:pt x="74250" y="33648"/>
                </a:lnTo>
                <a:lnTo>
                  <a:pt x="74250" y="33443"/>
                </a:lnTo>
                <a:lnTo>
                  <a:pt x="74250" y="33136"/>
                </a:lnTo>
                <a:lnTo>
                  <a:pt x="73943" y="32932"/>
                </a:lnTo>
                <a:lnTo>
                  <a:pt x="73227" y="33239"/>
                </a:lnTo>
                <a:lnTo>
                  <a:pt x="73330" y="33136"/>
                </a:lnTo>
                <a:lnTo>
                  <a:pt x="72307" y="32830"/>
                </a:lnTo>
                <a:lnTo>
                  <a:pt x="72511" y="32727"/>
                </a:lnTo>
                <a:lnTo>
                  <a:pt x="72000" y="32420"/>
                </a:lnTo>
                <a:lnTo>
                  <a:pt x="72000" y="31807"/>
                </a:lnTo>
                <a:lnTo>
                  <a:pt x="71693" y="31705"/>
                </a:lnTo>
                <a:lnTo>
                  <a:pt x="72409" y="31091"/>
                </a:lnTo>
                <a:lnTo>
                  <a:pt x="72146" y="31003"/>
                </a:lnTo>
                <a:lnTo>
                  <a:pt x="72146" y="31003"/>
                </a:lnTo>
                <a:lnTo>
                  <a:pt x="71795" y="31091"/>
                </a:lnTo>
                <a:lnTo>
                  <a:pt x="70875" y="30784"/>
                </a:lnTo>
                <a:lnTo>
                  <a:pt x="72102" y="30784"/>
                </a:lnTo>
                <a:lnTo>
                  <a:pt x="72818" y="29966"/>
                </a:lnTo>
                <a:lnTo>
                  <a:pt x="70568" y="29966"/>
                </a:lnTo>
                <a:lnTo>
                  <a:pt x="63307" y="33852"/>
                </a:lnTo>
                <a:lnTo>
                  <a:pt x="63307" y="33852"/>
                </a:lnTo>
                <a:lnTo>
                  <a:pt x="68114" y="31091"/>
                </a:lnTo>
                <a:lnTo>
                  <a:pt x="67602" y="30375"/>
                </a:lnTo>
                <a:lnTo>
                  <a:pt x="79977" y="27205"/>
                </a:lnTo>
                <a:lnTo>
                  <a:pt x="80795" y="26489"/>
                </a:lnTo>
                <a:lnTo>
                  <a:pt x="80591" y="26284"/>
                </a:lnTo>
                <a:lnTo>
                  <a:pt x="81000" y="26080"/>
                </a:lnTo>
                <a:lnTo>
                  <a:pt x="81205" y="25466"/>
                </a:lnTo>
                <a:lnTo>
                  <a:pt x="80898" y="25159"/>
                </a:lnTo>
                <a:lnTo>
                  <a:pt x="80080" y="25364"/>
                </a:lnTo>
                <a:lnTo>
                  <a:pt x="79977" y="25261"/>
                </a:lnTo>
                <a:lnTo>
                  <a:pt x="80386" y="24852"/>
                </a:lnTo>
                <a:lnTo>
                  <a:pt x="79875" y="24750"/>
                </a:lnTo>
                <a:lnTo>
                  <a:pt x="77727" y="25568"/>
                </a:lnTo>
                <a:lnTo>
                  <a:pt x="78034" y="25364"/>
                </a:lnTo>
                <a:lnTo>
                  <a:pt x="77830" y="25261"/>
                </a:lnTo>
                <a:lnTo>
                  <a:pt x="80182" y="24545"/>
                </a:lnTo>
                <a:lnTo>
                  <a:pt x="80182" y="24034"/>
                </a:lnTo>
                <a:lnTo>
                  <a:pt x="79773" y="24136"/>
                </a:lnTo>
                <a:lnTo>
                  <a:pt x="79261" y="23727"/>
                </a:lnTo>
                <a:lnTo>
                  <a:pt x="78648" y="24034"/>
                </a:lnTo>
                <a:lnTo>
                  <a:pt x="79159" y="23727"/>
                </a:lnTo>
                <a:lnTo>
                  <a:pt x="78852" y="23625"/>
                </a:lnTo>
                <a:lnTo>
                  <a:pt x="78239" y="23830"/>
                </a:lnTo>
                <a:lnTo>
                  <a:pt x="78648" y="23523"/>
                </a:lnTo>
                <a:lnTo>
                  <a:pt x="78648" y="23114"/>
                </a:lnTo>
                <a:lnTo>
                  <a:pt x="78545" y="23216"/>
                </a:lnTo>
                <a:lnTo>
                  <a:pt x="78443" y="23011"/>
                </a:lnTo>
                <a:lnTo>
                  <a:pt x="77932" y="22909"/>
                </a:lnTo>
                <a:lnTo>
                  <a:pt x="78136" y="22705"/>
                </a:lnTo>
                <a:lnTo>
                  <a:pt x="77830" y="22705"/>
                </a:lnTo>
                <a:lnTo>
                  <a:pt x="78136" y="22602"/>
                </a:lnTo>
                <a:lnTo>
                  <a:pt x="77727" y="22500"/>
                </a:lnTo>
                <a:lnTo>
                  <a:pt x="77932" y="22398"/>
                </a:lnTo>
                <a:lnTo>
                  <a:pt x="77523" y="22193"/>
                </a:lnTo>
                <a:lnTo>
                  <a:pt x="78341" y="22091"/>
                </a:lnTo>
                <a:lnTo>
                  <a:pt x="77727" y="21477"/>
                </a:lnTo>
                <a:lnTo>
                  <a:pt x="78341" y="21170"/>
                </a:lnTo>
                <a:lnTo>
                  <a:pt x="78034" y="20864"/>
                </a:lnTo>
                <a:lnTo>
                  <a:pt x="77420" y="20966"/>
                </a:lnTo>
                <a:lnTo>
                  <a:pt x="77420" y="20966"/>
                </a:lnTo>
                <a:lnTo>
                  <a:pt x="78136" y="20557"/>
                </a:lnTo>
                <a:lnTo>
                  <a:pt x="77318" y="20659"/>
                </a:lnTo>
                <a:lnTo>
                  <a:pt x="77318" y="20659"/>
                </a:lnTo>
                <a:lnTo>
                  <a:pt x="77932" y="20455"/>
                </a:lnTo>
                <a:lnTo>
                  <a:pt x="77727" y="20148"/>
                </a:lnTo>
                <a:lnTo>
                  <a:pt x="77932" y="20045"/>
                </a:lnTo>
                <a:lnTo>
                  <a:pt x="77318" y="20045"/>
                </a:lnTo>
                <a:lnTo>
                  <a:pt x="77727" y="19943"/>
                </a:lnTo>
                <a:lnTo>
                  <a:pt x="77523" y="19636"/>
                </a:lnTo>
                <a:lnTo>
                  <a:pt x="77727" y="19534"/>
                </a:lnTo>
                <a:lnTo>
                  <a:pt x="77625" y="19330"/>
                </a:lnTo>
                <a:lnTo>
                  <a:pt x="77420" y="19330"/>
                </a:lnTo>
                <a:lnTo>
                  <a:pt x="77216" y="19125"/>
                </a:lnTo>
                <a:lnTo>
                  <a:pt x="77216" y="18818"/>
                </a:lnTo>
                <a:lnTo>
                  <a:pt x="76705" y="19739"/>
                </a:lnTo>
                <a:lnTo>
                  <a:pt x="76398" y="19739"/>
                </a:lnTo>
                <a:lnTo>
                  <a:pt x="76295" y="20045"/>
                </a:lnTo>
                <a:lnTo>
                  <a:pt x="75580" y="20557"/>
                </a:lnTo>
                <a:lnTo>
                  <a:pt x="75477" y="20250"/>
                </a:lnTo>
                <a:lnTo>
                  <a:pt x="74148" y="21068"/>
                </a:lnTo>
                <a:lnTo>
                  <a:pt x="74250" y="20659"/>
                </a:lnTo>
                <a:lnTo>
                  <a:pt x="73943" y="20864"/>
                </a:lnTo>
                <a:lnTo>
                  <a:pt x="73841" y="20761"/>
                </a:lnTo>
                <a:lnTo>
                  <a:pt x="73739" y="20761"/>
                </a:lnTo>
                <a:lnTo>
                  <a:pt x="73943" y="20250"/>
                </a:lnTo>
                <a:lnTo>
                  <a:pt x="72716" y="20250"/>
                </a:lnTo>
                <a:lnTo>
                  <a:pt x="73534" y="19739"/>
                </a:lnTo>
                <a:lnTo>
                  <a:pt x="73330" y="19739"/>
                </a:lnTo>
                <a:lnTo>
                  <a:pt x="73534" y="19330"/>
                </a:lnTo>
                <a:lnTo>
                  <a:pt x="72920" y="19125"/>
                </a:lnTo>
                <a:lnTo>
                  <a:pt x="73636" y="19023"/>
                </a:lnTo>
                <a:lnTo>
                  <a:pt x="74148" y="18102"/>
                </a:lnTo>
                <a:lnTo>
                  <a:pt x="74148" y="18102"/>
                </a:lnTo>
                <a:lnTo>
                  <a:pt x="73841" y="18307"/>
                </a:lnTo>
                <a:lnTo>
                  <a:pt x="72716" y="17795"/>
                </a:lnTo>
                <a:lnTo>
                  <a:pt x="73023" y="17591"/>
                </a:lnTo>
                <a:lnTo>
                  <a:pt x="72511" y="17591"/>
                </a:lnTo>
                <a:lnTo>
                  <a:pt x="72000" y="16875"/>
                </a:lnTo>
                <a:lnTo>
                  <a:pt x="70364" y="17080"/>
                </a:lnTo>
                <a:lnTo>
                  <a:pt x="70466" y="16977"/>
                </a:lnTo>
                <a:lnTo>
                  <a:pt x="68932" y="16875"/>
                </a:lnTo>
                <a:lnTo>
                  <a:pt x="68727" y="17693"/>
                </a:lnTo>
                <a:lnTo>
                  <a:pt x="67909" y="18307"/>
                </a:lnTo>
                <a:lnTo>
                  <a:pt x="68318" y="18307"/>
                </a:lnTo>
                <a:lnTo>
                  <a:pt x="67909" y="19023"/>
                </a:lnTo>
                <a:lnTo>
                  <a:pt x="68114" y="19125"/>
                </a:lnTo>
                <a:lnTo>
                  <a:pt x="66580" y="20250"/>
                </a:lnTo>
                <a:lnTo>
                  <a:pt x="67193" y="21784"/>
                </a:lnTo>
                <a:lnTo>
                  <a:pt x="63511" y="24239"/>
                </a:lnTo>
                <a:lnTo>
                  <a:pt x="63716" y="24750"/>
                </a:lnTo>
                <a:lnTo>
                  <a:pt x="63614" y="24750"/>
                </a:lnTo>
                <a:lnTo>
                  <a:pt x="63716" y="25057"/>
                </a:lnTo>
                <a:lnTo>
                  <a:pt x="63307" y="26591"/>
                </a:lnTo>
                <a:lnTo>
                  <a:pt x="62693" y="27000"/>
                </a:lnTo>
                <a:lnTo>
                  <a:pt x="62795" y="27307"/>
                </a:lnTo>
                <a:lnTo>
                  <a:pt x="62489" y="27614"/>
                </a:lnTo>
                <a:lnTo>
                  <a:pt x="62386" y="27205"/>
                </a:lnTo>
                <a:lnTo>
                  <a:pt x="61977" y="27511"/>
                </a:lnTo>
                <a:lnTo>
                  <a:pt x="61977" y="28023"/>
                </a:lnTo>
                <a:lnTo>
                  <a:pt x="60955" y="27716"/>
                </a:lnTo>
                <a:lnTo>
                  <a:pt x="61364" y="27000"/>
                </a:lnTo>
                <a:lnTo>
                  <a:pt x="60648" y="26591"/>
                </a:lnTo>
                <a:lnTo>
                  <a:pt x="61466" y="24341"/>
                </a:lnTo>
                <a:lnTo>
                  <a:pt x="60852" y="23625"/>
                </a:lnTo>
                <a:lnTo>
                  <a:pt x="59420" y="23830"/>
                </a:lnTo>
                <a:lnTo>
                  <a:pt x="59216" y="23216"/>
                </a:lnTo>
                <a:lnTo>
                  <a:pt x="57682" y="22091"/>
                </a:lnTo>
                <a:lnTo>
                  <a:pt x="55227" y="21989"/>
                </a:lnTo>
                <a:lnTo>
                  <a:pt x="55330" y="21886"/>
                </a:lnTo>
                <a:lnTo>
                  <a:pt x="54920" y="22091"/>
                </a:lnTo>
                <a:lnTo>
                  <a:pt x="55636" y="20761"/>
                </a:lnTo>
                <a:lnTo>
                  <a:pt x="55534" y="20250"/>
                </a:lnTo>
                <a:lnTo>
                  <a:pt x="54614" y="20761"/>
                </a:lnTo>
                <a:lnTo>
                  <a:pt x="54920" y="20352"/>
                </a:lnTo>
                <a:lnTo>
                  <a:pt x="54716" y="20045"/>
                </a:lnTo>
                <a:lnTo>
                  <a:pt x="57580" y="17489"/>
                </a:lnTo>
                <a:lnTo>
                  <a:pt x="57580" y="17284"/>
                </a:lnTo>
                <a:lnTo>
                  <a:pt x="58091" y="16875"/>
                </a:lnTo>
                <a:lnTo>
                  <a:pt x="58398" y="17080"/>
                </a:lnTo>
                <a:lnTo>
                  <a:pt x="58398" y="16875"/>
                </a:lnTo>
                <a:lnTo>
                  <a:pt x="59114" y="16670"/>
                </a:lnTo>
                <a:lnTo>
                  <a:pt x="59216" y="16466"/>
                </a:lnTo>
                <a:lnTo>
                  <a:pt x="60136" y="16364"/>
                </a:lnTo>
                <a:lnTo>
                  <a:pt x="60239" y="15852"/>
                </a:lnTo>
                <a:lnTo>
                  <a:pt x="59830" y="15648"/>
                </a:lnTo>
                <a:lnTo>
                  <a:pt x="59420" y="15852"/>
                </a:lnTo>
                <a:lnTo>
                  <a:pt x="59727" y="15648"/>
                </a:lnTo>
                <a:lnTo>
                  <a:pt x="59011" y="15443"/>
                </a:lnTo>
                <a:lnTo>
                  <a:pt x="58909" y="15239"/>
                </a:lnTo>
                <a:lnTo>
                  <a:pt x="59932" y="15545"/>
                </a:lnTo>
                <a:lnTo>
                  <a:pt x="59932" y="15648"/>
                </a:lnTo>
                <a:lnTo>
                  <a:pt x="64227" y="14318"/>
                </a:lnTo>
                <a:lnTo>
                  <a:pt x="61670" y="13602"/>
                </a:lnTo>
                <a:lnTo>
                  <a:pt x="62693" y="13705"/>
                </a:lnTo>
                <a:lnTo>
                  <a:pt x="64330" y="14114"/>
                </a:lnTo>
                <a:lnTo>
                  <a:pt x="65455" y="13602"/>
                </a:lnTo>
                <a:lnTo>
                  <a:pt x="65250" y="13193"/>
                </a:lnTo>
                <a:lnTo>
                  <a:pt x="66170" y="13091"/>
                </a:lnTo>
                <a:lnTo>
                  <a:pt x="66375" y="13398"/>
                </a:lnTo>
                <a:lnTo>
                  <a:pt x="66784" y="13295"/>
                </a:lnTo>
                <a:lnTo>
                  <a:pt x="67091" y="13091"/>
                </a:lnTo>
                <a:lnTo>
                  <a:pt x="66580" y="12784"/>
                </a:lnTo>
                <a:lnTo>
                  <a:pt x="66580" y="12784"/>
                </a:lnTo>
                <a:lnTo>
                  <a:pt x="67091" y="12886"/>
                </a:lnTo>
                <a:lnTo>
                  <a:pt x="67398" y="13295"/>
                </a:lnTo>
                <a:lnTo>
                  <a:pt x="69545" y="12273"/>
                </a:lnTo>
                <a:lnTo>
                  <a:pt x="69443" y="11659"/>
                </a:lnTo>
                <a:lnTo>
                  <a:pt x="69955" y="11045"/>
                </a:lnTo>
                <a:lnTo>
                  <a:pt x="70568" y="10841"/>
                </a:lnTo>
                <a:lnTo>
                  <a:pt x="69955" y="10739"/>
                </a:lnTo>
                <a:lnTo>
                  <a:pt x="69852" y="10534"/>
                </a:lnTo>
                <a:lnTo>
                  <a:pt x="70159" y="10432"/>
                </a:lnTo>
                <a:lnTo>
                  <a:pt x="68216" y="10227"/>
                </a:lnTo>
                <a:lnTo>
                  <a:pt x="67909" y="10739"/>
                </a:lnTo>
                <a:lnTo>
                  <a:pt x="68114" y="10943"/>
                </a:lnTo>
                <a:lnTo>
                  <a:pt x="67807" y="11045"/>
                </a:lnTo>
                <a:lnTo>
                  <a:pt x="68011" y="11148"/>
                </a:lnTo>
                <a:lnTo>
                  <a:pt x="65352" y="12580"/>
                </a:lnTo>
                <a:lnTo>
                  <a:pt x="65148" y="11761"/>
                </a:lnTo>
                <a:lnTo>
                  <a:pt x="65352" y="11557"/>
                </a:lnTo>
                <a:lnTo>
                  <a:pt x="65455" y="11557"/>
                </a:lnTo>
                <a:lnTo>
                  <a:pt x="65864" y="11045"/>
                </a:lnTo>
                <a:lnTo>
                  <a:pt x="64841" y="11045"/>
                </a:lnTo>
                <a:lnTo>
                  <a:pt x="64023" y="11557"/>
                </a:lnTo>
                <a:lnTo>
                  <a:pt x="64023" y="11557"/>
                </a:lnTo>
                <a:lnTo>
                  <a:pt x="64125" y="10739"/>
                </a:lnTo>
                <a:lnTo>
                  <a:pt x="64739" y="10534"/>
                </a:lnTo>
                <a:lnTo>
                  <a:pt x="64125" y="10534"/>
                </a:lnTo>
                <a:lnTo>
                  <a:pt x="64432" y="10432"/>
                </a:lnTo>
                <a:lnTo>
                  <a:pt x="63307" y="10330"/>
                </a:lnTo>
                <a:lnTo>
                  <a:pt x="64125" y="10023"/>
                </a:lnTo>
                <a:lnTo>
                  <a:pt x="63818" y="10023"/>
                </a:lnTo>
                <a:lnTo>
                  <a:pt x="64330" y="9920"/>
                </a:lnTo>
                <a:lnTo>
                  <a:pt x="64125" y="9409"/>
                </a:lnTo>
                <a:lnTo>
                  <a:pt x="64432" y="9000"/>
                </a:lnTo>
                <a:lnTo>
                  <a:pt x="64227" y="8591"/>
                </a:lnTo>
                <a:lnTo>
                  <a:pt x="63920" y="8386"/>
                </a:lnTo>
                <a:close/>
              </a:path>
            </a:pathLst>
          </a:custGeom>
          <a:solidFill>
            <a:srgbClr val="1D5885">
              <a:alpha val="52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225;p27"/>
          <p:cNvSpPr txBox="1">
            <a:spLocks noGrp="1"/>
          </p:cNvSpPr>
          <p:nvPr>
            <p:ph type="title" idx="4294967295"/>
          </p:nvPr>
        </p:nvSpPr>
        <p:spPr>
          <a:xfrm>
            <a:off x="0" y="455234"/>
            <a:ext cx="9144000" cy="690900"/>
          </a:xfrm>
          <a:prstGeom prst="rect">
            <a:avLst/>
          </a:prstGeom>
        </p:spPr>
        <p:txBody>
          <a:bodyPr spcFirstLastPara="1" wrap="square" lIns="91425" tIns="91425" rIns="91425" bIns="91425" anchor="b" anchorCtr="0">
            <a:noAutofit/>
          </a:bodyPr>
          <a:lstStyle/>
          <a:p>
            <a:pPr algn="ctr"/>
            <a:r>
              <a:rPr lang="en-US">
                <a:solidFill>
                  <a:srgbClr val="484F56"/>
                </a:solidFill>
              </a:rPr>
              <a:t>Biogas Implementation in Rural Communities</a:t>
            </a:r>
            <a:endParaRPr lang="en"/>
          </a:p>
        </p:txBody>
      </p:sp>
      <p:sp>
        <p:nvSpPr>
          <p:cNvPr id="226" name="Google Shape;226;p27"/>
          <p:cNvSpPr/>
          <p:nvPr/>
        </p:nvSpPr>
        <p:spPr>
          <a:xfrm>
            <a:off x="4451562" y="1845575"/>
            <a:ext cx="1570092" cy="334524"/>
          </a:xfrm>
          <a:prstGeom prst="wedgeRectCallout">
            <a:avLst>
              <a:gd name="adj1" fmla="val -21144"/>
              <a:gd name="adj2" fmla="val 96287"/>
            </a:avLst>
          </a:prstGeom>
          <a:solidFill>
            <a:srgbClr val="FFFFFF"/>
          </a:solidFill>
          <a:ln>
            <a:noFill/>
          </a:ln>
        </p:spPr>
        <p:txBody>
          <a:bodyPr spcFirstLastPara="1" wrap="square" lIns="91425" tIns="91425" rIns="91425" bIns="91425" anchor="ctr" anchorCtr="0">
            <a:noAutofit/>
          </a:bodyPr>
          <a:lstStyle/>
          <a:p>
            <a:r>
              <a:rPr lang="en" sz="1600" b="1">
                <a:solidFill>
                  <a:schemeClr val="accent2"/>
                </a:solidFill>
                <a:latin typeface="Dosis ExtraLight" panose="020B0604020202020204" charset="0"/>
                <a:ea typeface="Pontano Sans"/>
                <a:cs typeface="Pontano Sans"/>
                <a:sym typeface="Pontano Sans"/>
              </a:rPr>
              <a:t>Kibbutz Lotan</a:t>
            </a:r>
            <a:endParaRPr lang="en" sz="1600" b="1">
              <a:solidFill>
                <a:schemeClr val="accent2"/>
              </a:solidFill>
              <a:latin typeface="Dosis ExtraLight" panose="020B0604020202020204" charset="0"/>
              <a:ea typeface="Pontano Sans"/>
              <a:cs typeface="Pontano Sans"/>
            </a:endParaRPr>
          </a:p>
        </p:txBody>
      </p:sp>
      <p:sp>
        <p:nvSpPr>
          <p:cNvPr id="227" name="Google Shape;227;p27"/>
          <p:cNvSpPr txBox="1">
            <a:spLocks noGrp="1"/>
          </p:cNvSpPr>
          <p:nvPr>
            <p:ph type="sldNum" idx="12"/>
          </p:nvPr>
        </p:nvSpPr>
        <p:spPr>
          <a:xfrm>
            <a:off x="76209" y="4749851"/>
            <a:ext cx="548700" cy="3936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fld id="{00000000-1234-1234-1234-123412341234}" type="slidenum">
              <a:rPr lang="en"/>
              <a:t>5</a:t>
            </a:fld>
            <a:endParaRPr/>
          </a:p>
        </p:txBody>
      </p:sp>
      <p:sp>
        <p:nvSpPr>
          <p:cNvPr id="228" name="Google Shape;228;p27"/>
          <p:cNvSpPr/>
          <p:nvPr/>
        </p:nvSpPr>
        <p:spPr>
          <a:xfrm rot="8100000">
            <a:off x="7155096" y="3064402"/>
            <a:ext cx="164190" cy="164190"/>
          </a:xfrm>
          <a:prstGeom prst="teardrop">
            <a:avLst>
              <a:gd name="adj" fmla="val 100000"/>
            </a:avLst>
          </a:prstGeom>
          <a:solidFill>
            <a:srgbClr val="B8F567"/>
          </a:soli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30;p27"/>
          <p:cNvSpPr/>
          <p:nvPr/>
        </p:nvSpPr>
        <p:spPr>
          <a:xfrm rot="8100000">
            <a:off x="4881568" y="2815716"/>
            <a:ext cx="164190" cy="164190"/>
          </a:xfrm>
          <a:prstGeom prst="teardrop">
            <a:avLst>
              <a:gd name="adj" fmla="val 100000"/>
            </a:avLst>
          </a:prstGeom>
          <a:solidFill>
            <a:srgbClr val="B8F567"/>
          </a:soli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31;p27"/>
          <p:cNvSpPr/>
          <p:nvPr/>
        </p:nvSpPr>
        <p:spPr>
          <a:xfrm rot="8100000">
            <a:off x="4518499" y="4002721"/>
            <a:ext cx="164190" cy="164190"/>
          </a:xfrm>
          <a:prstGeom prst="teardrop">
            <a:avLst>
              <a:gd name="adj" fmla="val 100000"/>
            </a:avLst>
          </a:prstGeom>
          <a:solidFill>
            <a:srgbClr val="B8F567"/>
          </a:soli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32;p27"/>
          <p:cNvSpPr/>
          <p:nvPr/>
        </p:nvSpPr>
        <p:spPr>
          <a:xfrm rot="8100000">
            <a:off x="6246401" y="1979617"/>
            <a:ext cx="164190" cy="164190"/>
          </a:xfrm>
          <a:prstGeom prst="teardrop">
            <a:avLst>
              <a:gd name="adj" fmla="val 100000"/>
            </a:avLst>
          </a:prstGeom>
          <a:solidFill>
            <a:srgbClr val="B8F567"/>
          </a:soli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231;p27">
            <a:extLst>
              <a:ext uri="{FF2B5EF4-FFF2-40B4-BE49-F238E27FC236}">
                <a16:creationId xmlns:a16="http://schemas.microsoft.com/office/drawing/2014/main" id="{E89473E4-21D9-44E2-AD4E-6C901C3F1D0F}"/>
              </a:ext>
            </a:extLst>
          </p:cNvPr>
          <p:cNvSpPr/>
          <p:nvPr/>
        </p:nvSpPr>
        <p:spPr>
          <a:xfrm rot="8100000">
            <a:off x="2508381" y="3315384"/>
            <a:ext cx="164190" cy="164190"/>
          </a:xfrm>
          <a:prstGeom prst="teardrop">
            <a:avLst>
              <a:gd name="adj" fmla="val 100000"/>
            </a:avLst>
          </a:prstGeom>
          <a:solidFill>
            <a:srgbClr val="B8F567"/>
          </a:soli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231;p27">
            <a:extLst>
              <a:ext uri="{FF2B5EF4-FFF2-40B4-BE49-F238E27FC236}">
                <a16:creationId xmlns:a16="http://schemas.microsoft.com/office/drawing/2014/main" id="{BD1A62E4-49BA-4DCB-802A-9F7F9A76801D}"/>
              </a:ext>
            </a:extLst>
          </p:cNvPr>
          <p:cNvSpPr/>
          <p:nvPr/>
        </p:nvSpPr>
        <p:spPr>
          <a:xfrm rot="8100000">
            <a:off x="1499437" y="1879580"/>
            <a:ext cx="164190" cy="164190"/>
          </a:xfrm>
          <a:prstGeom prst="teardrop">
            <a:avLst>
              <a:gd name="adj" fmla="val 100000"/>
            </a:avLst>
          </a:prstGeom>
          <a:solidFill>
            <a:srgbClr val="B8F567"/>
          </a:soli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233;p27">
            <a:extLst>
              <a:ext uri="{FF2B5EF4-FFF2-40B4-BE49-F238E27FC236}">
                <a16:creationId xmlns:a16="http://schemas.microsoft.com/office/drawing/2014/main" id="{ADED6A5B-E616-4986-8A17-5F29904B805E}"/>
              </a:ext>
            </a:extLst>
          </p:cNvPr>
          <p:cNvSpPr/>
          <p:nvPr/>
        </p:nvSpPr>
        <p:spPr>
          <a:xfrm rot="8100000">
            <a:off x="6585280" y="1861964"/>
            <a:ext cx="164190" cy="164190"/>
          </a:xfrm>
          <a:prstGeom prst="teardrop">
            <a:avLst>
              <a:gd name="adj" fmla="val 100000"/>
            </a:avLst>
          </a:prstGeom>
          <a:solidFill>
            <a:srgbClr val="B8F567"/>
          </a:soli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233;p27">
            <a:extLst>
              <a:ext uri="{FF2B5EF4-FFF2-40B4-BE49-F238E27FC236}">
                <a16:creationId xmlns:a16="http://schemas.microsoft.com/office/drawing/2014/main" id="{BCBA1C35-D08F-484D-B71A-0AE38F12589D}"/>
              </a:ext>
            </a:extLst>
          </p:cNvPr>
          <p:cNvSpPr/>
          <p:nvPr/>
        </p:nvSpPr>
        <p:spPr>
          <a:xfrm rot="8100000">
            <a:off x="6684917" y="2625893"/>
            <a:ext cx="164190" cy="164190"/>
          </a:xfrm>
          <a:prstGeom prst="teardrop">
            <a:avLst>
              <a:gd name="adj" fmla="val 100000"/>
            </a:avLst>
          </a:prstGeom>
          <a:solidFill>
            <a:srgbClr val="B8F567"/>
          </a:soli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233;p27">
            <a:extLst>
              <a:ext uri="{FF2B5EF4-FFF2-40B4-BE49-F238E27FC236}">
                <a16:creationId xmlns:a16="http://schemas.microsoft.com/office/drawing/2014/main" id="{44890702-6297-456F-9D77-CFF65BF4954C}"/>
              </a:ext>
            </a:extLst>
          </p:cNvPr>
          <p:cNvSpPr/>
          <p:nvPr/>
        </p:nvSpPr>
        <p:spPr>
          <a:xfrm rot="8100000">
            <a:off x="5973746" y="2509793"/>
            <a:ext cx="164190" cy="164190"/>
          </a:xfrm>
          <a:prstGeom prst="teardrop">
            <a:avLst>
              <a:gd name="adj" fmla="val 100000"/>
            </a:avLst>
          </a:prstGeom>
          <a:solidFill>
            <a:srgbClr val="B8F567"/>
          </a:soli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233;p27">
            <a:extLst>
              <a:ext uri="{FF2B5EF4-FFF2-40B4-BE49-F238E27FC236}">
                <a16:creationId xmlns:a16="http://schemas.microsoft.com/office/drawing/2014/main" id="{AB040FEF-7BC9-4D2E-9314-F4B5F35443BB}"/>
              </a:ext>
            </a:extLst>
          </p:cNvPr>
          <p:cNvSpPr/>
          <p:nvPr/>
        </p:nvSpPr>
        <p:spPr>
          <a:xfrm rot="8100000">
            <a:off x="3810159" y="1814642"/>
            <a:ext cx="164190" cy="164190"/>
          </a:xfrm>
          <a:prstGeom prst="teardrop">
            <a:avLst>
              <a:gd name="adj" fmla="val 100000"/>
            </a:avLst>
          </a:prstGeom>
          <a:solidFill>
            <a:srgbClr val="B8F567"/>
          </a:soli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50"/>
        <p:cNvGrpSpPr/>
        <p:nvPr/>
      </p:nvGrpSpPr>
      <p:grpSpPr>
        <a:xfrm>
          <a:off x="0" y="0"/>
          <a:ext cx="0" cy="0"/>
          <a:chOff x="0" y="0"/>
          <a:chExt cx="0" cy="0"/>
        </a:xfrm>
      </p:grpSpPr>
      <p:sp>
        <p:nvSpPr>
          <p:cNvPr id="151" name="Google Shape;151;p20"/>
          <p:cNvSpPr txBox="1">
            <a:spLocks noGrp="1"/>
          </p:cNvSpPr>
          <p:nvPr>
            <p:ph type="ctrTitle" idx="4294967295"/>
          </p:nvPr>
        </p:nvSpPr>
        <p:spPr>
          <a:xfrm>
            <a:off x="4271204" y="2571750"/>
            <a:ext cx="4350538" cy="1159800"/>
          </a:xfrm>
          <a:prstGeom prst="rect">
            <a:avLst/>
          </a:prstGeom>
        </p:spPr>
        <p:txBody>
          <a:bodyPr spcFirstLastPara="1" wrap="square" lIns="91425" tIns="91425" rIns="91425" bIns="91425" anchor="b" anchorCtr="0">
            <a:noAutofit/>
          </a:bodyPr>
          <a:lstStyle/>
          <a:p>
            <a:pPr algn="ctr"/>
            <a:r>
              <a:rPr lang="en" sz="6000">
                <a:solidFill>
                  <a:schemeClr val="accent2">
                    <a:lumMod val="75000"/>
                  </a:schemeClr>
                </a:solidFill>
              </a:rPr>
              <a:t>Biogas Loop Cycle</a:t>
            </a:r>
            <a:r>
              <a:rPr lang="en" sz="7200">
                <a:solidFill>
                  <a:schemeClr val="accent2">
                    <a:lumMod val="75000"/>
                  </a:schemeClr>
                </a:solidFill>
              </a:rPr>
              <a:t> </a:t>
            </a:r>
            <a:endParaRPr lang="en-US">
              <a:solidFill>
                <a:schemeClr val="accent2">
                  <a:lumMod val="75000"/>
                </a:schemeClr>
              </a:solidFill>
            </a:endParaRPr>
          </a:p>
        </p:txBody>
      </p:sp>
      <p:sp>
        <p:nvSpPr>
          <p:cNvPr id="153" name="Google Shape;153;p20"/>
          <p:cNvSpPr txBox="1">
            <a:spLocks noGrp="1"/>
          </p:cNvSpPr>
          <p:nvPr>
            <p:ph type="sldNum" idx="12"/>
          </p:nvPr>
        </p:nvSpPr>
        <p:spPr>
          <a:xfrm>
            <a:off x="76209" y="4749851"/>
            <a:ext cx="548700" cy="3936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fld id="{00000000-1234-1234-1234-123412341234}" type="slidenum">
              <a:rPr lang="en"/>
              <a:t>6</a:t>
            </a:fld>
            <a:endParaRPr/>
          </a:p>
        </p:txBody>
      </p:sp>
      <p:grpSp>
        <p:nvGrpSpPr>
          <p:cNvPr id="154" name="Google Shape;154;p20"/>
          <p:cNvGrpSpPr/>
          <p:nvPr/>
        </p:nvGrpSpPr>
        <p:grpSpPr>
          <a:xfrm>
            <a:off x="463496" y="418193"/>
            <a:ext cx="1417581" cy="1380759"/>
            <a:chOff x="5926225" y="921350"/>
            <a:chExt cx="517800" cy="504350"/>
          </a:xfrm>
        </p:grpSpPr>
        <p:sp>
          <p:nvSpPr>
            <p:cNvPr id="155" name="Google Shape;155;p20"/>
            <p:cNvSpPr/>
            <p:nvPr/>
          </p:nvSpPr>
          <p:spPr>
            <a:xfrm>
              <a:off x="5926225" y="921350"/>
              <a:ext cx="517800" cy="504350"/>
            </a:xfrm>
            <a:custGeom>
              <a:avLst/>
              <a:gdLst/>
              <a:ahLst/>
              <a:cxnLst/>
              <a:rect l="l" t="t" r="r" b="b"/>
              <a:pathLst>
                <a:path w="20712" h="20174" extrusionOk="0">
                  <a:moveTo>
                    <a:pt x="10356" y="2858"/>
                  </a:moveTo>
                  <a:lnTo>
                    <a:pt x="10722" y="2882"/>
                  </a:lnTo>
                  <a:lnTo>
                    <a:pt x="11089" y="2907"/>
                  </a:lnTo>
                  <a:lnTo>
                    <a:pt x="11455" y="2956"/>
                  </a:lnTo>
                  <a:lnTo>
                    <a:pt x="11821" y="3004"/>
                  </a:lnTo>
                  <a:lnTo>
                    <a:pt x="12163" y="3102"/>
                  </a:lnTo>
                  <a:lnTo>
                    <a:pt x="12505" y="3200"/>
                  </a:lnTo>
                  <a:lnTo>
                    <a:pt x="12847" y="3298"/>
                  </a:lnTo>
                  <a:lnTo>
                    <a:pt x="13165" y="3444"/>
                  </a:lnTo>
                  <a:lnTo>
                    <a:pt x="13482" y="3591"/>
                  </a:lnTo>
                  <a:lnTo>
                    <a:pt x="13800" y="3737"/>
                  </a:lnTo>
                  <a:lnTo>
                    <a:pt x="14093" y="3908"/>
                  </a:lnTo>
                  <a:lnTo>
                    <a:pt x="14386" y="4104"/>
                  </a:lnTo>
                  <a:lnTo>
                    <a:pt x="14679" y="4299"/>
                  </a:lnTo>
                  <a:lnTo>
                    <a:pt x="14948" y="4519"/>
                  </a:lnTo>
                  <a:lnTo>
                    <a:pt x="15216" y="4739"/>
                  </a:lnTo>
                  <a:lnTo>
                    <a:pt x="15460" y="4983"/>
                  </a:lnTo>
                  <a:lnTo>
                    <a:pt x="15705" y="5227"/>
                  </a:lnTo>
                  <a:lnTo>
                    <a:pt x="15925" y="5496"/>
                  </a:lnTo>
                  <a:lnTo>
                    <a:pt x="16144" y="5764"/>
                  </a:lnTo>
                  <a:lnTo>
                    <a:pt x="16340" y="6057"/>
                  </a:lnTo>
                  <a:lnTo>
                    <a:pt x="16535" y="6350"/>
                  </a:lnTo>
                  <a:lnTo>
                    <a:pt x="16706" y="6644"/>
                  </a:lnTo>
                  <a:lnTo>
                    <a:pt x="16853" y="6961"/>
                  </a:lnTo>
                  <a:lnTo>
                    <a:pt x="16999" y="7279"/>
                  </a:lnTo>
                  <a:lnTo>
                    <a:pt x="17146" y="7596"/>
                  </a:lnTo>
                  <a:lnTo>
                    <a:pt x="17243" y="7938"/>
                  </a:lnTo>
                  <a:lnTo>
                    <a:pt x="17341" y="8280"/>
                  </a:lnTo>
                  <a:lnTo>
                    <a:pt x="17439" y="8622"/>
                  </a:lnTo>
                  <a:lnTo>
                    <a:pt x="17488" y="8988"/>
                  </a:lnTo>
                  <a:lnTo>
                    <a:pt x="17536" y="9354"/>
                  </a:lnTo>
                  <a:lnTo>
                    <a:pt x="17561" y="9721"/>
                  </a:lnTo>
                  <a:lnTo>
                    <a:pt x="17585" y="10087"/>
                  </a:lnTo>
                  <a:lnTo>
                    <a:pt x="17561" y="10454"/>
                  </a:lnTo>
                  <a:lnTo>
                    <a:pt x="17536" y="10820"/>
                  </a:lnTo>
                  <a:lnTo>
                    <a:pt x="17488" y="11186"/>
                  </a:lnTo>
                  <a:lnTo>
                    <a:pt x="17439" y="11553"/>
                  </a:lnTo>
                  <a:lnTo>
                    <a:pt x="17341" y="11894"/>
                  </a:lnTo>
                  <a:lnTo>
                    <a:pt x="17243" y="12236"/>
                  </a:lnTo>
                  <a:lnTo>
                    <a:pt x="17146" y="12578"/>
                  </a:lnTo>
                  <a:lnTo>
                    <a:pt x="16999" y="12896"/>
                  </a:lnTo>
                  <a:lnTo>
                    <a:pt x="16853" y="13213"/>
                  </a:lnTo>
                  <a:lnTo>
                    <a:pt x="16706" y="13531"/>
                  </a:lnTo>
                  <a:lnTo>
                    <a:pt x="16535" y="13824"/>
                  </a:lnTo>
                  <a:lnTo>
                    <a:pt x="16340" y="14117"/>
                  </a:lnTo>
                  <a:lnTo>
                    <a:pt x="16144" y="14410"/>
                  </a:lnTo>
                  <a:lnTo>
                    <a:pt x="15925" y="14679"/>
                  </a:lnTo>
                  <a:lnTo>
                    <a:pt x="15705" y="14947"/>
                  </a:lnTo>
                  <a:lnTo>
                    <a:pt x="15460" y="15192"/>
                  </a:lnTo>
                  <a:lnTo>
                    <a:pt x="15216" y="15436"/>
                  </a:lnTo>
                  <a:lnTo>
                    <a:pt x="14948" y="15656"/>
                  </a:lnTo>
                  <a:lnTo>
                    <a:pt x="14679" y="15875"/>
                  </a:lnTo>
                  <a:lnTo>
                    <a:pt x="14386" y="16071"/>
                  </a:lnTo>
                  <a:lnTo>
                    <a:pt x="14093" y="16266"/>
                  </a:lnTo>
                  <a:lnTo>
                    <a:pt x="13800" y="16437"/>
                  </a:lnTo>
                  <a:lnTo>
                    <a:pt x="13482" y="16584"/>
                  </a:lnTo>
                  <a:lnTo>
                    <a:pt x="13165" y="16730"/>
                  </a:lnTo>
                  <a:lnTo>
                    <a:pt x="12847" y="16877"/>
                  </a:lnTo>
                  <a:lnTo>
                    <a:pt x="12505" y="16974"/>
                  </a:lnTo>
                  <a:lnTo>
                    <a:pt x="12163" y="17072"/>
                  </a:lnTo>
                  <a:lnTo>
                    <a:pt x="11821" y="17170"/>
                  </a:lnTo>
                  <a:lnTo>
                    <a:pt x="11455" y="17219"/>
                  </a:lnTo>
                  <a:lnTo>
                    <a:pt x="11089" y="17268"/>
                  </a:lnTo>
                  <a:lnTo>
                    <a:pt x="10722" y="17292"/>
                  </a:lnTo>
                  <a:lnTo>
                    <a:pt x="10356" y="17316"/>
                  </a:lnTo>
                  <a:lnTo>
                    <a:pt x="9990" y="17292"/>
                  </a:lnTo>
                  <a:lnTo>
                    <a:pt x="9623" y="17268"/>
                  </a:lnTo>
                  <a:lnTo>
                    <a:pt x="9257" y="17219"/>
                  </a:lnTo>
                  <a:lnTo>
                    <a:pt x="8891" y="17170"/>
                  </a:lnTo>
                  <a:lnTo>
                    <a:pt x="8549" y="17072"/>
                  </a:lnTo>
                  <a:lnTo>
                    <a:pt x="8207" y="16974"/>
                  </a:lnTo>
                  <a:lnTo>
                    <a:pt x="7865" y="16877"/>
                  </a:lnTo>
                  <a:lnTo>
                    <a:pt x="7547" y="16730"/>
                  </a:lnTo>
                  <a:lnTo>
                    <a:pt x="7230" y="16584"/>
                  </a:lnTo>
                  <a:lnTo>
                    <a:pt x="6912" y="16437"/>
                  </a:lnTo>
                  <a:lnTo>
                    <a:pt x="6619" y="16266"/>
                  </a:lnTo>
                  <a:lnTo>
                    <a:pt x="6326" y="16071"/>
                  </a:lnTo>
                  <a:lnTo>
                    <a:pt x="6033" y="15875"/>
                  </a:lnTo>
                  <a:lnTo>
                    <a:pt x="5765" y="15656"/>
                  </a:lnTo>
                  <a:lnTo>
                    <a:pt x="5496" y="15436"/>
                  </a:lnTo>
                  <a:lnTo>
                    <a:pt x="5252" y="15192"/>
                  </a:lnTo>
                  <a:lnTo>
                    <a:pt x="5007" y="14947"/>
                  </a:lnTo>
                  <a:lnTo>
                    <a:pt x="4788" y="14679"/>
                  </a:lnTo>
                  <a:lnTo>
                    <a:pt x="4568" y="14410"/>
                  </a:lnTo>
                  <a:lnTo>
                    <a:pt x="4372" y="14117"/>
                  </a:lnTo>
                  <a:lnTo>
                    <a:pt x="4177" y="13824"/>
                  </a:lnTo>
                  <a:lnTo>
                    <a:pt x="4006" y="13531"/>
                  </a:lnTo>
                  <a:lnTo>
                    <a:pt x="3860" y="13213"/>
                  </a:lnTo>
                  <a:lnTo>
                    <a:pt x="3713" y="12896"/>
                  </a:lnTo>
                  <a:lnTo>
                    <a:pt x="3566" y="12578"/>
                  </a:lnTo>
                  <a:lnTo>
                    <a:pt x="3469" y="12236"/>
                  </a:lnTo>
                  <a:lnTo>
                    <a:pt x="3371" y="11894"/>
                  </a:lnTo>
                  <a:lnTo>
                    <a:pt x="3273" y="11553"/>
                  </a:lnTo>
                  <a:lnTo>
                    <a:pt x="3225" y="11186"/>
                  </a:lnTo>
                  <a:lnTo>
                    <a:pt x="3176" y="10820"/>
                  </a:lnTo>
                  <a:lnTo>
                    <a:pt x="3151" y="10454"/>
                  </a:lnTo>
                  <a:lnTo>
                    <a:pt x="3127" y="10087"/>
                  </a:lnTo>
                  <a:lnTo>
                    <a:pt x="3151" y="9721"/>
                  </a:lnTo>
                  <a:lnTo>
                    <a:pt x="3176" y="9354"/>
                  </a:lnTo>
                  <a:lnTo>
                    <a:pt x="3225" y="8988"/>
                  </a:lnTo>
                  <a:lnTo>
                    <a:pt x="3273" y="8622"/>
                  </a:lnTo>
                  <a:lnTo>
                    <a:pt x="3371" y="8280"/>
                  </a:lnTo>
                  <a:lnTo>
                    <a:pt x="3469" y="7938"/>
                  </a:lnTo>
                  <a:lnTo>
                    <a:pt x="3566" y="7596"/>
                  </a:lnTo>
                  <a:lnTo>
                    <a:pt x="3713" y="7279"/>
                  </a:lnTo>
                  <a:lnTo>
                    <a:pt x="3860" y="6961"/>
                  </a:lnTo>
                  <a:lnTo>
                    <a:pt x="4006" y="6644"/>
                  </a:lnTo>
                  <a:lnTo>
                    <a:pt x="4177" y="6350"/>
                  </a:lnTo>
                  <a:lnTo>
                    <a:pt x="4372" y="6057"/>
                  </a:lnTo>
                  <a:lnTo>
                    <a:pt x="4568" y="5764"/>
                  </a:lnTo>
                  <a:lnTo>
                    <a:pt x="4788" y="5496"/>
                  </a:lnTo>
                  <a:lnTo>
                    <a:pt x="5007" y="5227"/>
                  </a:lnTo>
                  <a:lnTo>
                    <a:pt x="5252" y="4983"/>
                  </a:lnTo>
                  <a:lnTo>
                    <a:pt x="5496" y="4739"/>
                  </a:lnTo>
                  <a:lnTo>
                    <a:pt x="5765" y="4519"/>
                  </a:lnTo>
                  <a:lnTo>
                    <a:pt x="6033" y="4299"/>
                  </a:lnTo>
                  <a:lnTo>
                    <a:pt x="6326" y="4104"/>
                  </a:lnTo>
                  <a:lnTo>
                    <a:pt x="6619" y="3908"/>
                  </a:lnTo>
                  <a:lnTo>
                    <a:pt x="6912" y="3737"/>
                  </a:lnTo>
                  <a:lnTo>
                    <a:pt x="7230" y="3591"/>
                  </a:lnTo>
                  <a:lnTo>
                    <a:pt x="7547" y="3444"/>
                  </a:lnTo>
                  <a:lnTo>
                    <a:pt x="7865" y="3298"/>
                  </a:lnTo>
                  <a:lnTo>
                    <a:pt x="8207" y="3200"/>
                  </a:lnTo>
                  <a:lnTo>
                    <a:pt x="8549" y="3102"/>
                  </a:lnTo>
                  <a:lnTo>
                    <a:pt x="8891" y="3004"/>
                  </a:lnTo>
                  <a:lnTo>
                    <a:pt x="9257" y="2956"/>
                  </a:lnTo>
                  <a:lnTo>
                    <a:pt x="9623" y="2907"/>
                  </a:lnTo>
                  <a:lnTo>
                    <a:pt x="9990" y="2882"/>
                  </a:lnTo>
                  <a:lnTo>
                    <a:pt x="10356" y="2858"/>
                  </a:lnTo>
                  <a:close/>
                  <a:moveTo>
                    <a:pt x="8060" y="0"/>
                  </a:moveTo>
                  <a:lnTo>
                    <a:pt x="6717" y="2516"/>
                  </a:lnTo>
                  <a:lnTo>
                    <a:pt x="3908" y="2003"/>
                  </a:lnTo>
                  <a:lnTo>
                    <a:pt x="3786" y="4861"/>
                  </a:lnTo>
                  <a:lnTo>
                    <a:pt x="1026" y="5593"/>
                  </a:lnTo>
                  <a:lnTo>
                    <a:pt x="2174" y="8207"/>
                  </a:lnTo>
                  <a:lnTo>
                    <a:pt x="1" y="10087"/>
                  </a:lnTo>
                  <a:lnTo>
                    <a:pt x="2174" y="11968"/>
                  </a:lnTo>
                  <a:lnTo>
                    <a:pt x="1026" y="14581"/>
                  </a:lnTo>
                  <a:lnTo>
                    <a:pt x="3786" y="15314"/>
                  </a:lnTo>
                  <a:lnTo>
                    <a:pt x="3908" y="18171"/>
                  </a:lnTo>
                  <a:lnTo>
                    <a:pt x="6717" y="17658"/>
                  </a:lnTo>
                  <a:lnTo>
                    <a:pt x="8060" y="20174"/>
                  </a:lnTo>
                  <a:lnTo>
                    <a:pt x="10356" y="18489"/>
                  </a:lnTo>
                  <a:lnTo>
                    <a:pt x="12652" y="20174"/>
                  </a:lnTo>
                  <a:lnTo>
                    <a:pt x="13995" y="17658"/>
                  </a:lnTo>
                  <a:lnTo>
                    <a:pt x="16804" y="18171"/>
                  </a:lnTo>
                  <a:lnTo>
                    <a:pt x="16926" y="15314"/>
                  </a:lnTo>
                  <a:lnTo>
                    <a:pt x="19686" y="14581"/>
                  </a:lnTo>
                  <a:lnTo>
                    <a:pt x="18538" y="11968"/>
                  </a:lnTo>
                  <a:lnTo>
                    <a:pt x="20711" y="10087"/>
                  </a:lnTo>
                  <a:lnTo>
                    <a:pt x="18538" y="8207"/>
                  </a:lnTo>
                  <a:lnTo>
                    <a:pt x="19686" y="5593"/>
                  </a:lnTo>
                  <a:lnTo>
                    <a:pt x="16926" y="4861"/>
                  </a:lnTo>
                  <a:lnTo>
                    <a:pt x="16804" y="2003"/>
                  </a:lnTo>
                  <a:lnTo>
                    <a:pt x="13995" y="2516"/>
                  </a:lnTo>
                  <a:lnTo>
                    <a:pt x="12652" y="0"/>
                  </a:lnTo>
                  <a:lnTo>
                    <a:pt x="10356" y="1686"/>
                  </a:lnTo>
                  <a:lnTo>
                    <a:pt x="8060" y="0"/>
                  </a:lnTo>
                  <a:close/>
                </a:path>
              </a:pathLst>
            </a:custGeom>
            <a:solidFill>
              <a:srgbClr val="FFF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56;p20"/>
            <p:cNvSpPr/>
            <p:nvPr/>
          </p:nvSpPr>
          <p:spPr>
            <a:xfrm>
              <a:off x="6016600" y="1005000"/>
              <a:ext cx="337050" cy="337050"/>
            </a:xfrm>
            <a:custGeom>
              <a:avLst/>
              <a:gdLst/>
              <a:ahLst/>
              <a:cxnLst/>
              <a:rect l="l" t="t" r="r" b="b"/>
              <a:pathLst>
                <a:path w="13482" h="13482" extrusionOk="0">
                  <a:moveTo>
                    <a:pt x="6741" y="0"/>
                  </a:moveTo>
                  <a:lnTo>
                    <a:pt x="6399" y="25"/>
                  </a:lnTo>
                  <a:lnTo>
                    <a:pt x="6057" y="49"/>
                  </a:lnTo>
                  <a:lnTo>
                    <a:pt x="5715" y="98"/>
                  </a:lnTo>
                  <a:lnTo>
                    <a:pt x="5398" y="147"/>
                  </a:lnTo>
                  <a:lnTo>
                    <a:pt x="5056" y="220"/>
                  </a:lnTo>
                  <a:lnTo>
                    <a:pt x="4738" y="318"/>
                  </a:lnTo>
                  <a:lnTo>
                    <a:pt x="4421" y="416"/>
                  </a:lnTo>
                  <a:lnTo>
                    <a:pt x="4128" y="538"/>
                  </a:lnTo>
                  <a:lnTo>
                    <a:pt x="3835" y="684"/>
                  </a:lnTo>
                  <a:lnTo>
                    <a:pt x="3542" y="831"/>
                  </a:lnTo>
                  <a:lnTo>
                    <a:pt x="3249" y="977"/>
                  </a:lnTo>
                  <a:lnTo>
                    <a:pt x="2980" y="1173"/>
                  </a:lnTo>
                  <a:lnTo>
                    <a:pt x="2711" y="1344"/>
                  </a:lnTo>
                  <a:lnTo>
                    <a:pt x="2467" y="1539"/>
                  </a:lnTo>
                  <a:lnTo>
                    <a:pt x="2223" y="1759"/>
                  </a:lnTo>
                  <a:lnTo>
                    <a:pt x="1979" y="1979"/>
                  </a:lnTo>
                  <a:lnTo>
                    <a:pt x="1759" y="2223"/>
                  </a:lnTo>
                  <a:lnTo>
                    <a:pt x="1539" y="2467"/>
                  </a:lnTo>
                  <a:lnTo>
                    <a:pt x="1344" y="2711"/>
                  </a:lnTo>
                  <a:lnTo>
                    <a:pt x="1173" y="2980"/>
                  </a:lnTo>
                  <a:lnTo>
                    <a:pt x="977" y="3249"/>
                  </a:lnTo>
                  <a:lnTo>
                    <a:pt x="831" y="3542"/>
                  </a:lnTo>
                  <a:lnTo>
                    <a:pt x="684" y="3835"/>
                  </a:lnTo>
                  <a:lnTo>
                    <a:pt x="538" y="4128"/>
                  </a:lnTo>
                  <a:lnTo>
                    <a:pt x="416" y="4421"/>
                  </a:lnTo>
                  <a:lnTo>
                    <a:pt x="318" y="4738"/>
                  </a:lnTo>
                  <a:lnTo>
                    <a:pt x="220" y="5056"/>
                  </a:lnTo>
                  <a:lnTo>
                    <a:pt x="147" y="5398"/>
                  </a:lnTo>
                  <a:lnTo>
                    <a:pt x="98" y="5715"/>
                  </a:lnTo>
                  <a:lnTo>
                    <a:pt x="49" y="6057"/>
                  </a:lnTo>
                  <a:lnTo>
                    <a:pt x="25" y="6399"/>
                  </a:lnTo>
                  <a:lnTo>
                    <a:pt x="0" y="6741"/>
                  </a:lnTo>
                  <a:lnTo>
                    <a:pt x="25" y="7083"/>
                  </a:lnTo>
                  <a:lnTo>
                    <a:pt x="49" y="7425"/>
                  </a:lnTo>
                  <a:lnTo>
                    <a:pt x="98" y="7767"/>
                  </a:lnTo>
                  <a:lnTo>
                    <a:pt x="147" y="8084"/>
                  </a:lnTo>
                  <a:lnTo>
                    <a:pt x="220" y="8426"/>
                  </a:lnTo>
                  <a:lnTo>
                    <a:pt x="318" y="8744"/>
                  </a:lnTo>
                  <a:lnTo>
                    <a:pt x="416" y="9061"/>
                  </a:lnTo>
                  <a:lnTo>
                    <a:pt x="538" y="9354"/>
                  </a:lnTo>
                  <a:lnTo>
                    <a:pt x="684" y="9648"/>
                  </a:lnTo>
                  <a:lnTo>
                    <a:pt x="831" y="9941"/>
                  </a:lnTo>
                  <a:lnTo>
                    <a:pt x="977" y="10234"/>
                  </a:lnTo>
                  <a:lnTo>
                    <a:pt x="1173" y="10502"/>
                  </a:lnTo>
                  <a:lnTo>
                    <a:pt x="1344" y="10771"/>
                  </a:lnTo>
                  <a:lnTo>
                    <a:pt x="1539" y="11015"/>
                  </a:lnTo>
                  <a:lnTo>
                    <a:pt x="1759" y="11259"/>
                  </a:lnTo>
                  <a:lnTo>
                    <a:pt x="1979" y="11504"/>
                  </a:lnTo>
                  <a:lnTo>
                    <a:pt x="2223" y="11723"/>
                  </a:lnTo>
                  <a:lnTo>
                    <a:pt x="2467" y="11943"/>
                  </a:lnTo>
                  <a:lnTo>
                    <a:pt x="2711" y="12139"/>
                  </a:lnTo>
                  <a:lnTo>
                    <a:pt x="2980" y="12310"/>
                  </a:lnTo>
                  <a:lnTo>
                    <a:pt x="3249" y="12505"/>
                  </a:lnTo>
                  <a:lnTo>
                    <a:pt x="3542" y="12652"/>
                  </a:lnTo>
                  <a:lnTo>
                    <a:pt x="3835" y="12798"/>
                  </a:lnTo>
                  <a:lnTo>
                    <a:pt x="4128" y="12945"/>
                  </a:lnTo>
                  <a:lnTo>
                    <a:pt x="4421" y="13067"/>
                  </a:lnTo>
                  <a:lnTo>
                    <a:pt x="4738" y="13164"/>
                  </a:lnTo>
                  <a:lnTo>
                    <a:pt x="5056" y="13262"/>
                  </a:lnTo>
                  <a:lnTo>
                    <a:pt x="5398" y="13335"/>
                  </a:lnTo>
                  <a:lnTo>
                    <a:pt x="5715" y="13384"/>
                  </a:lnTo>
                  <a:lnTo>
                    <a:pt x="6057" y="13433"/>
                  </a:lnTo>
                  <a:lnTo>
                    <a:pt x="6399" y="13458"/>
                  </a:lnTo>
                  <a:lnTo>
                    <a:pt x="6741" y="13482"/>
                  </a:lnTo>
                  <a:lnTo>
                    <a:pt x="7083" y="13458"/>
                  </a:lnTo>
                  <a:lnTo>
                    <a:pt x="7425" y="13433"/>
                  </a:lnTo>
                  <a:lnTo>
                    <a:pt x="7767" y="13384"/>
                  </a:lnTo>
                  <a:lnTo>
                    <a:pt x="8084" y="13335"/>
                  </a:lnTo>
                  <a:lnTo>
                    <a:pt x="8426" y="13262"/>
                  </a:lnTo>
                  <a:lnTo>
                    <a:pt x="8744" y="13164"/>
                  </a:lnTo>
                  <a:lnTo>
                    <a:pt x="9061" y="13067"/>
                  </a:lnTo>
                  <a:lnTo>
                    <a:pt x="9354" y="12945"/>
                  </a:lnTo>
                  <a:lnTo>
                    <a:pt x="9647" y="12798"/>
                  </a:lnTo>
                  <a:lnTo>
                    <a:pt x="9940" y="12652"/>
                  </a:lnTo>
                  <a:lnTo>
                    <a:pt x="10234" y="12505"/>
                  </a:lnTo>
                  <a:lnTo>
                    <a:pt x="10502" y="12310"/>
                  </a:lnTo>
                  <a:lnTo>
                    <a:pt x="10771" y="12139"/>
                  </a:lnTo>
                  <a:lnTo>
                    <a:pt x="11015" y="11943"/>
                  </a:lnTo>
                  <a:lnTo>
                    <a:pt x="11259" y="11723"/>
                  </a:lnTo>
                  <a:lnTo>
                    <a:pt x="11504" y="11504"/>
                  </a:lnTo>
                  <a:lnTo>
                    <a:pt x="11723" y="11259"/>
                  </a:lnTo>
                  <a:lnTo>
                    <a:pt x="11943" y="11015"/>
                  </a:lnTo>
                  <a:lnTo>
                    <a:pt x="12139" y="10771"/>
                  </a:lnTo>
                  <a:lnTo>
                    <a:pt x="12310" y="10502"/>
                  </a:lnTo>
                  <a:lnTo>
                    <a:pt x="12505" y="10234"/>
                  </a:lnTo>
                  <a:lnTo>
                    <a:pt x="12651" y="9941"/>
                  </a:lnTo>
                  <a:lnTo>
                    <a:pt x="12798" y="9648"/>
                  </a:lnTo>
                  <a:lnTo>
                    <a:pt x="12945" y="9354"/>
                  </a:lnTo>
                  <a:lnTo>
                    <a:pt x="13067" y="9061"/>
                  </a:lnTo>
                  <a:lnTo>
                    <a:pt x="13164" y="8744"/>
                  </a:lnTo>
                  <a:lnTo>
                    <a:pt x="13262" y="8426"/>
                  </a:lnTo>
                  <a:lnTo>
                    <a:pt x="13335" y="8084"/>
                  </a:lnTo>
                  <a:lnTo>
                    <a:pt x="13384" y="7767"/>
                  </a:lnTo>
                  <a:lnTo>
                    <a:pt x="13433" y="7425"/>
                  </a:lnTo>
                  <a:lnTo>
                    <a:pt x="13457" y="7083"/>
                  </a:lnTo>
                  <a:lnTo>
                    <a:pt x="13482" y="6741"/>
                  </a:lnTo>
                  <a:lnTo>
                    <a:pt x="13457" y="6399"/>
                  </a:lnTo>
                  <a:lnTo>
                    <a:pt x="13433" y="6057"/>
                  </a:lnTo>
                  <a:lnTo>
                    <a:pt x="13384" y="5715"/>
                  </a:lnTo>
                  <a:lnTo>
                    <a:pt x="13335" y="5398"/>
                  </a:lnTo>
                  <a:lnTo>
                    <a:pt x="13262" y="5056"/>
                  </a:lnTo>
                  <a:lnTo>
                    <a:pt x="13164" y="4738"/>
                  </a:lnTo>
                  <a:lnTo>
                    <a:pt x="13067" y="4421"/>
                  </a:lnTo>
                  <a:lnTo>
                    <a:pt x="12945" y="4128"/>
                  </a:lnTo>
                  <a:lnTo>
                    <a:pt x="12798" y="3835"/>
                  </a:lnTo>
                  <a:lnTo>
                    <a:pt x="12651" y="3542"/>
                  </a:lnTo>
                  <a:lnTo>
                    <a:pt x="12505" y="3249"/>
                  </a:lnTo>
                  <a:lnTo>
                    <a:pt x="12310" y="2980"/>
                  </a:lnTo>
                  <a:lnTo>
                    <a:pt x="12139" y="2711"/>
                  </a:lnTo>
                  <a:lnTo>
                    <a:pt x="11943" y="2467"/>
                  </a:lnTo>
                  <a:lnTo>
                    <a:pt x="11723" y="2223"/>
                  </a:lnTo>
                  <a:lnTo>
                    <a:pt x="11504" y="1979"/>
                  </a:lnTo>
                  <a:lnTo>
                    <a:pt x="11259" y="1759"/>
                  </a:lnTo>
                  <a:lnTo>
                    <a:pt x="11015" y="1539"/>
                  </a:lnTo>
                  <a:lnTo>
                    <a:pt x="10771" y="1344"/>
                  </a:lnTo>
                  <a:lnTo>
                    <a:pt x="10502" y="1173"/>
                  </a:lnTo>
                  <a:lnTo>
                    <a:pt x="10234" y="977"/>
                  </a:lnTo>
                  <a:lnTo>
                    <a:pt x="9940" y="831"/>
                  </a:lnTo>
                  <a:lnTo>
                    <a:pt x="9647" y="684"/>
                  </a:lnTo>
                  <a:lnTo>
                    <a:pt x="9354" y="538"/>
                  </a:lnTo>
                  <a:lnTo>
                    <a:pt x="9061" y="416"/>
                  </a:lnTo>
                  <a:lnTo>
                    <a:pt x="8744" y="318"/>
                  </a:lnTo>
                  <a:lnTo>
                    <a:pt x="8426" y="220"/>
                  </a:lnTo>
                  <a:lnTo>
                    <a:pt x="8084" y="147"/>
                  </a:lnTo>
                  <a:lnTo>
                    <a:pt x="7767" y="98"/>
                  </a:lnTo>
                  <a:lnTo>
                    <a:pt x="7425" y="49"/>
                  </a:lnTo>
                  <a:lnTo>
                    <a:pt x="7083" y="25"/>
                  </a:lnTo>
                  <a:lnTo>
                    <a:pt x="6741" y="0"/>
                  </a:lnTo>
                  <a:close/>
                </a:path>
              </a:pathLst>
            </a:custGeom>
            <a:solidFill>
              <a:srgbClr val="FFF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7" name="Google Shape;157;p20"/>
          <p:cNvSpPr/>
          <p:nvPr/>
        </p:nvSpPr>
        <p:spPr>
          <a:xfrm>
            <a:off x="2027271" y="916449"/>
            <a:ext cx="1417580" cy="800768"/>
          </a:xfrm>
          <a:custGeom>
            <a:avLst/>
            <a:gdLst/>
            <a:ahLst/>
            <a:cxnLst/>
            <a:rect l="l" t="t" r="r" b="b"/>
            <a:pathLst>
              <a:path w="19198" h="10845" extrusionOk="0">
                <a:moveTo>
                  <a:pt x="7572" y="1"/>
                </a:moveTo>
                <a:lnTo>
                  <a:pt x="7108" y="25"/>
                </a:lnTo>
                <a:lnTo>
                  <a:pt x="6668" y="98"/>
                </a:lnTo>
                <a:lnTo>
                  <a:pt x="6229" y="196"/>
                </a:lnTo>
                <a:lnTo>
                  <a:pt x="5813" y="343"/>
                </a:lnTo>
                <a:lnTo>
                  <a:pt x="5423" y="538"/>
                </a:lnTo>
                <a:lnTo>
                  <a:pt x="5056" y="758"/>
                </a:lnTo>
                <a:lnTo>
                  <a:pt x="4714" y="1026"/>
                </a:lnTo>
                <a:lnTo>
                  <a:pt x="4397" y="1319"/>
                </a:lnTo>
                <a:lnTo>
                  <a:pt x="4104" y="1637"/>
                </a:lnTo>
                <a:lnTo>
                  <a:pt x="3835" y="1979"/>
                </a:lnTo>
                <a:lnTo>
                  <a:pt x="3615" y="2345"/>
                </a:lnTo>
                <a:lnTo>
                  <a:pt x="3420" y="2736"/>
                </a:lnTo>
                <a:lnTo>
                  <a:pt x="3273" y="3151"/>
                </a:lnTo>
                <a:lnTo>
                  <a:pt x="3151" y="3591"/>
                </a:lnTo>
                <a:lnTo>
                  <a:pt x="3102" y="4030"/>
                </a:lnTo>
                <a:lnTo>
                  <a:pt x="3078" y="4494"/>
                </a:lnTo>
                <a:lnTo>
                  <a:pt x="3078" y="4788"/>
                </a:lnTo>
                <a:lnTo>
                  <a:pt x="2712" y="4788"/>
                </a:lnTo>
                <a:lnTo>
                  <a:pt x="2419" y="4836"/>
                </a:lnTo>
                <a:lnTo>
                  <a:pt x="2125" y="4910"/>
                </a:lnTo>
                <a:lnTo>
                  <a:pt x="1832" y="5032"/>
                </a:lnTo>
                <a:lnTo>
                  <a:pt x="1588" y="5154"/>
                </a:lnTo>
                <a:lnTo>
                  <a:pt x="1320" y="5300"/>
                </a:lnTo>
                <a:lnTo>
                  <a:pt x="1100" y="5471"/>
                </a:lnTo>
                <a:lnTo>
                  <a:pt x="880" y="5667"/>
                </a:lnTo>
                <a:lnTo>
                  <a:pt x="685" y="5887"/>
                </a:lnTo>
                <a:lnTo>
                  <a:pt x="514" y="6131"/>
                </a:lnTo>
                <a:lnTo>
                  <a:pt x="367" y="6375"/>
                </a:lnTo>
                <a:lnTo>
                  <a:pt x="220" y="6644"/>
                </a:lnTo>
                <a:lnTo>
                  <a:pt x="123" y="6912"/>
                </a:lnTo>
                <a:lnTo>
                  <a:pt x="50" y="7205"/>
                </a:lnTo>
                <a:lnTo>
                  <a:pt x="1" y="7499"/>
                </a:lnTo>
                <a:lnTo>
                  <a:pt x="1" y="7816"/>
                </a:lnTo>
                <a:lnTo>
                  <a:pt x="1" y="8134"/>
                </a:lnTo>
                <a:lnTo>
                  <a:pt x="50" y="8427"/>
                </a:lnTo>
                <a:lnTo>
                  <a:pt x="123" y="8720"/>
                </a:lnTo>
                <a:lnTo>
                  <a:pt x="220" y="8988"/>
                </a:lnTo>
                <a:lnTo>
                  <a:pt x="367" y="9257"/>
                </a:lnTo>
                <a:lnTo>
                  <a:pt x="514" y="9501"/>
                </a:lnTo>
                <a:lnTo>
                  <a:pt x="685" y="9745"/>
                </a:lnTo>
                <a:lnTo>
                  <a:pt x="880" y="9965"/>
                </a:lnTo>
                <a:lnTo>
                  <a:pt x="1100" y="10161"/>
                </a:lnTo>
                <a:lnTo>
                  <a:pt x="1320" y="10332"/>
                </a:lnTo>
                <a:lnTo>
                  <a:pt x="1588" y="10478"/>
                </a:lnTo>
                <a:lnTo>
                  <a:pt x="1832" y="10600"/>
                </a:lnTo>
                <a:lnTo>
                  <a:pt x="2125" y="10722"/>
                </a:lnTo>
                <a:lnTo>
                  <a:pt x="2419" y="10796"/>
                </a:lnTo>
                <a:lnTo>
                  <a:pt x="2712" y="10844"/>
                </a:lnTo>
                <a:lnTo>
                  <a:pt x="16486" y="10844"/>
                </a:lnTo>
                <a:lnTo>
                  <a:pt x="16779" y="10796"/>
                </a:lnTo>
                <a:lnTo>
                  <a:pt x="17072" y="10722"/>
                </a:lnTo>
                <a:lnTo>
                  <a:pt x="17365" y="10600"/>
                </a:lnTo>
                <a:lnTo>
                  <a:pt x="17610" y="10478"/>
                </a:lnTo>
                <a:lnTo>
                  <a:pt x="17878" y="10332"/>
                </a:lnTo>
                <a:lnTo>
                  <a:pt x="18098" y="10161"/>
                </a:lnTo>
                <a:lnTo>
                  <a:pt x="18318" y="9965"/>
                </a:lnTo>
                <a:lnTo>
                  <a:pt x="18513" y="9745"/>
                </a:lnTo>
                <a:lnTo>
                  <a:pt x="18684" y="9501"/>
                </a:lnTo>
                <a:lnTo>
                  <a:pt x="18831" y="9257"/>
                </a:lnTo>
                <a:lnTo>
                  <a:pt x="18977" y="8988"/>
                </a:lnTo>
                <a:lnTo>
                  <a:pt x="19075" y="8720"/>
                </a:lnTo>
                <a:lnTo>
                  <a:pt x="19148" y="8427"/>
                </a:lnTo>
                <a:lnTo>
                  <a:pt x="19197" y="8134"/>
                </a:lnTo>
                <a:lnTo>
                  <a:pt x="19197" y="7816"/>
                </a:lnTo>
                <a:lnTo>
                  <a:pt x="19197" y="7499"/>
                </a:lnTo>
                <a:lnTo>
                  <a:pt x="19148" y="7205"/>
                </a:lnTo>
                <a:lnTo>
                  <a:pt x="19075" y="6912"/>
                </a:lnTo>
                <a:lnTo>
                  <a:pt x="18977" y="6644"/>
                </a:lnTo>
                <a:lnTo>
                  <a:pt x="18831" y="6375"/>
                </a:lnTo>
                <a:lnTo>
                  <a:pt x="18684" y="6131"/>
                </a:lnTo>
                <a:lnTo>
                  <a:pt x="18513" y="5887"/>
                </a:lnTo>
                <a:lnTo>
                  <a:pt x="18318" y="5667"/>
                </a:lnTo>
                <a:lnTo>
                  <a:pt x="18098" y="5471"/>
                </a:lnTo>
                <a:lnTo>
                  <a:pt x="17878" y="5300"/>
                </a:lnTo>
                <a:lnTo>
                  <a:pt x="17610" y="5154"/>
                </a:lnTo>
                <a:lnTo>
                  <a:pt x="17365" y="5032"/>
                </a:lnTo>
                <a:lnTo>
                  <a:pt x="17072" y="4910"/>
                </a:lnTo>
                <a:lnTo>
                  <a:pt x="16779" y="4836"/>
                </a:lnTo>
                <a:lnTo>
                  <a:pt x="16486" y="4788"/>
                </a:lnTo>
                <a:lnTo>
                  <a:pt x="15412" y="4788"/>
                </a:lnTo>
                <a:lnTo>
                  <a:pt x="15436" y="4494"/>
                </a:lnTo>
                <a:lnTo>
                  <a:pt x="15412" y="4201"/>
                </a:lnTo>
                <a:lnTo>
                  <a:pt x="15387" y="3933"/>
                </a:lnTo>
                <a:lnTo>
                  <a:pt x="15314" y="3664"/>
                </a:lnTo>
                <a:lnTo>
                  <a:pt x="15216" y="3420"/>
                </a:lnTo>
                <a:lnTo>
                  <a:pt x="15094" y="3176"/>
                </a:lnTo>
                <a:lnTo>
                  <a:pt x="14972" y="2956"/>
                </a:lnTo>
                <a:lnTo>
                  <a:pt x="14801" y="2736"/>
                </a:lnTo>
                <a:lnTo>
                  <a:pt x="14630" y="2541"/>
                </a:lnTo>
                <a:lnTo>
                  <a:pt x="14435" y="2370"/>
                </a:lnTo>
                <a:lnTo>
                  <a:pt x="14215" y="2199"/>
                </a:lnTo>
                <a:lnTo>
                  <a:pt x="13995" y="2077"/>
                </a:lnTo>
                <a:lnTo>
                  <a:pt x="13751" y="1954"/>
                </a:lnTo>
                <a:lnTo>
                  <a:pt x="13507" y="1857"/>
                </a:lnTo>
                <a:lnTo>
                  <a:pt x="13238" y="1784"/>
                </a:lnTo>
                <a:lnTo>
                  <a:pt x="12969" y="1759"/>
                </a:lnTo>
                <a:lnTo>
                  <a:pt x="12676" y="1735"/>
                </a:lnTo>
                <a:lnTo>
                  <a:pt x="12334" y="1759"/>
                </a:lnTo>
                <a:lnTo>
                  <a:pt x="11992" y="1832"/>
                </a:lnTo>
                <a:lnTo>
                  <a:pt x="11650" y="1930"/>
                </a:lnTo>
                <a:lnTo>
                  <a:pt x="11357" y="2077"/>
                </a:lnTo>
                <a:lnTo>
                  <a:pt x="11186" y="1857"/>
                </a:lnTo>
                <a:lnTo>
                  <a:pt x="11015" y="1637"/>
                </a:lnTo>
                <a:lnTo>
                  <a:pt x="10844" y="1417"/>
                </a:lnTo>
                <a:lnTo>
                  <a:pt x="10649" y="1222"/>
                </a:lnTo>
                <a:lnTo>
                  <a:pt x="10454" y="1051"/>
                </a:lnTo>
                <a:lnTo>
                  <a:pt x="10234" y="880"/>
                </a:lnTo>
                <a:lnTo>
                  <a:pt x="9990" y="709"/>
                </a:lnTo>
                <a:lnTo>
                  <a:pt x="9745" y="562"/>
                </a:lnTo>
                <a:lnTo>
                  <a:pt x="9501" y="440"/>
                </a:lnTo>
                <a:lnTo>
                  <a:pt x="9257" y="318"/>
                </a:lnTo>
                <a:lnTo>
                  <a:pt x="8988" y="220"/>
                </a:lnTo>
                <a:lnTo>
                  <a:pt x="8720" y="147"/>
                </a:lnTo>
                <a:lnTo>
                  <a:pt x="8427" y="74"/>
                </a:lnTo>
                <a:lnTo>
                  <a:pt x="8158" y="25"/>
                </a:lnTo>
                <a:lnTo>
                  <a:pt x="7865" y="1"/>
                </a:lnTo>
                <a:close/>
              </a:path>
            </a:pathLst>
          </a:custGeom>
          <a:solidFill>
            <a:srgbClr val="9BCF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58" name="Google Shape;158;p20"/>
          <p:cNvGrpSpPr/>
          <p:nvPr/>
        </p:nvGrpSpPr>
        <p:grpSpPr>
          <a:xfrm>
            <a:off x="1749024" y="3207547"/>
            <a:ext cx="1128571" cy="1471014"/>
            <a:chOff x="2624850" y="4296000"/>
            <a:chExt cx="380400" cy="495825"/>
          </a:xfrm>
        </p:grpSpPr>
        <p:sp>
          <p:nvSpPr>
            <p:cNvPr id="159" name="Google Shape;159;p20"/>
            <p:cNvSpPr/>
            <p:nvPr/>
          </p:nvSpPr>
          <p:spPr>
            <a:xfrm>
              <a:off x="2845875" y="4296000"/>
              <a:ext cx="126425" cy="125800"/>
            </a:xfrm>
            <a:custGeom>
              <a:avLst/>
              <a:gdLst/>
              <a:ahLst/>
              <a:cxnLst/>
              <a:rect l="l" t="t" r="r" b="b"/>
              <a:pathLst>
                <a:path w="5057" h="5032" extrusionOk="0">
                  <a:moveTo>
                    <a:pt x="4812" y="1"/>
                  </a:moveTo>
                  <a:lnTo>
                    <a:pt x="4372" y="74"/>
                  </a:lnTo>
                  <a:lnTo>
                    <a:pt x="3762" y="196"/>
                  </a:lnTo>
                  <a:lnTo>
                    <a:pt x="3053" y="392"/>
                  </a:lnTo>
                  <a:lnTo>
                    <a:pt x="2321" y="636"/>
                  </a:lnTo>
                  <a:lnTo>
                    <a:pt x="1612" y="929"/>
                  </a:lnTo>
                  <a:lnTo>
                    <a:pt x="1295" y="1075"/>
                  </a:lnTo>
                  <a:lnTo>
                    <a:pt x="1026" y="1222"/>
                  </a:lnTo>
                  <a:lnTo>
                    <a:pt x="782" y="1368"/>
                  </a:lnTo>
                  <a:lnTo>
                    <a:pt x="611" y="1515"/>
                  </a:lnTo>
                  <a:lnTo>
                    <a:pt x="489" y="1662"/>
                  </a:lnTo>
                  <a:lnTo>
                    <a:pt x="367" y="1808"/>
                  </a:lnTo>
                  <a:lnTo>
                    <a:pt x="269" y="1979"/>
                  </a:lnTo>
                  <a:lnTo>
                    <a:pt x="172" y="2150"/>
                  </a:lnTo>
                  <a:lnTo>
                    <a:pt x="123" y="2321"/>
                  </a:lnTo>
                  <a:lnTo>
                    <a:pt x="74" y="2492"/>
                  </a:lnTo>
                  <a:lnTo>
                    <a:pt x="25" y="2687"/>
                  </a:lnTo>
                  <a:lnTo>
                    <a:pt x="1" y="2858"/>
                  </a:lnTo>
                  <a:lnTo>
                    <a:pt x="1" y="3054"/>
                  </a:lnTo>
                  <a:lnTo>
                    <a:pt x="25" y="3225"/>
                  </a:lnTo>
                  <a:lnTo>
                    <a:pt x="49" y="3420"/>
                  </a:lnTo>
                  <a:lnTo>
                    <a:pt x="98" y="3591"/>
                  </a:lnTo>
                  <a:lnTo>
                    <a:pt x="172" y="3762"/>
                  </a:lnTo>
                  <a:lnTo>
                    <a:pt x="245" y="3933"/>
                  </a:lnTo>
                  <a:lnTo>
                    <a:pt x="342" y="4104"/>
                  </a:lnTo>
                  <a:lnTo>
                    <a:pt x="440" y="4250"/>
                  </a:lnTo>
                  <a:lnTo>
                    <a:pt x="2638" y="2052"/>
                  </a:lnTo>
                  <a:lnTo>
                    <a:pt x="2736" y="2003"/>
                  </a:lnTo>
                  <a:lnTo>
                    <a:pt x="2809" y="1979"/>
                  </a:lnTo>
                  <a:lnTo>
                    <a:pt x="2907" y="2003"/>
                  </a:lnTo>
                  <a:lnTo>
                    <a:pt x="2980" y="2052"/>
                  </a:lnTo>
                  <a:lnTo>
                    <a:pt x="3029" y="2126"/>
                  </a:lnTo>
                  <a:lnTo>
                    <a:pt x="3053" y="2223"/>
                  </a:lnTo>
                  <a:lnTo>
                    <a:pt x="3029" y="2321"/>
                  </a:lnTo>
                  <a:lnTo>
                    <a:pt x="2980" y="2394"/>
                  </a:lnTo>
                  <a:lnTo>
                    <a:pt x="782" y="4592"/>
                  </a:lnTo>
                  <a:lnTo>
                    <a:pt x="953" y="4690"/>
                  </a:lnTo>
                  <a:lnTo>
                    <a:pt x="1100" y="4788"/>
                  </a:lnTo>
                  <a:lnTo>
                    <a:pt x="1271" y="4885"/>
                  </a:lnTo>
                  <a:lnTo>
                    <a:pt x="1466" y="4934"/>
                  </a:lnTo>
                  <a:lnTo>
                    <a:pt x="1637" y="4983"/>
                  </a:lnTo>
                  <a:lnTo>
                    <a:pt x="1808" y="5008"/>
                  </a:lnTo>
                  <a:lnTo>
                    <a:pt x="2003" y="5032"/>
                  </a:lnTo>
                  <a:lnTo>
                    <a:pt x="2174" y="5032"/>
                  </a:lnTo>
                  <a:lnTo>
                    <a:pt x="2370" y="5008"/>
                  </a:lnTo>
                  <a:lnTo>
                    <a:pt x="2541" y="4983"/>
                  </a:lnTo>
                  <a:lnTo>
                    <a:pt x="2712" y="4934"/>
                  </a:lnTo>
                  <a:lnTo>
                    <a:pt x="2907" y="4861"/>
                  </a:lnTo>
                  <a:lnTo>
                    <a:pt x="3053" y="4788"/>
                  </a:lnTo>
                  <a:lnTo>
                    <a:pt x="3224" y="4690"/>
                  </a:lnTo>
                  <a:lnTo>
                    <a:pt x="3371" y="4568"/>
                  </a:lnTo>
                  <a:lnTo>
                    <a:pt x="3517" y="4421"/>
                  </a:lnTo>
                  <a:lnTo>
                    <a:pt x="3664" y="4250"/>
                  </a:lnTo>
                  <a:lnTo>
                    <a:pt x="3835" y="4006"/>
                  </a:lnTo>
                  <a:lnTo>
                    <a:pt x="3981" y="3738"/>
                  </a:lnTo>
                  <a:lnTo>
                    <a:pt x="4128" y="3420"/>
                  </a:lnTo>
                  <a:lnTo>
                    <a:pt x="4397" y="2736"/>
                  </a:lnTo>
                  <a:lnTo>
                    <a:pt x="4641" y="1979"/>
                  </a:lnTo>
                  <a:lnTo>
                    <a:pt x="4836" y="1271"/>
                  </a:lnTo>
                  <a:lnTo>
                    <a:pt x="4983" y="660"/>
                  </a:lnTo>
                  <a:lnTo>
                    <a:pt x="5032" y="221"/>
                  </a:lnTo>
                  <a:lnTo>
                    <a:pt x="5056" y="98"/>
                  </a:lnTo>
                  <a:lnTo>
                    <a:pt x="5032" y="25"/>
                  </a:lnTo>
                  <a:lnTo>
                    <a:pt x="4958" y="1"/>
                  </a:lnTo>
                  <a:close/>
                </a:path>
              </a:pathLst>
            </a:custGeom>
            <a:solidFill>
              <a:srgbClr val="B8F5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60;p20"/>
            <p:cNvSpPr/>
            <p:nvPr/>
          </p:nvSpPr>
          <p:spPr>
            <a:xfrm>
              <a:off x="2635850" y="4316150"/>
              <a:ext cx="369400" cy="475675"/>
            </a:xfrm>
            <a:custGeom>
              <a:avLst/>
              <a:gdLst/>
              <a:ahLst/>
              <a:cxnLst/>
              <a:rect l="l" t="t" r="r" b="b"/>
              <a:pathLst>
                <a:path w="14776" h="19027" extrusionOk="0">
                  <a:moveTo>
                    <a:pt x="7400" y="1"/>
                  </a:moveTo>
                  <a:lnTo>
                    <a:pt x="7254" y="25"/>
                  </a:lnTo>
                  <a:lnTo>
                    <a:pt x="7132" y="50"/>
                  </a:lnTo>
                  <a:lnTo>
                    <a:pt x="7034" y="123"/>
                  </a:lnTo>
                  <a:lnTo>
                    <a:pt x="6936" y="196"/>
                  </a:lnTo>
                  <a:lnTo>
                    <a:pt x="6863" y="294"/>
                  </a:lnTo>
                  <a:lnTo>
                    <a:pt x="6790" y="392"/>
                  </a:lnTo>
                  <a:lnTo>
                    <a:pt x="6765" y="514"/>
                  </a:lnTo>
                  <a:lnTo>
                    <a:pt x="6741" y="636"/>
                  </a:lnTo>
                  <a:lnTo>
                    <a:pt x="6741" y="4226"/>
                  </a:lnTo>
                  <a:lnTo>
                    <a:pt x="6887" y="4592"/>
                  </a:lnTo>
                  <a:lnTo>
                    <a:pt x="7009" y="4959"/>
                  </a:lnTo>
                  <a:lnTo>
                    <a:pt x="7058" y="5325"/>
                  </a:lnTo>
                  <a:lnTo>
                    <a:pt x="7083" y="5716"/>
                  </a:lnTo>
                  <a:lnTo>
                    <a:pt x="7058" y="6107"/>
                  </a:lnTo>
                  <a:lnTo>
                    <a:pt x="7009" y="6473"/>
                  </a:lnTo>
                  <a:lnTo>
                    <a:pt x="6887" y="6864"/>
                  </a:lnTo>
                  <a:lnTo>
                    <a:pt x="6741" y="7230"/>
                  </a:lnTo>
                  <a:lnTo>
                    <a:pt x="6741" y="13629"/>
                  </a:lnTo>
                  <a:lnTo>
                    <a:pt x="6203" y="13678"/>
                  </a:lnTo>
                  <a:lnTo>
                    <a:pt x="5666" y="13775"/>
                  </a:lnTo>
                  <a:lnTo>
                    <a:pt x="5153" y="13897"/>
                  </a:lnTo>
                  <a:lnTo>
                    <a:pt x="4640" y="14044"/>
                  </a:lnTo>
                  <a:lnTo>
                    <a:pt x="4152" y="14239"/>
                  </a:lnTo>
                  <a:lnTo>
                    <a:pt x="3688" y="14459"/>
                  </a:lnTo>
                  <a:lnTo>
                    <a:pt x="3224" y="14703"/>
                  </a:lnTo>
                  <a:lnTo>
                    <a:pt x="2784" y="14972"/>
                  </a:lnTo>
                  <a:lnTo>
                    <a:pt x="2369" y="15265"/>
                  </a:lnTo>
                  <a:lnTo>
                    <a:pt x="1954" y="15583"/>
                  </a:lnTo>
                  <a:lnTo>
                    <a:pt x="1588" y="15925"/>
                  </a:lnTo>
                  <a:lnTo>
                    <a:pt x="1221" y="16291"/>
                  </a:lnTo>
                  <a:lnTo>
                    <a:pt x="879" y="16682"/>
                  </a:lnTo>
                  <a:lnTo>
                    <a:pt x="562" y="17097"/>
                  </a:lnTo>
                  <a:lnTo>
                    <a:pt x="269" y="17512"/>
                  </a:lnTo>
                  <a:lnTo>
                    <a:pt x="0" y="17952"/>
                  </a:lnTo>
                  <a:lnTo>
                    <a:pt x="293" y="18074"/>
                  </a:lnTo>
                  <a:lnTo>
                    <a:pt x="611" y="18196"/>
                  </a:lnTo>
                  <a:lnTo>
                    <a:pt x="1319" y="18391"/>
                  </a:lnTo>
                  <a:lnTo>
                    <a:pt x="2125" y="18587"/>
                  </a:lnTo>
                  <a:lnTo>
                    <a:pt x="3053" y="18733"/>
                  </a:lnTo>
                  <a:lnTo>
                    <a:pt x="4030" y="18855"/>
                  </a:lnTo>
                  <a:lnTo>
                    <a:pt x="5104" y="18953"/>
                  </a:lnTo>
                  <a:lnTo>
                    <a:pt x="6228" y="19002"/>
                  </a:lnTo>
                  <a:lnTo>
                    <a:pt x="7376" y="19026"/>
                  </a:lnTo>
                  <a:lnTo>
                    <a:pt x="8548" y="19002"/>
                  </a:lnTo>
                  <a:lnTo>
                    <a:pt x="9672" y="18953"/>
                  </a:lnTo>
                  <a:lnTo>
                    <a:pt x="10746" y="18855"/>
                  </a:lnTo>
                  <a:lnTo>
                    <a:pt x="11723" y="18733"/>
                  </a:lnTo>
                  <a:lnTo>
                    <a:pt x="12651" y="18587"/>
                  </a:lnTo>
                  <a:lnTo>
                    <a:pt x="13457" y="18391"/>
                  </a:lnTo>
                  <a:lnTo>
                    <a:pt x="14165" y="18196"/>
                  </a:lnTo>
                  <a:lnTo>
                    <a:pt x="14483" y="18074"/>
                  </a:lnTo>
                  <a:lnTo>
                    <a:pt x="14776" y="17952"/>
                  </a:lnTo>
                  <a:lnTo>
                    <a:pt x="14507" y="17512"/>
                  </a:lnTo>
                  <a:lnTo>
                    <a:pt x="14214" y="17097"/>
                  </a:lnTo>
                  <a:lnTo>
                    <a:pt x="13897" y="16682"/>
                  </a:lnTo>
                  <a:lnTo>
                    <a:pt x="13555" y="16291"/>
                  </a:lnTo>
                  <a:lnTo>
                    <a:pt x="13188" y="15925"/>
                  </a:lnTo>
                  <a:lnTo>
                    <a:pt x="12822" y="15583"/>
                  </a:lnTo>
                  <a:lnTo>
                    <a:pt x="12407" y="15265"/>
                  </a:lnTo>
                  <a:lnTo>
                    <a:pt x="11992" y="14972"/>
                  </a:lnTo>
                  <a:lnTo>
                    <a:pt x="11552" y="14703"/>
                  </a:lnTo>
                  <a:lnTo>
                    <a:pt x="11088" y="14459"/>
                  </a:lnTo>
                  <a:lnTo>
                    <a:pt x="10624" y="14239"/>
                  </a:lnTo>
                  <a:lnTo>
                    <a:pt x="10136" y="14044"/>
                  </a:lnTo>
                  <a:lnTo>
                    <a:pt x="9623" y="13897"/>
                  </a:lnTo>
                  <a:lnTo>
                    <a:pt x="9110" y="13775"/>
                  </a:lnTo>
                  <a:lnTo>
                    <a:pt x="8573" y="13678"/>
                  </a:lnTo>
                  <a:lnTo>
                    <a:pt x="8035" y="13629"/>
                  </a:lnTo>
                  <a:lnTo>
                    <a:pt x="8035" y="3347"/>
                  </a:lnTo>
                  <a:lnTo>
                    <a:pt x="7913" y="3054"/>
                  </a:lnTo>
                  <a:lnTo>
                    <a:pt x="7840" y="2761"/>
                  </a:lnTo>
                  <a:lnTo>
                    <a:pt x="7791" y="2467"/>
                  </a:lnTo>
                  <a:lnTo>
                    <a:pt x="7767" y="2174"/>
                  </a:lnTo>
                  <a:lnTo>
                    <a:pt x="7791" y="1857"/>
                  </a:lnTo>
                  <a:lnTo>
                    <a:pt x="7840" y="1564"/>
                  </a:lnTo>
                  <a:lnTo>
                    <a:pt x="7913" y="1271"/>
                  </a:lnTo>
                  <a:lnTo>
                    <a:pt x="8035" y="978"/>
                  </a:lnTo>
                  <a:lnTo>
                    <a:pt x="8035" y="636"/>
                  </a:lnTo>
                  <a:lnTo>
                    <a:pt x="8011" y="514"/>
                  </a:lnTo>
                  <a:lnTo>
                    <a:pt x="7986" y="392"/>
                  </a:lnTo>
                  <a:lnTo>
                    <a:pt x="7913" y="294"/>
                  </a:lnTo>
                  <a:lnTo>
                    <a:pt x="7840" y="196"/>
                  </a:lnTo>
                  <a:lnTo>
                    <a:pt x="7742" y="123"/>
                  </a:lnTo>
                  <a:lnTo>
                    <a:pt x="7644" y="50"/>
                  </a:lnTo>
                  <a:lnTo>
                    <a:pt x="7522" y="25"/>
                  </a:lnTo>
                  <a:lnTo>
                    <a:pt x="7400" y="1"/>
                  </a:lnTo>
                  <a:close/>
                </a:path>
              </a:pathLst>
            </a:custGeom>
            <a:solidFill>
              <a:srgbClr val="B8F5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61;p20"/>
            <p:cNvSpPr/>
            <p:nvPr/>
          </p:nvSpPr>
          <p:spPr>
            <a:xfrm>
              <a:off x="2624850" y="4357675"/>
              <a:ext cx="171600" cy="171600"/>
            </a:xfrm>
            <a:custGeom>
              <a:avLst/>
              <a:gdLst/>
              <a:ahLst/>
              <a:cxnLst/>
              <a:rect l="l" t="t" r="r" b="b"/>
              <a:pathLst>
                <a:path w="6864" h="6864" extrusionOk="0">
                  <a:moveTo>
                    <a:pt x="74" y="1"/>
                  </a:moveTo>
                  <a:lnTo>
                    <a:pt x="25" y="25"/>
                  </a:lnTo>
                  <a:lnTo>
                    <a:pt x="0" y="74"/>
                  </a:lnTo>
                  <a:lnTo>
                    <a:pt x="0" y="123"/>
                  </a:lnTo>
                  <a:lnTo>
                    <a:pt x="0" y="318"/>
                  </a:lnTo>
                  <a:lnTo>
                    <a:pt x="25" y="587"/>
                  </a:lnTo>
                  <a:lnTo>
                    <a:pt x="74" y="929"/>
                  </a:lnTo>
                  <a:lnTo>
                    <a:pt x="269" y="1759"/>
                  </a:lnTo>
                  <a:lnTo>
                    <a:pt x="538" y="2736"/>
                  </a:lnTo>
                  <a:lnTo>
                    <a:pt x="880" y="3737"/>
                  </a:lnTo>
                  <a:lnTo>
                    <a:pt x="1051" y="4226"/>
                  </a:lnTo>
                  <a:lnTo>
                    <a:pt x="1246" y="4690"/>
                  </a:lnTo>
                  <a:lnTo>
                    <a:pt x="1441" y="5105"/>
                  </a:lnTo>
                  <a:lnTo>
                    <a:pt x="1661" y="5496"/>
                  </a:lnTo>
                  <a:lnTo>
                    <a:pt x="1857" y="5813"/>
                  </a:lnTo>
                  <a:lnTo>
                    <a:pt x="2076" y="6057"/>
                  </a:lnTo>
                  <a:lnTo>
                    <a:pt x="2272" y="6228"/>
                  </a:lnTo>
                  <a:lnTo>
                    <a:pt x="2492" y="6399"/>
                  </a:lnTo>
                  <a:lnTo>
                    <a:pt x="2711" y="6521"/>
                  </a:lnTo>
                  <a:lnTo>
                    <a:pt x="2956" y="6644"/>
                  </a:lnTo>
                  <a:lnTo>
                    <a:pt x="3200" y="6741"/>
                  </a:lnTo>
                  <a:lnTo>
                    <a:pt x="3444" y="6815"/>
                  </a:lnTo>
                  <a:lnTo>
                    <a:pt x="3688" y="6863"/>
                  </a:lnTo>
                  <a:lnTo>
                    <a:pt x="4201" y="6863"/>
                  </a:lnTo>
                  <a:lnTo>
                    <a:pt x="4445" y="6839"/>
                  </a:lnTo>
                  <a:lnTo>
                    <a:pt x="4690" y="6815"/>
                  </a:lnTo>
                  <a:lnTo>
                    <a:pt x="4958" y="6741"/>
                  </a:lnTo>
                  <a:lnTo>
                    <a:pt x="5178" y="6644"/>
                  </a:lnTo>
                  <a:lnTo>
                    <a:pt x="5422" y="6521"/>
                  </a:lnTo>
                  <a:lnTo>
                    <a:pt x="5642" y="6399"/>
                  </a:lnTo>
                  <a:lnTo>
                    <a:pt x="5862" y="6228"/>
                  </a:lnTo>
                  <a:lnTo>
                    <a:pt x="2198" y="2565"/>
                  </a:lnTo>
                  <a:lnTo>
                    <a:pt x="2150" y="2492"/>
                  </a:lnTo>
                  <a:lnTo>
                    <a:pt x="2125" y="2394"/>
                  </a:lnTo>
                  <a:lnTo>
                    <a:pt x="2150" y="2296"/>
                  </a:lnTo>
                  <a:lnTo>
                    <a:pt x="2198" y="2199"/>
                  </a:lnTo>
                  <a:lnTo>
                    <a:pt x="2296" y="2150"/>
                  </a:lnTo>
                  <a:lnTo>
                    <a:pt x="2394" y="2125"/>
                  </a:lnTo>
                  <a:lnTo>
                    <a:pt x="2492" y="2150"/>
                  </a:lnTo>
                  <a:lnTo>
                    <a:pt x="2565" y="2199"/>
                  </a:lnTo>
                  <a:lnTo>
                    <a:pt x="6228" y="5862"/>
                  </a:lnTo>
                  <a:lnTo>
                    <a:pt x="6375" y="5642"/>
                  </a:lnTo>
                  <a:lnTo>
                    <a:pt x="6521" y="5422"/>
                  </a:lnTo>
                  <a:lnTo>
                    <a:pt x="6643" y="5203"/>
                  </a:lnTo>
                  <a:lnTo>
                    <a:pt x="6741" y="4958"/>
                  </a:lnTo>
                  <a:lnTo>
                    <a:pt x="6814" y="4714"/>
                  </a:lnTo>
                  <a:lnTo>
                    <a:pt x="6839" y="4446"/>
                  </a:lnTo>
                  <a:lnTo>
                    <a:pt x="6863" y="4201"/>
                  </a:lnTo>
                  <a:lnTo>
                    <a:pt x="6863" y="3933"/>
                  </a:lnTo>
                  <a:lnTo>
                    <a:pt x="6839" y="3688"/>
                  </a:lnTo>
                  <a:lnTo>
                    <a:pt x="6814" y="3444"/>
                  </a:lnTo>
                  <a:lnTo>
                    <a:pt x="6741" y="3200"/>
                  </a:lnTo>
                  <a:lnTo>
                    <a:pt x="6643" y="2956"/>
                  </a:lnTo>
                  <a:lnTo>
                    <a:pt x="6521" y="2711"/>
                  </a:lnTo>
                  <a:lnTo>
                    <a:pt x="6399" y="2492"/>
                  </a:lnTo>
                  <a:lnTo>
                    <a:pt x="6228" y="2272"/>
                  </a:lnTo>
                  <a:lnTo>
                    <a:pt x="6057" y="2076"/>
                  </a:lnTo>
                  <a:lnTo>
                    <a:pt x="5813" y="1857"/>
                  </a:lnTo>
                  <a:lnTo>
                    <a:pt x="5496" y="1661"/>
                  </a:lnTo>
                  <a:lnTo>
                    <a:pt x="5105" y="1466"/>
                  </a:lnTo>
                  <a:lnTo>
                    <a:pt x="4690" y="1246"/>
                  </a:lnTo>
                  <a:lnTo>
                    <a:pt x="4226" y="1051"/>
                  </a:lnTo>
                  <a:lnTo>
                    <a:pt x="3737" y="880"/>
                  </a:lnTo>
                  <a:lnTo>
                    <a:pt x="2736" y="538"/>
                  </a:lnTo>
                  <a:lnTo>
                    <a:pt x="1759" y="269"/>
                  </a:lnTo>
                  <a:lnTo>
                    <a:pt x="928" y="74"/>
                  </a:lnTo>
                  <a:lnTo>
                    <a:pt x="587" y="25"/>
                  </a:lnTo>
                  <a:lnTo>
                    <a:pt x="318" y="1"/>
                  </a:lnTo>
                  <a:close/>
                </a:path>
              </a:pathLst>
            </a:custGeom>
            <a:solidFill>
              <a:srgbClr val="B8F5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2" name="Google Shape;162;p20"/>
          <p:cNvSpPr/>
          <p:nvPr/>
        </p:nvSpPr>
        <p:spPr>
          <a:xfrm>
            <a:off x="1119751" y="2269155"/>
            <a:ext cx="1775404" cy="981322"/>
          </a:xfrm>
          <a:custGeom>
            <a:avLst/>
            <a:gdLst/>
            <a:ahLst/>
            <a:cxnLst/>
            <a:rect l="l" t="t" r="r" b="b"/>
            <a:pathLst>
              <a:path w="19002" h="10503" extrusionOk="0">
                <a:moveTo>
                  <a:pt x="17072" y="1100"/>
                </a:moveTo>
                <a:lnTo>
                  <a:pt x="17145" y="1124"/>
                </a:lnTo>
                <a:lnTo>
                  <a:pt x="17268" y="1197"/>
                </a:lnTo>
                <a:lnTo>
                  <a:pt x="17365" y="1320"/>
                </a:lnTo>
                <a:lnTo>
                  <a:pt x="17390" y="1393"/>
                </a:lnTo>
                <a:lnTo>
                  <a:pt x="17390" y="1490"/>
                </a:lnTo>
                <a:lnTo>
                  <a:pt x="17390" y="1564"/>
                </a:lnTo>
                <a:lnTo>
                  <a:pt x="17365" y="1637"/>
                </a:lnTo>
                <a:lnTo>
                  <a:pt x="17268" y="1759"/>
                </a:lnTo>
                <a:lnTo>
                  <a:pt x="17145" y="1832"/>
                </a:lnTo>
                <a:lnTo>
                  <a:pt x="17072" y="1857"/>
                </a:lnTo>
                <a:lnTo>
                  <a:pt x="16926" y="1857"/>
                </a:lnTo>
                <a:lnTo>
                  <a:pt x="16852" y="1832"/>
                </a:lnTo>
                <a:lnTo>
                  <a:pt x="16730" y="1759"/>
                </a:lnTo>
                <a:lnTo>
                  <a:pt x="16657" y="1637"/>
                </a:lnTo>
                <a:lnTo>
                  <a:pt x="16633" y="1564"/>
                </a:lnTo>
                <a:lnTo>
                  <a:pt x="16608" y="1490"/>
                </a:lnTo>
                <a:lnTo>
                  <a:pt x="16633" y="1393"/>
                </a:lnTo>
                <a:lnTo>
                  <a:pt x="16657" y="1320"/>
                </a:lnTo>
                <a:lnTo>
                  <a:pt x="16730" y="1197"/>
                </a:lnTo>
                <a:lnTo>
                  <a:pt x="16852" y="1124"/>
                </a:lnTo>
                <a:lnTo>
                  <a:pt x="16926" y="1100"/>
                </a:lnTo>
                <a:close/>
                <a:moveTo>
                  <a:pt x="15924" y="1"/>
                </a:moveTo>
                <a:lnTo>
                  <a:pt x="15656" y="25"/>
                </a:lnTo>
                <a:lnTo>
                  <a:pt x="15387" y="74"/>
                </a:lnTo>
                <a:lnTo>
                  <a:pt x="15192" y="123"/>
                </a:lnTo>
                <a:lnTo>
                  <a:pt x="14996" y="172"/>
                </a:lnTo>
                <a:lnTo>
                  <a:pt x="14801" y="269"/>
                </a:lnTo>
                <a:lnTo>
                  <a:pt x="14605" y="367"/>
                </a:lnTo>
                <a:lnTo>
                  <a:pt x="14435" y="489"/>
                </a:lnTo>
                <a:lnTo>
                  <a:pt x="14264" y="611"/>
                </a:lnTo>
                <a:lnTo>
                  <a:pt x="14093" y="758"/>
                </a:lnTo>
                <a:lnTo>
                  <a:pt x="13970" y="929"/>
                </a:lnTo>
                <a:lnTo>
                  <a:pt x="13824" y="1100"/>
                </a:lnTo>
                <a:lnTo>
                  <a:pt x="13726" y="1271"/>
                </a:lnTo>
                <a:lnTo>
                  <a:pt x="13629" y="1466"/>
                </a:lnTo>
                <a:lnTo>
                  <a:pt x="13531" y="1661"/>
                </a:lnTo>
                <a:lnTo>
                  <a:pt x="13482" y="1881"/>
                </a:lnTo>
                <a:lnTo>
                  <a:pt x="13433" y="2101"/>
                </a:lnTo>
                <a:lnTo>
                  <a:pt x="13409" y="2345"/>
                </a:lnTo>
                <a:lnTo>
                  <a:pt x="13409" y="2565"/>
                </a:lnTo>
                <a:lnTo>
                  <a:pt x="6668" y="4372"/>
                </a:lnTo>
                <a:lnTo>
                  <a:pt x="6986" y="4592"/>
                </a:lnTo>
                <a:lnTo>
                  <a:pt x="7303" y="4812"/>
                </a:lnTo>
                <a:lnTo>
                  <a:pt x="7621" y="5032"/>
                </a:lnTo>
                <a:lnTo>
                  <a:pt x="7938" y="5203"/>
                </a:lnTo>
                <a:lnTo>
                  <a:pt x="8280" y="5374"/>
                </a:lnTo>
                <a:lnTo>
                  <a:pt x="8597" y="5496"/>
                </a:lnTo>
                <a:lnTo>
                  <a:pt x="8939" y="5618"/>
                </a:lnTo>
                <a:lnTo>
                  <a:pt x="9257" y="5740"/>
                </a:lnTo>
                <a:lnTo>
                  <a:pt x="9599" y="5813"/>
                </a:lnTo>
                <a:lnTo>
                  <a:pt x="9941" y="5862"/>
                </a:lnTo>
                <a:lnTo>
                  <a:pt x="10258" y="5911"/>
                </a:lnTo>
                <a:lnTo>
                  <a:pt x="10600" y="5935"/>
                </a:lnTo>
                <a:lnTo>
                  <a:pt x="10942" y="5935"/>
                </a:lnTo>
                <a:lnTo>
                  <a:pt x="11284" y="5911"/>
                </a:lnTo>
                <a:lnTo>
                  <a:pt x="11626" y="5862"/>
                </a:lnTo>
                <a:lnTo>
                  <a:pt x="11968" y="5813"/>
                </a:lnTo>
                <a:lnTo>
                  <a:pt x="12285" y="5716"/>
                </a:lnTo>
                <a:lnTo>
                  <a:pt x="12603" y="5642"/>
                </a:lnTo>
                <a:lnTo>
                  <a:pt x="13140" y="5423"/>
                </a:lnTo>
                <a:lnTo>
                  <a:pt x="13629" y="5203"/>
                </a:lnTo>
                <a:lnTo>
                  <a:pt x="14044" y="4983"/>
                </a:lnTo>
                <a:lnTo>
                  <a:pt x="14386" y="4763"/>
                </a:lnTo>
                <a:lnTo>
                  <a:pt x="14630" y="4592"/>
                </a:lnTo>
                <a:lnTo>
                  <a:pt x="14850" y="4421"/>
                </a:lnTo>
                <a:lnTo>
                  <a:pt x="14923" y="4372"/>
                </a:lnTo>
                <a:lnTo>
                  <a:pt x="15021" y="4348"/>
                </a:lnTo>
                <a:lnTo>
                  <a:pt x="15118" y="4372"/>
                </a:lnTo>
                <a:lnTo>
                  <a:pt x="15192" y="4421"/>
                </a:lnTo>
                <a:lnTo>
                  <a:pt x="15240" y="4519"/>
                </a:lnTo>
                <a:lnTo>
                  <a:pt x="15240" y="4592"/>
                </a:lnTo>
                <a:lnTo>
                  <a:pt x="15240" y="4690"/>
                </a:lnTo>
                <a:lnTo>
                  <a:pt x="15167" y="4763"/>
                </a:lnTo>
                <a:lnTo>
                  <a:pt x="15045" y="4861"/>
                </a:lnTo>
                <a:lnTo>
                  <a:pt x="14752" y="5105"/>
                </a:lnTo>
                <a:lnTo>
                  <a:pt x="14312" y="5398"/>
                </a:lnTo>
                <a:lnTo>
                  <a:pt x="14019" y="5569"/>
                </a:lnTo>
                <a:lnTo>
                  <a:pt x="13702" y="5716"/>
                </a:lnTo>
                <a:lnTo>
                  <a:pt x="13213" y="5935"/>
                </a:lnTo>
                <a:lnTo>
                  <a:pt x="12969" y="6033"/>
                </a:lnTo>
                <a:lnTo>
                  <a:pt x="12676" y="6131"/>
                </a:lnTo>
                <a:lnTo>
                  <a:pt x="12090" y="6277"/>
                </a:lnTo>
                <a:lnTo>
                  <a:pt x="11797" y="6326"/>
                </a:lnTo>
                <a:lnTo>
                  <a:pt x="11479" y="6375"/>
                </a:lnTo>
                <a:lnTo>
                  <a:pt x="11137" y="6400"/>
                </a:lnTo>
                <a:lnTo>
                  <a:pt x="10796" y="6424"/>
                </a:lnTo>
                <a:lnTo>
                  <a:pt x="10429" y="6400"/>
                </a:lnTo>
                <a:lnTo>
                  <a:pt x="10063" y="6375"/>
                </a:lnTo>
                <a:lnTo>
                  <a:pt x="9696" y="6326"/>
                </a:lnTo>
                <a:lnTo>
                  <a:pt x="9306" y="6229"/>
                </a:lnTo>
                <a:lnTo>
                  <a:pt x="8915" y="6131"/>
                </a:lnTo>
                <a:lnTo>
                  <a:pt x="8500" y="5984"/>
                </a:lnTo>
                <a:lnTo>
                  <a:pt x="8085" y="5813"/>
                </a:lnTo>
                <a:lnTo>
                  <a:pt x="7669" y="5594"/>
                </a:lnTo>
                <a:lnTo>
                  <a:pt x="7572" y="5569"/>
                </a:lnTo>
                <a:lnTo>
                  <a:pt x="7376" y="5471"/>
                </a:lnTo>
                <a:lnTo>
                  <a:pt x="7254" y="5471"/>
                </a:lnTo>
                <a:lnTo>
                  <a:pt x="7132" y="5496"/>
                </a:lnTo>
                <a:lnTo>
                  <a:pt x="318" y="7694"/>
                </a:lnTo>
                <a:lnTo>
                  <a:pt x="245" y="7743"/>
                </a:lnTo>
                <a:lnTo>
                  <a:pt x="147" y="7792"/>
                </a:lnTo>
                <a:lnTo>
                  <a:pt x="98" y="7865"/>
                </a:lnTo>
                <a:lnTo>
                  <a:pt x="49" y="7938"/>
                </a:lnTo>
                <a:lnTo>
                  <a:pt x="1" y="8036"/>
                </a:lnTo>
                <a:lnTo>
                  <a:pt x="1" y="8134"/>
                </a:lnTo>
                <a:lnTo>
                  <a:pt x="1" y="8207"/>
                </a:lnTo>
                <a:lnTo>
                  <a:pt x="25" y="8305"/>
                </a:lnTo>
                <a:lnTo>
                  <a:pt x="98" y="8451"/>
                </a:lnTo>
                <a:lnTo>
                  <a:pt x="196" y="8549"/>
                </a:lnTo>
                <a:lnTo>
                  <a:pt x="318" y="8622"/>
                </a:lnTo>
                <a:lnTo>
                  <a:pt x="489" y="8646"/>
                </a:lnTo>
                <a:lnTo>
                  <a:pt x="611" y="8622"/>
                </a:lnTo>
                <a:lnTo>
                  <a:pt x="269" y="8793"/>
                </a:lnTo>
                <a:lnTo>
                  <a:pt x="171" y="8842"/>
                </a:lnTo>
                <a:lnTo>
                  <a:pt x="123" y="8915"/>
                </a:lnTo>
                <a:lnTo>
                  <a:pt x="49" y="8988"/>
                </a:lnTo>
                <a:lnTo>
                  <a:pt x="25" y="9086"/>
                </a:lnTo>
                <a:lnTo>
                  <a:pt x="1" y="9159"/>
                </a:lnTo>
                <a:lnTo>
                  <a:pt x="1" y="9257"/>
                </a:lnTo>
                <a:lnTo>
                  <a:pt x="1" y="9355"/>
                </a:lnTo>
                <a:lnTo>
                  <a:pt x="49" y="9452"/>
                </a:lnTo>
                <a:lnTo>
                  <a:pt x="123" y="9575"/>
                </a:lnTo>
                <a:lnTo>
                  <a:pt x="220" y="9648"/>
                </a:lnTo>
                <a:lnTo>
                  <a:pt x="342" y="9697"/>
                </a:lnTo>
                <a:lnTo>
                  <a:pt x="489" y="9721"/>
                </a:lnTo>
                <a:lnTo>
                  <a:pt x="587" y="9721"/>
                </a:lnTo>
                <a:lnTo>
                  <a:pt x="684" y="9672"/>
                </a:lnTo>
                <a:lnTo>
                  <a:pt x="855" y="9599"/>
                </a:lnTo>
                <a:lnTo>
                  <a:pt x="782" y="9721"/>
                </a:lnTo>
                <a:lnTo>
                  <a:pt x="758" y="9868"/>
                </a:lnTo>
                <a:lnTo>
                  <a:pt x="782" y="10014"/>
                </a:lnTo>
                <a:lnTo>
                  <a:pt x="831" y="10161"/>
                </a:lnTo>
                <a:lnTo>
                  <a:pt x="929" y="10258"/>
                </a:lnTo>
                <a:lnTo>
                  <a:pt x="1026" y="10307"/>
                </a:lnTo>
                <a:lnTo>
                  <a:pt x="1124" y="10356"/>
                </a:lnTo>
                <a:lnTo>
                  <a:pt x="1246" y="10380"/>
                </a:lnTo>
                <a:lnTo>
                  <a:pt x="1393" y="10356"/>
                </a:lnTo>
                <a:lnTo>
                  <a:pt x="1515" y="10283"/>
                </a:lnTo>
                <a:lnTo>
                  <a:pt x="6082" y="7303"/>
                </a:lnTo>
                <a:lnTo>
                  <a:pt x="6546" y="7523"/>
                </a:lnTo>
                <a:lnTo>
                  <a:pt x="7108" y="7743"/>
                </a:lnTo>
                <a:lnTo>
                  <a:pt x="7791" y="7987"/>
                </a:lnTo>
                <a:lnTo>
                  <a:pt x="8524" y="8207"/>
                </a:lnTo>
                <a:lnTo>
                  <a:pt x="9306" y="8402"/>
                </a:lnTo>
                <a:lnTo>
                  <a:pt x="10087" y="8549"/>
                </a:lnTo>
                <a:lnTo>
                  <a:pt x="10454" y="8598"/>
                </a:lnTo>
                <a:lnTo>
                  <a:pt x="10820" y="8646"/>
                </a:lnTo>
                <a:lnTo>
                  <a:pt x="11528" y="8646"/>
                </a:lnTo>
                <a:lnTo>
                  <a:pt x="12212" y="10356"/>
                </a:lnTo>
                <a:lnTo>
                  <a:pt x="12261" y="10405"/>
                </a:lnTo>
                <a:lnTo>
                  <a:pt x="12310" y="10454"/>
                </a:lnTo>
                <a:lnTo>
                  <a:pt x="12383" y="10478"/>
                </a:lnTo>
                <a:lnTo>
                  <a:pt x="12456" y="10503"/>
                </a:lnTo>
                <a:lnTo>
                  <a:pt x="13384" y="10503"/>
                </a:lnTo>
                <a:lnTo>
                  <a:pt x="13482" y="10478"/>
                </a:lnTo>
                <a:lnTo>
                  <a:pt x="13555" y="10454"/>
                </a:lnTo>
                <a:lnTo>
                  <a:pt x="13604" y="10405"/>
                </a:lnTo>
                <a:lnTo>
                  <a:pt x="13629" y="10332"/>
                </a:lnTo>
                <a:lnTo>
                  <a:pt x="13629" y="10234"/>
                </a:lnTo>
                <a:lnTo>
                  <a:pt x="13580" y="10161"/>
                </a:lnTo>
                <a:lnTo>
                  <a:pt x="13506" y="10087"/>
                </a:lnTo>
                <a:lnTo>
                  <a:pt x="13409" y="10087"/>
                </a:lnTo>
                <a:lnTo>
                  <a:pt x="12603" y="10014"/>
                </a:lnTo>
                <a:lnTo>
                  <a:pt x="12163" y="8646"/>
                </a:lnTo>
                <a:lnTo>
                  <a:pt x="12700" y="8598"/>
                </a:lnTo>
                <a:lnTo>
                  <a:pt x="13067" y="8549"/>
                </a:lnTo>
                <a:lnTo>
                  <a:pt x="13482" y="8475"/>
                </a:lnTo>
                <a:lnTo>
                  <a:pt x="13922" y="8378"/>
                </a:lnTo>
                <a:lnTo>
                  <a:pt x="14386" y="8280"/>
                </a:lnTo>
                <a:lnTo>
                  <a:pt x="14874" y="8109"/>
                </a:lnTo>
                <a:lnTo>
                  <a:pt x="15363" y="7914"/>
                </a:lnTo>
                <a:lnTo>
                  <a:pt x="15827" y="7670"/>
                </a:lnTo>
                <a:lnTo>
                  <a:pt x="16046" y="7547"/>
                </a:lnTo>
                <a:lnTo>
                  <a:pt x="16291" y="7376"/>
                </a:lnTo>
                <a:lnTo>
                  <a:pt x="16486" y="7205"/>
                </a:lnTo>
                <a:lnTo>
                  <a:pt x="16681" y="7035"/>
                </a:lnTo>
                <a:lnTo>
                  <a:pt x="16877" y="6839"/>
                </a:lnTo>
                <a:lnTo>
                  <a:pt x="17072" y="6619"/>
                </a:lnTo>
                <a:lnTo>
                  <a:pt x="17219" y="6375"/>
                </a:lnTo>
                <a:lnTo>
                  <a:pt x="17365" y="6131"/>
                </a:lnTo>
                <a:lnTo>
                  <a:pt x="17512" y="5862"/>
                </a:lnTo>
                <a:lnTo>
                  <a:pt x="17610" y="5569"/>
                </a:lnTo>
                <a:lnTo>
                  <a:pt x="17707" y="5276"/>
                </a:lnTo>
                <a:lnTo>
                  <a:pt x="17780" y="4959"/>
                </a:lnTo>
                <a:lnTo>
                  <a:pt x="17829" y="4592"/>
                </a:lnTo>
                <a:lnTo>
                  <a:pt x="17854" y="4226"/>
                </a:lnTo>
                <a:lnTo>
                  <a:pt x="17854" y="3884"/>
                </a:lnTo>
                <a:lnTo>
                  <a:pt x="17829" y="3444"/>
                </a:lnTo>
                <a:lnTo>
                  <a:pt x="17829" y="2980"/>
                </a:lnTo>
                <a:lnTo>
                  <a:pt x="17829" y="2760"/>
                </a:lnTo>
                <a:lnTo>
                  <a:pt x="17878" y="2590"/>
                </a:lnTo>
                <a:lnTo>
                  <a:pt x="18440" y="2370"/>
                </a:lnTo>
                <a:lnTo>
                  <a:pt x="18733" y="2272"/>
                </a:lnTo>
                <a:lnTo>
                  <a:pt x="18293" y="2125"/>
                </a:lnTo>
                <a:lnTo>
                  <a:pt x="18586" y="1979"/>
                </a:lnTo>
                <a:lnTo>
                  <a:pt x="18855" y="1857"/>
                </a:lnTo>
                <a:lnTo>
                  <a:pt x="18953" y="1808"/>
                </a:lnTo>
                <a:lnTo>
                  <a:pt x="19002" y="1759"/>
                </a:lnTo>
                <a:lnTo>
                  <a:pt x="19002" y="1710"/>
                </a:lnTo>
                <a:lnTo>
                  <a:pt x="18953" y="1686"/>
                </a:lnTo>
                <a:lnTo>
                  <a:pt x="18000" y="1271"/>
                </a:lnTo>
                <a:lnTo>
                  <a:pt x="17780" y="1026"/>
                </a:lnTo>
                <a:lnTo>
                  <a:pt x="17561" y="782"/>
                </a:lnTo>
                <a:lnTo>
                  <a:pt x="17243" y="514"/>
                </a:lnTo>
                <a:lnTo>
                  <a:pt x="17048" y="391"/>
                </a:lnTo>
                <a:lnTo>
                  <a:pt x="16852" y="269"/>
                </a:lnTo>
                <a:lnTo>
                  <a:pt x="16633" y="172"/>
                </a:lnTo>
                <a:lnTo>
                  <a:pt x="16413" y="98"/>
                </a:lnTo>
                <a:lnTo>
                  <a:pt x="16169" y="25"/>
                </a:lnTo>
                <a:lnTo>
                  <a:pt x="15924" y="1"/>
                </a:lnTo>
                <a:close/>
              </a:path>
            </a:pathLst>
          </a:custGeom>
          <a:solidFill>
            <a:srgbClr val="B74B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20"/>
          <p:cNvSpPr/>
          <p:nvPr/>
        </p:nvSpPr>
        <p:spPr>
          <a:xfrm>
            <a:off x="3404615" y="595000"/>
            <a:ext cx="696695" cy="393592"/>
          </a:xfrm>
          <a:custGeom>
            <a:avLst/>
            <a:gdLst/>
            <a:ahLst/>
            <a:cxnLst/>
            <a:rect l="l" t="t" r="r" b="b"/>
            <a:pathLst>
              <a:path w="19198" h="10845" extrusionOk="0">
                <a:moveTo>
                  <a:pt x="7572" y="1"/>
                </a:moveTo>
                <a:lnTo>
                  <a:pt x="7108" y="25"/>
                </a:lnTo>
                <a:lnTo>
                  <a:pt x="6668" y="98"/>
                </a:lnTo>
                <a:lnTo>
                  <a:pt x="6229" y="196"/>
                </a:lnTo>
                <a:lnTo>
                  <a:pt x="5813" y="343"/>
                </a:lnTo>
                <a:lnTo>
                  <a:pt x="5423" y="538"/>
                </a:lnTo>
                <a:lnTo>
                  <a:pt x="5056" y="758"/>
                </a:lnTo>
                <a:lnTo>
                  <a:pt x="4714" y="1026"/>
                </a:lnTo>
                <a:lnTo>
                  <a:pt x="4397" y="1319"/>
                </a:lnTo>
                <a:lnTo>
                  <a:pt x="4104" y="1637"/>
                </a:lnTo>
                <a:lnTo>
                  <a:pt x="3835" y="1979"/>
                </a:lnTo>
                <a:lnTo>
                  <a:pt x="3615" y="2345"/>
                </a:lnTo>
                <a:lnTo>
                  <a:pt x="3420" y="2736"/>
                </a:lnTo>
                <a:lnTo>
                  <a:pt x="3273" y="3151"/>
                </a:lnTo>
                <a:lnTo>
                  <a:pt x="3151" y="3591"/>
                </a:lnTo>
                <a:lnTo>
                  <a:pt x="3102" y="4030"/>
                </a:lnTo>
                <a:lnTo>
                  <a:pt x="3078" y="4494"/>
                </a:lnTo>
                <a:lnTo>
                  <a:pt x="3078" y="4788"/>
                </a:lnTo>
                <a:lnTo>
                  <a:pt x="2712" y="4788"/>
                </a:lnTo>
                <a:lnTo>
                  <a:pt x="2419" y="4836"/>
                </a:lnTo>
                <a:lnTo>
                  <a:pt x="2125" y="4910"/>
                </a:lnTo>
                <a:lnTo>
                  <a:pt x="1832" y="5032"/>
                </a:lnTo>
                <a:lnTo>
                  <a:pt x="1588" y="5154"/>
                </a:lnTo>
                <a:lnTo>
                  <a:pt x="1320" y="5300"/>
                </a:lnTo>
                <a:lnTo>
                  <a:pt x="1100" y="5471"/>
                </a:lnTo>
                <a:lnTo>
                  <a:pt x="880" y="5667"/>
                </a:lnTo>
                <a:lnTo>
                  <a:pt x="685" y="5887"/>
                </a:lnTo>
                <a:lnTo>
                  <a:pt x="514" y="6131"/>
                </a:lnTo>
                <a:lnTo>
                  <a:pt x="367" y="6375"/>
                </a:lnTo>
                <a:lnTo>
                  <a:pt x="220" y="6644"/>
                </a:lnTo>
                <a:lnTo>
                  <a:pt x="123" y="6912"/>
                </a:lnTo>
                <a:lnTo>
                  <a:pt x="50" y="7205"/>
                </a:lnTo>
                <a:lnTo>
                  <a:pt x="1" y="7499"/>
                </a:lnTo>
                <a:lnTo>
                  <a:pt x="1" y="7816"/>
                </a:lnTo>
                <a:lnTo>
                  <a:pt x="1" y="8134"/>
                </a:lnTo>
                <a:lnTo>
                  <a:pt x="50" y="8427"/>
                </a:lnTo>
                <a:lnTo>
                  <a:pt x="123" y="8720"/>
                </a:lnTo>
                <a:lnTo>
                  <a:pt x="220" y="8988"/>
                </a:lnTo>
                <a:lnTo>
                  <a:pt x="367" y="9257"/>
                </a:lnTo>
                <a:lnTo>
                  <a:pt x="514" y="9501"/>
                </a:lnTo>
                <a:lnTo>
                  <a:pt x="685" y="9745"/>
                </a:lnTo>
                <a:lnTo>
                  <a:pt x="880" y="9965"/>
                </a:lnTo>
                <a:lnTo>
                  <a:pt x="1100" y="10161"/>
                </a:lnTo>
                <a:lnTo>
                  <a:pt x="1320" y="10332"/>
                </a:lnTo>
                <a:lnTo>
                  <a:pt x="1588" y="10478"/>
                </a:lnTo>
                <a:lnTo>
                  <a:pt x="1832" y="10600"/>
                </a:lnTo>
                <a:lnTo>
                  <a:pt x="2125" y="10722"/>
                </a:lnTo>
                <a:lnTo>
                  <a:pt x="2419" y="10796"/>
                </a:lnTo>
                <a:lnTo>
                  <a:pt x="2712" y="10844"/>
                </a:lnTo>
                <a:lnTo>
                  <a:pt x="16486" y="10844"/>
                </a:lnTo>
                <a:lnTo>
                  <a:pt x="16779" y="10796"/>
                </a:lnTo>
                <a:lnTo>
                  <a:pt x="17072" y="10722"/>
                </a:lnTo>
                <a:lnTo>
                  <a:pt x="17365" y="10600"/>
                </a:lnTo>
                <a:lnTo>
                  <a:pt x="17610" y="10478"/>
                </a:lnTo>
                <a:lnTo>
                  <a:pt x="17878" y="10332"/>
                </a:lnTo>
                <a:lnTo>
                  <a:pt x="18098" y="10161"/>
                </a:lnTo>
                <a:lnTo>
                  <a:pt x="18318" y="9965"/>
                </a:lnTo>
                <a:lnTo>
                  <a:pt x="18513" y="9745"/>
                </a:lnTo>
                <a:lnTo>
                  <a:pt x="18684" y="9501"/>
                </a:lnTo>
                <a:lnTo>
                  <a:pt x="18831" y="9257"/>
                </a:lnTo>
                <a:lnTo>
                  <a:pt x="18977" y="8988"/>
                </a:lnTo>
                <a:lnTo>
                  <a:pt x="19075" y="8720"/>
                </a:lnTo>
                <a:lnTo>
                  <a:pt x="19148" y="8427"/>
                </a:lnTo>
                <a:lnTo>
                  <a:pt x="19197" y="8134"/>
                </a:lnTo>
                <a:lnTo>
                  <a:pt x="19197" y="7816"/>
                </a:lnTo>
                <a:lnTo>
                  <a:pt x="19197" y="7499"/>
                </a:lnTo>
                <a:lnTo>
                  <a:pt x="19148" y="7205"/>
                </a:lnTo>
                <a:lnTo>
                  <a:pt x="19075" y="6912"/>
                </a:lnTo>
                <a:lnTo>
                  <a:pt x="18977" y="6644"/>
                </a:lnTo>
                <a:lnTo>
                  <a:pt x="18831" y="6375"/>
                </a:lnTo>
                <a:lnTo>
                  <a:pt x="18684" y="6131"/>
                </a:lnTo>
                <a:lnTo>
                  <a:pt x="18513" y="5887"/>
                </a:lnTo>
                <a:lnTo>
                  <a:pt x="18318" y="5667"/>
                </a:lnTo>
                <a:lnTo>
                  <a:pt x="18098" y="5471"/>
                </a:lnTo>
                <a:lnTo>
                  <a:pt x="17878" y="5300"/>
                </a:lnTo>
                <a:lnTo>
                  <a:pt x="17610" y="5154"/>
                </a:lnTo>
                <a:lnTo>
                  <a:pt x="17365" y="5032"/>
                </a:lnTo>
                <a:lnTo>
                  <a:pt x="17072" y="4910"/>
                </a:lnTo>
                <a:lnTo>
                  <a:pt x="16779" y="4836"/>
                </a:lnTo>
                <a:lnTo>
                  <a:pt x="16486" y="4788"/>
                </a:lnTo>
                <a:lnTo>
                  <a:pt x="15412" y="4788"/>
                </a:lnTo>
                <a:lnTo>
                  <a:pt x="15436" y="4494"/>
                </a:lnTo>
                <a:lnTo>
                  <a:pt x="15412" y="4201"/>
                </a:lnTo>
                <a:lnTo>
                  <a:pt x="15387" y="3933"/>
                </a:lnTo>
                <a:lnTo>
                  <a:pt x="15314" y="3664"/>
                </a:lnTo>
                <a:lnTo>
                  <a:pt x="15216" y="3420"/>
                </a:lnTo>
                <a:lnTo>
                  <a:pt x="15094" y="3176"/>
                </a:lnTo>
                <a:lnTo>
                  <a:pt x="14972" y="2956"/>
                </a:lnTo>
                <a:lnTo>
                  <a:pt x="14801" y="2736"/>
                </a:lnTo>
                <a:lnTo>
                  <a:pt x="14630" y="2541"/>
                </a:lnTo>
                <a:lnTo>
                  <a:pt x="14435" y="2370"/>
                </a:lnTo>
                <a:lnTo>
                  <a:pt x="14215" y="2199"/>
                </a:lnTo>
                <a:lnTo>
                  <a:pt x="13995" y="2077"/>
                </a:lnTo>
                <a:lnTo>
                  <a:pt x="13751" y="1954"/>
                </a:lnTo>
                <a:lnTo>
                  <a:pt x="13507" y="1857"/>
                </a:lnTo>
                <a:lnTo>
                  <a:pt x="13238" y="1784"/>
                </a:lnTo>
                <a:lnTo>
                  <a:pt x="12969" y="1759"/>
                </a:lnTo>
                <a:lnTo>
                  <a:pt x="12676" y="1735"/>
                </a:lnTo>
                <a:lnTo>
                  <a:pt x="12334" y="1759"/>
                </a:lnTo>
                <a:lnTo>
                  <a:pt x="11992" y="1832"/>
                </a:lnTo>
                <a:lnTo>
                  <a:pt x="11650" y="1930"/>
                </a:lnTo>
                <a:lnTo>
                  <a:pt x="11357" y="2077"/>
                </a:lnTo>
                <a:lnTo>
                  <a:pt x="11186" y="1857"/>
                </a:lnTo>
                <a:lnTo>
                  <a:pt x="11015" y="1637"/>
                </a:lnTo>
                <a:lnTo>
                  <a:pt x="10844" y="1417"/>
                </a:lnTo>
                <a:lnTo>
                  <a:pt x="10649" y="1222"/>
                </a:lnTo>
                <a:lnTo>
                  <a:pt x="10454" y="1051"/>
                </a:lnTo>
                <a:lnTo>
                  <a:pt x="10234" y="880"/>
                </a:lnTo>
                <a:lnTo>
                  <a:pt x="9990" y="709"/>
                </a:lnTo>
                <a:lnTo>
                  <a:pt x="9745" y="562"/>
                </a:lnTo>
                <a:lnTo>
                  <a:pt x="9501" y="440"/>
                </a:lnTo>
                <a:lnTo>
                  <a:pt x="9257" y="318"/>
                </a:lnTo>
                <a:lnTo>
                  <a:pt x="8988" y="220"/>
                </a:lnTo>
                <a:lnTo>
                  <a:pt x="8720" y="147"/>
                </a:lnTo>
                <a:lnTo>
                  <a:pt x="8427" y="74"/>
                </a:lnTo>
                <a:lnTo>
                  <a:pt x="8158" y="25"/>
                </a:lnTo>
                <a:lnTo>
                  <a:pt x="7865" y="1"/>
                </a:lnTo>
                <a:close/>
              </a:path>
            </a:pathLst>
          </a:custGeom>
          <a:solidFill>
            <a:srgbClr val="9BCF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12"/>
        <p:cNvGrpSpPr/>
        <p:nvPr/>
      </p:nvGrpSpPr>
      <p:grpSpPr>
        <a:xfrm>
          <a:off x="0" y="0"/>
          <a:ext cx="0" cy="0"/>
          <a:chOff x="0" y="0"/>
          <a:chExt cx="0" cy="0"/>
        </a:xfrm>
      </p:grpSpPr>
      <p:sp>
        <p:nvSpPr>
          <p:cNvPr id="117" name="Google Shape;117;p15"/>
          <p:cNvSpPr txBox="1">
            <a:spLocks noGrp="1"/>
          </p:cNvSpPr>
          <p:nvPr>
            <p:ph type="sldNum" idx="12"/>
          </p:nvPr>
        </p:nvSpPr>
        <p:spPr>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fld id="{00000000-1234-1234-1234-123412341234}" type="slidenum">
              <a:rPr lang="en"/>
              <a:t>7</a:t>
            </a:fld>
            <a:endParaRPr/>
          </a:p>
        </p:txBody>
      </p:sp>
      <p:graphicFrame>
        <p:nvGraphicFramePr>
          <p:cNvPr id="3" name="Diagram 2">
            <a:extLst>
              <a:ext uri="{FF2B5EF4-FFF2-40B4-BE49-F238E27FC236}">
                <a16:creationId xmlns:a16="http://schemas.microsoft.com/office/drawing/2014/main" id="{833A9E9D-F2EE-47F8-818A-23F9AB370CDC}"/>
              </a:ext>
            </a:extLst>
          </p:cNvPr>
          <p:cNvGraphicFramePr/>
          <p:nvPr>
            <p:extLst>
              <p:ext uri="{D42A27DB-BD31-4B8C-83A1-F6EECF244321}">
                <p14:modId xmlns:p14="http://schemas.microsoft.com/office/powerpoint/2010/main" val="293025448"/>
              </p:ext>
            </p:extLst>
          </p:nvPr>
        </p:nvGraphicFramePr>
        <p:xfrm>
          <a:off x="940703" y="155075"/>
          <a:ext cx="7262594" cy="49884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7" name="Graphic 6" descr="Sustainability">
            <a:extLst>
              <a:ext uri="{FF2B5EF4-FFF2-40B4-BE49-F238E27FC236}">
                <a16:creationId xmlns:a16="http://schemas.microsoft.com/office/drawing/2014/main" id="{D899FE12-50B0-4127-AFAF-305436C608B2}"/>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3646512" y="1462111"/>
            <a:ext cx="1850976" cy="1850976"/>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28634A2-8243-4B37-80C4-10D972F8E87E}"/>
              </a:ext>
            </a:extLst>
          </p:cNvPr>
          <p:cNvSpPr>
            <a:spLocks noGrp="1"/>
          </p:cNvSpPr>
          <p:nvPr>
            <p:ph type="sldNum" idx="12"/>
          </p:nvPr>
        </p:nvSpPr>
        <p:spPr/>
        <p:txBody>
          <a:bodyPr/>
          <a:lstStyle/>
          <a:p>
            <a:pPr marL="0" lvl="0" indent="0" algn="l" rtl="0">
              <a:spcBef>
                <a:spcPts val="0"/>
              </a:spcBef>
              <a:spcAft>
                <a:spcPts val="0"/>
              </a:spcAft>
              <a:buNone/>
            </a:pPr>
            <a:fld id="{00000000-1234-1234-1234-123412341234}" type="slidenum">
              <a:rPr lang="en" smtClean="0"/>
              <a:t>8</a:t>
            </a:fld>
            <a:endParaRPr lang="en"/>
          </a:p>
        </p:txBody>
      </p:sp>
      <p:sp>
        <p:nvSpPr>
          <p:cNvPr id="3" name="TextBox 2">
            <a:extLst>
              <a:ext uri="{FF2B5EF4-FFF2-40B4-BE49-F238E27FC236}">
                <a16:creationId xmlns:a16="http://schemas.microsoft.com/office/drawing/2014/main" id="{48D9550C-8865-4752-92E7-7CB744B54EE9}"/>
              </a:ext>
            </a:extLst>
          </p:cNvPr>
          <p:cNvSpPr txBox="1"/>
          <p:nvPr/>
        </p:nvSpPr>
        <p:spPr>
          <a:xfrm>
            <a:off x="2195488" y="1607821"/>
            <a:ext cx="4967312" cy="1384995"/>
          </a:xfrm>
          <a:prstGeom prst="rect">
            <a:avLst/>
          </a:prstGeom>
          <a:ln>
            <a:solidFill>
              <a:schemeClr val="accent2">
                <a:lumMod val="50000"/>
              </a:schemeClr>
            </a:solidFill>
            <a:extLst>
              <a:ext uri="{C807C97D-BFC1-408E-A445-0C87EB9F89A2}">
                <ask:lineSketchStyleProps xmlns:ask="http://schemas.microsoft.com/office/drawing/2018/sketchyshapes" sd="1791065943">
                  <a:custGeom>
                    <a:avLst/>
                    <a:gdLst>
                      <a:gd name="connsiteX0" fmla="*/ 0 w 4967312"/>
                      <a:gd name="connsiteY0" fmla="*/ 0 h 1384995"/>
                      <a:gd name="connsiteX1" fmla="*/ 4967312 w 4967312"/>
                      <a:gd name="connsiteY1" fmla="*/ 0 h 1384995"/>
                      <a:gd name="connsiteX2" fmla="*/ 4967312 w 4967312"/>
                      <a:gd name="connsiteY2" fmla="*/ 1384995 h 1384995"/>
                      <a:gd name="connsiteX3" fmla="*/ 0 w 4967312"/>
                      <a:gd name="connsiteY3" fmla="*/ 1384995 h 1384995"/>
                      <a:gd name="connsiteX4" fmla="*/ 0 w 4967312"/>
                      <a:gd name="connsiteY4" fmla="*/ 0 h 13849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67312" h="1384995" fill="none" extrusionOk="0">
                        <a:moveTo>
                          <a:pt x="0" y="0"/>
                        </a:moveTo>
                        <a:cubicBezTo>
                          <a:pt x="969401" y="159869"/>
                          <a:pt x="4431325" y="140553"/>
                          <a:pt x="4967312" y="0"/>
                        </a:cubicBezTo>
                        <a:cubicBezTo>
                          <a:pt x="4964089" y="288978"/>
                          <a:pt x="5044816" y="1148373"/>
                          <a:pt x="4967312" y="1384995"/>
                        </a:cubicBezTo>
                        <a:cubicBezTo>
                          <a:pt x="3847264" y="1371092"/>
                          <a:pt x="2131196" y="1342514"/>
                          <a:pt x="0" y="1384995"/>
                        </a:cubicBezTo>
                        <a:cubicBezTo>
                          <a:pt x="-77837" y="1070130"/>
                          <a:pt x="-36331" y="180635"/>
                          <a:pt x="0" y="0"/>
                        </a:cubicBezTo>
                        <a:close/>
                      </a:path>
                      <a:path w="4967312" h="1384995" stroke="0" extrusionOk="0">
                        <a:moveTo>
                          <a:pt x="0" y="0"/>
                        </a:moveTo>
                        <a:cubicBezTo>
                          <a:pt x="714454" y="157396"/>
                          <a:pt x="4116634" y="-157737"/>
                          <a:pt x="4967312" y="0"/>
                        </a:cubicBezTo>
                        <a:cubicBezTo>
                          <a:pt x="4850787" y="516355"/>
                          <a:pt x="4953212" y="920806"/>
                          <a:pt x="4967312" y="1384995"/>
                        </a:cubicBezTo>
                        <a:cubicBezTo>
                          <a:pt x="3883500" y="1317278"/>
                          <a:pt x="874359" y="1390250"/>
                          <a:pt x="0" y="1384995"/>
                        </a:cubicBezTo>
                        <a:cubicBezTo>
                          <a:pt x="123490" y="1242504"/>
                          <a:pt x="79454" y="473090"/>
                          <a:pt x="0" y="0"/>
                        </a:cubicBezTo>
                        <a:close/>
                      </a:path>
                    </a:pathLst>
                  </a:custGeom>
                  <ask:type>
                    <ask:lineSketchNone/>
                  </ask:type>
                </ask:lineSketchStyleProps>
              </a:ext>
            </a:extLst>
          </a:ln>
          <a:effectLst/>
        </p:spPr>
        <p:style>
          <a:lnRef idx="3">
            <a:schemeClr val="lt1"/>
          </a:lnRef>
          <a:fillRef idx="1">
            <a:schemeClr val="accent1"/>
          </a:fillRef>
          <a:effectRef idx="1">
            <a:schemeClr val="accent1"/>
          </a:effectRef>
          <a:fontRef idx="minor">
            <a:schemeClr val="lt1"/>
          </a:fontRef>
        </p:style>
        <p:txBody>
          <a:bodyPr wrap="square" rtlCol="0">
            <a:spAutoFit/>
          </a:bodyPr>
          <a:lstStyle/>
          <a:p>
            <a:pPr algn="ctr"/>
            <a:r>
              <a:rPr lang="en-US" sz="2800">
                <a:solidFill>
                  <a:schemeClr val="tx1"/>
                </a:solidFill>
                <a:latin typeface="Dosis ExtraLight" panose="020B0604020202020204" charset="0"/>
              </a:rPr>
              <a:t>We evaluated the potential performance of biogas systems in rural communities</a:t>
            </a:r>
          </a:p>
        </p:txBody>
      </p:sp>
    </p:spTree>
    <p:extLst>
      <p:ext uri="{BB962C8B-B14F-4D97-AF65-F5344CB8AC3E}">
        <p14:creationId xmlns:p14="http://schemas.microsoft.com/office/powerpoint/2010/main" val="177631410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33CE118-1E38-4467-A64A-C679703F6E33}"/>
              </a:ext>
            </a:extLst>
          </p:cNvPr>
          <p:cNvSpPr>
            <a:spLocks noGrp="1"/>
          </p:cNvSpPr>
          <p:nvPr>
            <p:ph type="sldNum" idx="12"/>
          </p:nvPr>
        </p:nvSpPr>
        <p:spPr/>
        <p:txBody>
          <a:bodyPr/>
          <a:lstStyle/>
          <a:p>
            <a:pPr marL="0" lvl="0" indent="0" algn="l" rtl="0">
              <a:spcBef>
                <a:spcPts val="0"/>
              </a:spcBef>
              <a:spcAft>
                <a:spcPts val="0"/>
              </a:spcAft>
              <a:buNone/>
            </a:pPr>
            <a:fld id="{00000000-1234-1234-1234-123412341234}" type="slidenum">
              <a:rPr lang="en" smtClean="0"/>
              <a:t>9</a:t>
            </a:fld>
            <a:endParaRPr lang="en"/>
          </a:p>
        </p:txBody>
      </p:sp>
      <p:pic>
        <p:nvPicPr>
          <p:cNvPr id="4" name="Picture 3">
            <a:extLst>
              <a:ext uri="{FF2B5EF4-FFF2-40B4-BE49-F238E27FC236}">
                <a16:creationId xmlns:a16="http://schemas.microsoft.com/office/drawing/2014/main" id="{750454FD-2445-4327-9459-A365EADDE55E}"/>
              </a:ext>
            </a:extLst>
          </p:cNvPr>
          <p:cNvPicPr>
            <a:picLocks noChangeAspect="1"/>
          </p:cNvPicPr>
          <p:nvPr/>
        </p:nvPicPr>
        <p:blipFill>
          <a:blip r:embed="rId3"/>
          <a:stretch>
            <a:fillRect/>
          </a:stretch>
        </p:blipFill>
        <p:spPr>
          <a:xfrm>
            <a:off x="2101590" y="1086137"/>
            <a:ext cx="4792980" cy="3604321"/>
          </a:xfrm>
          <a:prstGeom prst="rect">
            <a:avLst/>
          </a:prstGeom>
          <a:ln w="38100">
            <a:solidFill>
              <a:schemeClr val="accent2">
                <a:lumMod val="50000"/>
              </a:schemeClr>
            </a:solidFill>
          </a:ln>
        </p:spPr>
      </p:pic>
      <p:sp>
        <p:nvSpPr>
          <p:cNvPr id="6" name="TextBox 5">
            <a:extLst>
              <a:ext uri="{FF2B5EF4-FFF2-40B4-BE49-F238E27FC236}">
                <a16:creationId xmlns:a16="http://schemas.microsoft.com/office/drawing/2014/main" id="{8824102C-8E4F-48FF-A9B9-6B141089F6AF}"/>
              </a:ext>
            </a:extLst>
          </p:cNvPr>
          <p:cNvSpPr txBox="1"/>
          <p:nvPr/>
        </p:nvSpPr>
        <p:spPr>
          <a:xfrm>
            <a:off x="1956810" y="395486"/>
            <a:ext cx="5082540" cy="584775"/>
          </a:xfrm>
          <a:prstGeom prst="rect">
            <a:avLst/>
          </a:prstGeom>
          <a:noFill/>
        </p:spPr>
        <p:txBody>
          <a:bodyPr wrap="square" rtlCol="0">
            <a:spAutoFit/>
          </a:bodyPr>
          <a:lstStyle/>
          <a:p>
            <a:pPr lvl="1" algn="ctr"/>
            <a:r>
              <a:rPr lang="en-US" sz="3200">
                <a:solidFill>
                  <a:schemeClr val="accent2"/>
                </a:solidFill>
                <a:latin typeface="Dosis" panose="020B0604020202020204" charset="0"/>
                <a:cs typeface="Dosis" panose="020B0604020202020204" charset="0"/>
              </a:rPr>
              <a:t>Kibbutz Lotan</a:t>
            </a:r>
          </a:p>
        </p:txBody>
      </p:sp>
    </p:spTree>
    <p:extLst>
      <p:ext uri="{BB962C8B-B14F-4D97-AF65-F5344CB8AC3E}">
        <p14:creationId xmlns:p14="http://schemas.microsoft.com/office/powerpoint/2010/main" val="4056078926"/>
      </p:ext>
    </p:extLst>
  </p:cSld>
  <p:clrMapOvr>
    <a:masterClrMapping/>
  </p:clrMapOvr>
</p:sld>
</file>

<file path=ppt/theme/theme1.xml><?xml version="1.0" encoding="utf-8"?>
<a:theme xmlns:a="http://schemas.openxmlformats.org/drawingml/2006/main" name="Solanio template">
  <a:themeElements>
    <a:clrScheme name="Custom 347">
      <a:dk1>
        <a:srgbClr val="484F56"/>
      </a:dk1>
      <a:lt1>
        <a:srgbClr val="FFFFFF"/>
      </a:lt1>
      <a:dk2>
        <a:srgbClr val="666666"/>
      </a:dk2>
      <a:lt2>
        <a:srgbClr val="EEF1F3"/>
      </a:lt2>
      <a:accent1>
        <a:srgbClr val="9BCF63"/>
      </a:accent1>
      <a:accent2>
        <a:srgbClr val="51B148"/>
      </a:accent2>
      <a:accent3>
        <a:srgbClr val="B8F567"/>
      </a:accent3>
      <a:accent4>
        <a:srgbClr val="484F56"/>
      </a:accent4>
      <a:accent5>
        <a:srgbClr val="89A8BF"/>
      </a:accent5>
      <a:accent6>
        <a:srgbClr val="E0E8EE"/>
      </a:accent6>
      <a:hlink>
        <a:srgbClr val="9BCF63"/>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0CA0A924E1186A48B02F124B3FF30CC5" ma:contentTypeVersion="4" ma:contentTypeDescription="Create a new document." ma:contentTypeScope="" ma:versionID="1443d7fcd6e6e801331ab9cb845bede3">
  <xsd:schema xmlns:xsd="http://www.w3.org/2001/XMLSchema" xmlns:xs="http://www.w3.org/2001/XMLSchema" xmlns:p="http://schemas.microsoft.com/office/2006/metadata/properties" xmlns:ns2="8f40bd41-1319-458b-a992-3dbac6b83dc0" targetNamespace="http://schemas.microsoft.com/office/2006/metadata/properties" ma:root="true" ma:fieldsID="a123d2ddbefc09ebfdd161329255b66e" ns2:_="">
    <xsd:import namespace="8f40bd41-1319-458b-a992-3dbac6b83dc0"/>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f40bd41-1319-458b-a992-3dbac6b83dc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8603A855-1A06-4DDC-8EBA-9172F813CFB8}">
  <ds:schemaRefs>
    <ds:schemaRef ds:uri="http://purl.org/dc/dcmitype/"/>
    <ds:schemaRef ds:uri="http://schemas.microsoft.com/office/infopath/2007/PartnerControls"/>
    <ds:schemaRef ds:uri="http://purl.org/dc/elements/1.1/"/>
    <ds:schemaRef ds:uri="http://schemas.microsoft.com/office/2006/metadata/properties"/>
    <ds:schemaRef ds:uri="http://schemas.microsoft.com/office/2006/documentManagement/types"/>
    <ds:schemaRef ds:uri="http://purl.org/dc/terms/"/>
    <ds:schemaRef ds:uri="http://schemas.openxmlformats.org/package/2006/metadata/core-properties"/>
    <ds:schemaRef ds:uri="8f40bd41-1319-458b-a992-3dbac6b83dc0"/>
    <ds:schemaRef ds:uri="http://www.w3.org/XML/1998/namespace"/>
  </ds:schemaRefs>
</ds:datastoreItem>
</file>

<file path=customXml/itemProps2.xml><?xml version="1.0" encoding="utf-8"?>
<ds:datastoreItem xmlns:ds="http://schemas.openxmlformats.org/officeDocument/2006/customXml" ds:itemID="{28E7C784-56E5-46DA-B60C-CC2EAECA8EB4}">
  <ds:schemaRefs>
    <ds:schemaRef ds:uri="http://schemas.microsoft.com/sharepoint/v3/contenttype/forms"/>
  </ds:schemaRefs>
</ds:datastoreItem>
</file>

<file path=customXml/itemProps3.xml><?xml version="1.0" encoding="utf-8"?>
<ds:datastoreItem xmlns:ds="http://schemas.openxmlformats.org/officeDocument/2006/customXml" ds:itemID="{1F2FD6FB-394B-4873-AEB2-8F616205815D}">
  <ds:schemaRefs>
    <ds:schemaRef ds:uri="8f40bd41-1319-458b-a992-3dbac6b83dc0"/>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otalTime>0</TotalTime>
  <Words>1806</Words>
  <Application>Microsoft Office PowerPoint</Application>
  <PresentationFormat>On-screen Show (16:9)</PresentationFormat>
  <Paragraphs>193</Paragraphs>
  <Slides>28</Slides>
  <Notes>27</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28</vt:i4>
      </vt:variant>
    </vt:vector>
  </HeadingPairs>
  <TitlesOfParts>
    <vt:vector size="33" baseType="lpstr">
      <vt:lpstr>Dosis</vt:lpstr>
      <vt:lpstr>Pontano Sans</vt:lpstr>
      <vt:lpstr>Dosis ExtraLight</vt:lpstr>
      <vt:lpstr>Arial</vt:lpstr>
      <vt:lpstr>Solanio template</vt:lpstr>
      <vt:lpstr>An Investigation of Opportunities and Barriers to Biogas Systems in Rural Communities </vt:lpstr>
      <vt:lpstr>Problems in Rural Communities </vt:lpstr>
      <vt:lpstr>Biogas: A Potential Solution</vt:lpstr>
      <vt:lpstr>PowerPoint Presentation</vt:lpstr>
      <vt:lpstr>Biogas Implementation in Rural Communities</vt:lpstr>
      <vt:lpstr>Biogas Loop Cycle </vt:lpstr>
      <vt:lpstr>PowerPoint Presentation</vt:lpstr>
      <vt:lpstr>PowerPoint Presentation</vt:lpstr>
      <vt:lpstr>PowerPoint Presentation</vt:lpstr>
      <vt:lpstr>PowerPoint Presentation</vt:lpstr>
      <vt:lpstr>Biogas System Evaluation</vt:lpstr>
      <vt:lpstr>PowerPoint Presentation</vt:lpstr>
      <vt:lpstr>PowerPoint Presentation</vt:lpstr>
      <vt:lpstr>PowerPoint Presentation</vt:lpstr>
      <vt:lpstr>2h 00m</vt:lpstr>
      <vt:lpstr>PowerPoint Presentation</vt:lpstr>
      <vt:lpstr>Improving the Gas Production</vt:lpstr>
      <vt:lpstr>Accessible Fertilizer</vt:lpstr>
      <vt:lpstr>PowerPoint Presentation</vt:lpstr>
      <vt:lpstr>“When we feed the system, it often gets jammed and you have to work really hard to unjam it.”</vt:lpstr>
      <vt:lpstr>“The really, really bad smell”  </vt:lpstr>
      <vt:lpstr>PowerPoint Presentation</vt:lpstr>
      <vt:lpstr>PowerPoint Presentation</vt:lpstr>
      <vt:lpstr>PowerPoint Presentation</vt:lpstr>
      <vt:lpstr>PowerPoint Presentation</vt:lpstr>
      <vt:lpstr>Future Testing Suggestions</vt:lpstr>
      <vt:lpstr>PowerPoint Presentation</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THIS IS YOUR PRESENTATION TITL</dc:title>
  <dc:creator>Noah Shoer</dc:creator>
  <cp:lastModifiedBy>Noah</cp:lastModifiedBy>
  <cp:revision>1</cp:revision>
  <dcterms:modified xsi:type="dcterms:W3CDTF">2020-03-03T20:25:57Z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0x0101000CA0A924E1186A48B02F124B3FF30CC5</vt:lpwstr>
  </property>
</Properties>
</file>