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00_0.xml" ContentType="application/vnd.ms-powerpoint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858000" cy="9144000"/>
  <p:embeddedFontLst>
    <p:embeddedFont>
      <p:font typeface="Cambria Math" panose="02040503050406030204" pitchFamily="18" charset="0"/>
      <p:regular r:id="rId4"/>
    </p:embeddedFont>
    <p:embeddedFont>
      <p:font typeface="Oswald" panose="00000500000000000000" pitchFamily="2" charset="0"/>
      <p:regular r:id="rId5"/>
      <p:bold r:id="rId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6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6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6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6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6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6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6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6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6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  <p:ext uri="http://customooxmlschemas.google.com/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10" roundtripDataSignature="AMtx7mg15IPWqIE6CxfAX5l/1DIwJ/w91Q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9CE05A6-01FD-1B7A-A687-2484DA2E851B}" name="Barron, Katelyn" initials="BK" userId="Barron, Katelyn" providerId="None"/>
  <p188:author id="{D71AB5A6-6BCC-9162-19C4-CB313F3F0B38}" name="Cote, Danielle" initials="CD" userId="S::dlcote2@wpi.edu::32803279-7500-4cb1-94d3-886cc0183cd4" providerId="AD"/>
  <p188:author id="{B72806AC-98FD-6091-2106-E6360CBCAFF2}" name="Krueger, Aaron D." initials="KAD" userId="Krueger, Aaron D.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35FC24-FF6D-4446-AC1C-85FEA74109DA}" v="34" dt="2022-04-11T18:25:52.7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83" autoAdjust="0"/>
  </p:normalViewPr>
  <p:slideViewPr>
    <p:cSldViewPr snapToGrid="0">
      <p:cViewPr>
        <p:scale>
          <a:sx n="25" d="100"/>
          <a:sy n="25" d="100"/>
        </p:scale>
        <p:origin x="1260" y="-360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5" Type="http://schemas.microsoft.com/office/2016/11/relationships/changesInfo" Target="changesInfos/changesInfo1.xml"/><Relationship Id="rId10" Type="http://customschemas.google.com/relationships/presentationmetadata" Target="metadata"/><Relationship Id="rId4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ueger, Aaron D." userId="67554687-184c-4b43-a846-e1227db5f58b" providerId="ADAL" clId="{30EE9D82-5EEE-4E6F-B1AD-3B7DFA2AF9BE}"/>
    <pc:docChg chg="undo redo custSel delSld modSld">
      <pc:chgData name="Krueger, Aaron D." userId="67554687-184c-4b43-a846-e1227db5f58b" providerId="ADAL" clId="{30EE9D82-5EEE-4E6F-B1AD-3B7DFA2AF9BE}" dt="2022-04-09T19:23:02.372" v="3656" actId="14100"/>
      <pc:docMkLst>
        <pc:docMk/>
      </pc:docMkLst>
      <pc:sldChg chg="addSp delSp modSp mod addCm modCm">
        <pc:chgData name="Krueger, Aaron D." userId="67554687-184c-4b43-a846-e1227db5f58b" providerId="ADAL" clId="{30EE9D82-5EEE-4E6F-B1AD-3B7DFA2AF9BE}" dt="2022-04-09T19:23:02.372" v="3656" actId="14100"/>
        <pc:sldMkLst>
          <pc:docMk/>
          <pc:sldMk cId="0" sldId="256"/>
        </pc:sldMkLst>
        <pc:spChg chg="mod">
          <ac:chgData name="Krueger, Aaron D." userId="67554687-184c-4b43-a846-e1227db5f58b" providerId="ADAL" clId="{30EE9D82-5EEE-4E6F-B1AD-3B7DFA2AF9BE}" dt="2022-04-06T19:27:37.815" v="3026" actId="20577"/>
          <ac:spMkLst>
            <pc:docMk/>
            <pc:sldMk cId="0" sldId="256"/>
            <ac:spMk id="23" creationId="{00000000-0000-0000-0000-000000000000}"/>
          </ac:spMkLst>
        </pc:spChg>
        <pc:spChg chg="mod">
          <ac:chgData name="Krueger, Aaron D." userId="67554687-184c-4b43-a846-e1227db5f58b" providerId="ADAL" clId="{30EE9D82-5EEE-4E6F-B1AD-3B7DFA2AF9BE}" dt="2022-04-06T19:25:06.022" v="2992" actId="14100"/>
          <ac:spMkLst>
            <pc:docMk/>
            <pc:sldMk cId="0" sldId="256"/>
            <ac:spMk id="25" creationId="{00000000-0000-0000-0000-000000000000}"/>
          </ac:spMkLst>
        </pc:spChg>
        <pc:spChg chg="mod">
          <ac:chgData name="Krueger, Aaron D." userId="67554687-184c-4b43-a846-e1227db5f58b" providerId="ADAL" clId="{30EE9D82-5EEE-4E6F-B1AD-3B7DFA2AF9BE}" dt="2022-04-06T19:04:13.402" v="1797" actId="1076"/>
          <ac:spMkLst>
            <pc:docMk/>
            <pc:sldMk cId="0" sldId="256"/>
            <ac:spMk id="27" creationId="{00000000-0000-0000-0000-000000000000}"/>
          </ac:spMkLst>
        </pc:spChg>
        <pc:spChg chg="mod">
          <ac:chgData name="Krueger, Aaron D." userId="67554687-184c-4b43-a846-e1227db5f58b" providerId="ADAL" clId="{30EE9D82-5EEE-4E6F-B1AD-3B7DFA2AF9BE}" dt="2022-04-06T18:32:35.772" v="549" actId="20577"/>
          <ac:spMkLst>
            <pc:docMk/>
            <pc:sldMk cId="0" sldId="256"/>
            <ac:spMk id="28" creationId="{00000000-0000-0000-0000-000000000000}"/>
          </ac:spMkLst>
        </pc:spChg>
        <pc:spChg chg="mod">
          <ac:chgData name="Krueger, Aaron D." userId="67554687-184c-4b43-a846-e1227db5f58b" providerId="ADAL" clId="{30EE9D82-5EEE-4E6F-B1AD-3B7DFA2AF9BE}" dt="2022-04-08T19:01:51.797" v="3607" actId="6549"/>
          <ac:spMkLst>
            <pc:docMk/>
            <pc:sldMk cId="0" sldId="256"/>
            <ac:spMk id="30" creationId="{00000000-0000-0000-0000-000000000000}"/>
          </ac:spMkLst>
        </pc:spChg>
        <pc:spChg chg="mod">
          <ac:chgData name="Krueger, Aaron D." userId="67554687-184c-4b43-a846-e1227db5f58b" providerId="ADAL" clId="{30EE9D82-5EEE-4E6F-B1AD-3B7DFA2AF9BE}" dt="2022-04-08T19:02:30.507" v="3617" actId="113"/>
          <ac:spMkLst>
            <pc:docMk/>
            <pc:sldMk cId="0" sldId="256"/>
            <ac:spMk id="31" creationId="{00000000-0000-0000-0000-000000000000}"/>
          </ac:spMkLst>
        </pc:spChg>
        <pc:spChg chg="mod">
          <ac:chgData name="Krueger, Aaron D." userId="67554687-184c-4b43-a846-e1227db5f58b" providerId="ADAL" clId="{30EE9D82-5EEE-4E6F-B1AD-3B7DFA2AF9BE}" dt="2022-04-06T19:26:02.955" v="3002" actId="1035"/>
          <ac:spMkLst>
            <pc:docMk/>
            <pc:sldMk cId="0" sldId="256"/>
            <ac:spMk id="34" creationId="{00000000-0000-0000-0000-000000000000}"/>
          </ac:spMkLst>
        </pc:spChg>
        <pc:spChg chg="mod">
          <ac:chgData name="Krueger, Aaron D." userId="67554687-184c-4b43-a846-e1227db5f58b" providerId="ADAL" clId="{30EE9D82-5EEE-4E6F-B1AD-3B7DFA2AF9BE}" dt="2022-04-06T18:13:28.620" v="97" actId="20577"/>
          <ac:spMkLst>
            <pc:docMk/>
            <pc:sldMk cId="0" sldId="256"/>
            <ac:spMk id="43" creationId="{00000000-0000-0000-0000-000000000000}"/>
          </ac:spMkLst>
        </pc:spChg>
        <pc:spChg chg="mod">
          <ac:chgData name="Krueger, Aaron D." userId="67554687-184c-4b43-a846-e1227db5f58b" providerId="ADAL" clId="{30EE9D82-5EEE-4E6F-B1AD-3B7DFA2AF9BE}" dt="2022-04-08T19:06:10.018" v="3624" actId="20577"/>
          <ac:spMkLst>
            <pc:docMk/>
            <pc:sldMk cId="0" sldId="256"/>
            <ac:spMk id="45" creationId="{00000000-0000-0000-0000-000000000000}"/>
          </ac:spMkLst>
        </pc:spChg>
        <pc:spChg chg="mod">
          <ac:chgData name="Krueger, Aaron D." userId="67554687-184c-4b43-a846-e1227db5f58b" providerId="ADAL" clId="{30EE9D82-5EEE-4E6F-B1AD-3B7DFA2AF9BE}" dt="2022-04-08T19:06:22.231" v="3639" actId="20577"/>
          <ac:spMkLst>
            <pc:docMk/>
            <pc:sldMk cId="0" sldId="256"/>
            <ac:spMk id="47" creationId="{00000000-0000-0000-0000-000000000000}"/>
          </ac:spMkLst>
        </pc:spChg>
        <pc:spChg chg="mod">
          <ac:chgData name="Krueger, Aaron D." userId="67554687-184c-4b43-a846-e1227db5f58b" providerId="ADAL" clId="{30EE9D82-5EEE-4E6F-B1AD-3B7DFA2AF9BE}" dt="2022-04-07T13:52:13.416" v="3034" actId="1035"/>
          <ac:spMkLst>
            <pc:docMk/>
            <pc:sldMk cId="0" sldId="256"/>
            <ac:spMk id="48" creationId="{00000000-0000-0000-0000-000000000000}"/>
          </ac:spMkLst>
        </pc:spChg>
        <pc:spChg chg="mod">
          <ac:chgData name="Krueger, Aaron D." userId="67554687-184c-4b43-a846-e1227db5f58b" providerId="ADAL" clId="{30EE9D82-5EEE-4E6F-B1AD-3B7DFA2AF9BE}" dt="2022-04-06T19:25:19.874" v="2997" actId="1076"/>
          <ac:spMkLst>
            <pc:docMk/>
            <pc:sldMk cId="0" sldId="256"/>
            <ac:spMk id="49" creationId="{00000000-0000-0000-0000-000000000000}"/>
          </ac:spMkLst>
        </pc:spChg>
        <pc:spChg chg="mod">
          <ac:chgData name="Krueger, Aaron D." userId="67554687-184c-4b43-a846-e1227db5f58b" providerId="ADAL" clId="{30EE9D82-5EEE-4E6F-B1AD-3B7DFA2AF9BE}" dt="2022-04-06T19:25:09.482" v="2993" actId="1076"/>
          <ac:spMkLst>
            <pc:docMk/>
            <pc:sldMk cId="0" sldId="256"/>
            <ac:spMk id="50" creationId="{00000000-0000-0000-0000-000000000000}"/>
          </ac:spMkLst>
        </pc:spChg>
        <pc:spChg chg="mod">
          <ac:chgData name="Krueger, Aaron D." userId="67554687-184c-4b43-a846-e1227db5f58b" providerId="ADAL" clId="{30EE9D82-5EEE-4E6F-B1AD-3B7DFA2AF9BE}" dt="2022-04-08T01:21:07.071" v="3208" actId="20577"/>
          <ac:spMkLst>
            <pc:docMk/>
            <pc:sldMk cId="0" sldId="256"/>
            <ac:spMk id="51" creationId="{00000000-0000-0000-0000-000000000000}"/>
          </ac:spMkLst>
        </pc:spChg>
        <pc:spChg chg="del">
          <ac:chgData name="Krueger, Aaron D." userId="67554687-184c-4b43-a846-e1227db5f58b" providerId="ADAL" clId="{30EE9D82-5EEE-4E6F-B1AD-3B7DFA2AF9BE}" dt="2022-04-06T18:25:33.543" v="264" actId="478"/>
          <ac:spMkLst>
            <pc:docMk/>
            <pc:sldMk cId="0" sldId="256"/>
            <ac:spMk id="54" creationId="{00000000-0000-0000-0000-000000000000}"/>
          </ac:spMkLst>
        </pc:spChg>
        <pc:spChg chg="mod">
          <ac:chgData name="Krueger, Aaron D." userId="67554687-184c-4b43-a846-e1227db5f58b" providerId="ADAL" clId="{30EE9D82-5EEE-4E6F-B1AD-3B7DFA2AF9BE}" dt="2022-04-06T19:13:34.279" v="2250" actId="20577"/>
          <ac:spMkLst>
            <pc:docMk/>
            <pc:sldMk cId="0" sldId="256"/>
            <ac:spMk id="55" creationId="{00000000-0000-0000-0000-000000000000}"/>
          </ac:spMkLst>
        </pc:spChg>
        <pc:spChg chg="add mod">
          <ac:chgData name="Krueger, Aaron D." userId="67554687-184c-4b43-a846-e1227db5f58b" providerId="ADAL" clId="{30EE9D82-5EEE-4E6F-B1AD-3B7DFA2AF9BE}" dt="2022-04-06T19:22:41.821" v="2982" actId="20577"/>
          <ac:spMkLst>
            <pc:docMk/>
            <pc:sldMk cId="0" sldId="256"/>
            <ac:spMk id="58" creationId="{7DF985EC-01E7-42E3-A1F6-E8542E79CB08}"/>
          </ac:spMkLst>
        </pc:spChg>
        <pc:spChg chg="mod">
          <ac:chgData name="Krueger, Aaron D." userId="67554687-184c-4b43-a846-e1227db5f58b" providerId="ADAL" clId="{30EE9D82-5EEE-4E6F-B1AD-3B7DFA2AF9BE}" dt="2022-04-06T19:26:36.638" v="3007" actId="14100"/>
          <ac:spMkLst>
            <pc:docMk/>
            <pc:sldMk cId="0" sldId="256"/>
            <ac:spMk id="62" creationId="{00000000-0000-0000-0000-000000000000}"/>
          </ac:spMkLst>
        </pc:spChg>
        <pc:spChg chg="mod">
          <ac:chgData name="Krueger, Aaron D." userId="67554687-184c-4b43-a846-e1227db5f58b" providerId="ADAL" clId="{30EE9D82-5EEE-4E6F-B1AD-3B7DFA2AF9BE}" dt="2022-04-06T18:26:32.438" v="308" actId="6549"/>
          <ac:spMkLst>
            <pc:docMk/>
            <pc:sldMk cId="0" sldId="256"/>
            <ac:spMk id="63" creationId="{00000000-0000-0000-0000-000000000000}"/>
          </ac:spMkLst>
        </pc:spChg>
        <pc:spChg chg="mod">
          <ac:chgData name="Krueger, Aaron D." userId="67554687-184c-4b43-a846-e1227db5f58b" providerId="ADAL" clId="{30EE9D82-5EEE-4E6F-B1AD-3B7DFA2AF9BE}" dt="2022-04-06T18:14:16.830" v="110" actId="14100"/>
          <ac:spMkLst>
            <pc:docMk/>
            <pc:sldMk cId="0" sldId="256"/>
            <ac:spMk id="65" creationId="{00000000-0000-0000-0000-000000000000}"/>
          </ac:spMkLst>
        </pc:spChg>
        <pc:spChg chg="mod">
          <ac:chgData name="Krueger, Aaron D." userId="67554687-184c-4b43-a846-e1227db5f58b" providerId="ADAL" clId="{30EE9D82-5EEE-4E6F-B1AD-3B7DFA2AF9BE}" dt="2022-04-06T18:14:25.694" v="120" actId="20577"/>
          <ac:spMkLst>
            <pc:docMk/>
            <pc:sldMk cId="0" sldId="256"/>
            <ac:spMk id="66" creationId="{00000000-0000-0000-0000-000000000000}"/>
          </ac:spMkLst>
        </pc:spChg>
        <pc:spChg chg="mod">
          <ac:chgData name="Krueger, Aaron D." userId="67554687-184c-4b43-a846-e1227db5f58b" providerId="ADAL" clId="{30EE9D82-5EEE-4E6F-B1AD-3B7DFA2AF9BE}" dt="2022-04-06T19:16:33.146" v="2600" actId="20577"/>
          <ac:spMkLst>
            <pc:docMk/>
            <pc:sldMk cId="0" sldId="256"/>
            <ac:spMk id="68" creationId="{00000000-0000-0000-0000-000000000000}"/>
          </ac:spMkLst>
        </pc:spChg>
        <pc:spChg chg="mod">
          <ac:chgData name="Krueger, Aaron D." userId="67554687-184c-4b43-a846-e1227db5f58b" providerId="ADAL" clId="{30EE9D82-5EEE-4E6F-B1AD-3B7DFA2AF9BE}" dt="2022-04-06T19:22:26.376" v="2960" actId="1036"/>
          <ac:spMkLst>
            <pc:docMk/>
            <pc:sldMk cId="0" sldId="256"/>
            <ac:spMk id="74" creationId="{00000000-0000-0000-0000-000000000000}"/>
          </ac:spMkLst>
        </pc:spChg>
        <pc:spChg chg="mod">
          <ac:chgData name="Krueger, Aaron D." userId="67554687-184c-4b43-a846-e1227db5f58b" providerId="ADAL" clId="{30EE9D82-5EEE-4E6F-B1AD-3B7DFA2AF9BE}" dt="2022-04-06T19:22:26.376" v="2960" actId="1036"/>
          <ac:spMkLst>
            <pc:docMk/>
            <pc:sldMk cId="0" sldId="256"/>
            <ac:spMk id="75" creationId="{00000000-0000-0000-0000-000000000000}"/>
          </ac:spMkLst>
        </pc:spChg>
        <pc:spChg chg="mod">
          <ac:chgData name="Krueger, Aaron D." userId="67554687-184c-4b43-a846-e1227db5f58b" providerId="ADAL" clId="{30EE9D82-5EEE-4E6F-B1AD-3B7DFA2AF9BE}" dt="2022-04-07T13:57:42.287" v="3193" actId="20577"/>
          <ac:spMkLst>
            <pc:docMk/>
            <pc:sldMk cId="0" sldId="256"/>
            <ac:spMk id="79" creationId="{00000000-0000-0000-0000-000000000000}"/>
          </ac:spMkLst>
        </pc:spChg>
        <pc:spChg chg="mod">
          <ac:chgData name="Krueger, Aaron D." userId="67554687-184c-4b43-a846-e1227db5f58b" providerId="ADAL" clId="{30EE9D82-5EEE-4E6F-B1AD-3B7DFA2AF9BE}" dt="2022-04-06T19:30:09.569" v="3030" actId="14100"/>
          <ac:spMkLst>
            <pc:docMk/>
            <pc:sldMk cId="0" sldId="256"/>
            <ac:spMk id="81" creationId="{00000000-0000-0000-0000-000000000000}"/>
          </ac:spMkLst>
        </pc:spChg>
        <pc:spChg chg="mod">
          <ac:chgData name="Krueger, Aaron D." userId="67554687-184c-4b43-a846-e1227db5f58b" providerId="ADAL" clId="{30EE9D82-5EEE-4E6F-B1AD-3B7DFA2AF9BE}" dt="2022-04-06T19:23:33.191" v="2991" actId="14100"/>
          <ac:spMkLst>
            <pc:docMk/>
            <pc:sldMk cId="0" sldId="256"/>
            <ac:spMk id="82" creationId="{00000000-0000-0000-0000-000000000000}"/>
          </ac:spMkLst>
        </pc:spChg>
        <pc:spChg chg="del mod">
          <ac:chgData name="Krueger, Aaron D." userId="67554687-184c-4b43-a846-e1227db5f58b" providerId="ADAL" clId="{30EE9D82-5EEE-4E6F-B1AD-3B7DFA2AF9BE}" dt="2022-04-06T18:30:58.331" v="384" actId="478"/>
          <ac:spMkLst>
            <pc:docMk/>
            <pc:sldMk cId="0" sldId="256"/>
            <ac:spMk id="83" creationId="{00000000-0000-0000-0000-000000000000}"/>
          </ac:spMkLst>
        </pc:spChg>
        <pc:spChg chg="del mod">
          <ac:chgData name="Krueger, Aaron D." userId="67554687-184c-4b43-a846-e1227db5f58b" providerId="ADAL" clId="{30EE9D82-5EEE-4E6F-B1AD-3B7DFA2AF9BE}" dt="2022-04-06T18:44:25.904" v="1179" actId="478"/>
          <ac:spMkLst>
            <pc:docMk/>
            <pc:sldMk cId="0" sldId="256"/>
            <ac:spMk id="84" creationId="{00000000-0000-0000-0000-000000000000}"/>
          </ac:spMkLst>
        </pc:spChg>
        <pc:spChg chg="add mod">
          <ac:chgData name="Krueger, Aaron D." userId="67554687-184c-4b43-a846-e1227db5f58b" providerId="ADAL" clId="{30EE9D82-5EEE-4E6F-B1AD-3B7DFA2AF9BE}" dt="2022-04-06T18:49:59.762" v="1466" actId="20577"/>
          <ac:spMkLst>
            <pc:docMk/>
            <pc:sldMk cId="0" sldId="256"/>
            <ac:spMk id="86" creationId="{9ECA0618-4C52-432B-A77C-17CD62F597A4}"/>
          </ac:spMkLst>
        </pc:spChg>
        <pc:spChg chg="mod">
          <ac:chgData name="Krueger, Aaron D." userId="67554687-184c-4b43-a846-e1227db5f58b" providerId="ADAL" clId="{30EE9D82-5EEE-4E6F-B1AD-3B7DFA2AF9BE}" dt="2022-04-06T18:58:38.527" v="1521" actId="6549"/>
          <ac:spMkLst>
            <pc:docMk/>
            <pc:sldMk cId="0" sldId="256"/>
            <ac:spMk id="89" creationId="{00000000-0000-0000-0000-000000000000}"/>
          </ac:spMkLst>
        </pc:spChg>
        <pc:spChg chg="add mod">
          <ac:chgData name="Krueger, Aaron D." userId="67554687-184c-4b43-a846-e1227db5f58b" providerId="ADAL" clId="{30EE9D82-5EEE-4E6F-B1AD-3B7DFA2AF9BE}" dt="2022-04-08T19:00:40.972" v="3440" actId="20577"/>
          <ac:spMkLst>
            <pc:docMk/>
            <pc:sldMk cId="0" sldId="256"/>
            <ac:spMk id="91" creationId="{6B97AE95-DC92-4DED-8DF0-0678E89BC70F}"/>
          </ac:spMkLst>
        </pc:spChg>
        <pc:spChg chg="add del mod">
          <ac:chgData name="Krueger, Aaron D." userId="67554687-184c-4b43-a846-e1227db5f58b" providerId="ADAL" clId="{30EE9D82-5EEE-4E6F-B1AD-3B7DFA2AF9BE}" dt="2022-04-06T19:09:13.879" v="2008" actId="478"/>
          <ac:spMkLst>
            <pc:docMk/>
            <pc:sldMk cId="0" sldId="256"/>
            <ac:spMk id="92" creationId="{CE71A9E8-F948-4FFA-86F8-EEDF0FC32A07}"/>
          </ac:spMkLst>
        </pc:spChg>
        <pc:graphicFrameChg chg="mod">
          <ac:chgData name="Krueger, Aaron D." userId="67554687-184c-4b43-a846-e1227db5f58b" providerId="ADAL" clId="{30EE9D82-5EEE-4E6F-B1AD-3B7DFA2AF9BE}" dt="2022-04-08T14:29:06.642" v="3305" actId="14100"/>
          <ac:graphicFrameMkLst>
            <pc:docMk/>
            <pc:sldMk cId="0" sldId="256"/>
            <ac:graphicFrameMk id="59" creationId="{C949D3B4-E1A7-41E9-A161-59D71101D1D8}"/>
          </ac:graphicFrameMkLst>
        </pc:graphicFrameChg>
        <pc:picChg chg="add del mod">
          <ac:chgData name="Krueger, Aaron D." userId="67554687-184c-4b43-a846-e1227db5f58b" providerId="ADAL" clId="{30EE9D82-5EEE-4E6F-B1AD-3B7DFA2AF9BE}" dt="2022-04-08T01:40:43.287" v="3265" actId="478"/>
          <ac:picMkLst>
            <pc:docMk/>
            <pc:sldMk cId="0" sldId="256"/>
            <ac:picMk id="2" creationId="{61CC6196-91B9-4BDB-8F3D-3FC3693B3815}"/>
          </ac:picMkLst>
        </pc:picChg>
        <pc:picChg chg="add del mod">
          <ac:chgData name="Krueger, Aaron D." userId="67554687-184c-4b43-a846-e1227db5f58b" providerId="ADAL" clId="{30EE9D82-5EEE-4E6F-B1AD-3B7DFA2AF9BE}" dt="2022-04-08T14:19:51.444" v="3294" actId="22"/>
          <ac:picMkLst>
            <pc:docMk/>
            <pc:sldMk cId="0" sldId="256"/>
            <ac:picMk id="3" creationId="{6ECD9D80-7231-4A1B-A736-C212C7B8062B}"/>
          </ac:picMkLst>
        </pc:picChg>
        <pc:picChg chg="add del mod">
          <ac:chgData name="Krueger, Aaron D." userId="67554687-184c-4b43-a846-e1227db5f58b" providerId="ADAL" clId="{30EE9D82-5EEE-4E6F-B1AD-3B7DFA2AF9BE}" dt="2022-04-08T01:22:56.943" v="3221" actId="478"/>
          <ac:picMkLst>
            <pc:docMk/>
            <pc:sldMk cId="0" sldId="256"/>
            <ac:picMk id="3" creationId="{D3DC1E9C-D007-4990-87B6-81463DCA5A48}"/>
          </ac:picMkLst>
        </pc:picChg>
        <pc:picChg chg="mod">
          <ac:chgData name="Krueger, Aaron D." userId="67554687-184c-4b43-a846-e1227db5f58b" providerId="ADAL" clId="{30EE9D82-5EEE-4E6F-B1AD-3B7DFA2AF9BE}" dt="2022-04-06T19:22:58.281" v="2987" actId="14100"/>
          <ac:picMkLst>
            <pc:docMk/>
            <pc:sldMk cId="0" sldId="256"/>
            <ac:picMk id="4" creationId="{87DCE275-F9F3-40BE-A9AB-9DBAB509C07D}"/>
          </ac:picMkLst>
        </pc:picChg>
        <pc:picChg chg="add del">
          <ac:chgData name="Krueger, Aaron D." userId="67554687-184c-4b43-a846-e1227db5f58b" providerId="ADAL" clId="{30EE9D82-5EEE-4E6F-B1AD-3B7DFA2AF9BE}" dt="2022-04-08T14:20:17.003" v="3300" actId="478"/>
          <ac:picMkLst>
            <pc:docMk/>
            <pc:sldMk cId="0" sldId="256"/>
            <ac:picMk id="6" creationId="{08573325-D6C2-48AA-9CEA-17CEDEC25186}"/>
          </ac:picMkLst>
        </pc:picChg>
        <pc:picChg chg="add mod modCrop">
          <ac:chgData name="Krueger, Aaron D." userId="67554687-184c-4b43-a846-e1227db5f58b" providerId="ADAL" clId="{30EE9D82-5EEE-4E6F-B1AD-3B7DFA2AF9BE}" dt="2022-04-08T01:23:05.913" v="3222" actId="14100"/>
          <ac:picMkLst>
            <pc:docMk/>
            <pc:sldMk cId="0" sldId="256"/>
            <ac:picMk id="7" creationId="{BF0F6E32-3858-4917-89E0-84EA238D4DEC}"/>
          </ac:picMkLst>
        </pc:picChg>
        <pc:picChg chg="mod">
          <ac:chgData name="Krueger, Aaron D." userId="67554687-184c-4b43-a846-e1227db5f58b" providerId="ADAL" clId="{30EE9D82-5EEE-4E6F-B1AD-3B7DFA2AF9BE}" dt="2022-04-09T19:22:21.317" v="3649" actId="1076"/>
          <ac:picMkLst>
            <pc:docMk/>
            <pc:sldMk cId="0" sldId="256"/>
            <ac:picMk id="8" creationId="{19E2A11A-F953-4109-A4CC-749D5CF1CF57}"/>
          </ac:picMkLst>
        </pc:picChg>
        <pc:picChg chg="add mod">
          <ac:chgData name="Krueger, Aaron D." userId="67554687-184c-4b43-a846-e1227db5f58b" providerId="ADAL" clId="{30EE9D82-5EEE-4E6F-B1AD-3B7DFA2AF9BE}" dt="2022-04-08T14:20:23.891" v="3303" actId="14100"/>
          <ac:picMkLst>
            <pc:docMk/>
            <pc:sldMk cId="0" sldId="256"/>
            <ac:picMk id="9" creationId="{7B1772DF-D416-42EE-8681-8DBB892E4F8B}"/>
          </ac:picMkLst>
        </pc:picChg>
        <pc:picChg chg="add mod modCrop">
          <ac:chgData name="Krueger, Aaron D." userId="67554687-184c-4b43-a846-e1227db5f58b" providerId="ADAL" clId="{30EE9D82-5EEE-4E6F-B1AD-3B7DFA2AF9BE}" dt="2022-04-08T01:24:22.625" v="3233" actId="1076"/>
          <ac:picMkLst>
            <pc:docMk/>
            <pc:sldMk cId="0" sldId="256"/>
            <ac:picMk id="10" creationId="{C1172E2E-2C5A-480A-8E29-3AA2575B56D4}"/>
          </ac:picMkLst>
        </pc:picChg>
        <pc:picChg chg="add del mod">
          <ac:chgData name="Krueger, Aaron D." userId="67554687-184c-4b43-a846-e1227db5f58b" providerId="ADAL" clId="{30EE9D82-5EEE-4E6F-B1AD-3B7DFA2AF9BE}" dt="2022-04-08T01:27:03.336" v="3239" actId="478"/>
          <ac:picMkLst>
            <pc:docMk/>
            <pc:sldMk cId="0" sldId="256"/>
            <ac:picMk id="12" creationId="{728CECCB-00E0-451F-9F65-2FD7BB271F51}"/>
          </ac:picMkLst>
        </pc:picChg>
        <pc:picChg chg="add del mod">
          <ac:chgData name="Krueger, Aaron D." userId="67554687-184c-4b43-a846-e1227db5f58b" providerId="ADAL" clId="{30EE9D82-5EEE-4E6F-B1AD-3B7DFA2AF9BE}" dt="2022-04-09T19:22:12.809" v="3645" actId="21"/>
          <ac:picMkLst>
            <pc:docMk/>
            <pc:sldMk cId="0" sldId="256"/>
            <ac:picMk id="12" creationId="{DA0AA666-09BC-47F9-BDF9-5370DB4A3199}"/>
          </ac:picMkLst>
        </pc:picChg>
        <pc:picChg chg="add del mod modCrop">
          <ac:chgData name="Krueger, Aaron D." userId="67554687-184c-4b43-a846-e1227db5f58b" providerId="ADAL" clId="{30EE9D82-5EEE-4E6F-B1AD-3B7DFA2AF9BE}" dt="2022-04-08T01:38:01.215" v="3253" actId="478"/>
          <ac:picMkLst>
            <pc:docMk/>
            <pc:sldMk cId="0" sldId="256"/>
            <ac:picMk id="14" creationId="{B1466338-7743-4488-8C7D-20C70175FE26}"/>
          </ac:picMkLst>
        </pc:picChg>
        <pc:picChg chg="add mod modCrop">
          <ac:chgData name="Krueger, Aaron D." userId="67554687-184c-4b43-a846-e1227db5f58b" providerId="ADAL" clId="{30EE9D82-5EEE-4E6F-B1AD-3B7DFA2AF9BE}" dt="2022-04-08T01:38:32.426" v="3264" actId="14100"/>
          <ac:picMkLst>
            <pc:docMk/>
            <pc:sldMk cId="0" sldId="256"/>
            <ac:picMk id="16" creationId="{FB6B8CF7-AC98-4433-A847-47E89D0CA6DD}"/>
          </ac:picMkLst>
        </pc:picChg>
        <pc:picChg chg="add del mod modCrop">
          <ac:chgData name="Krueger, Aaron D." userId="67554687-184c-4b43-a846-e1227db5f58b" providerId="ADAL" clId="{30EE9D82-5EEE-4E6F-B1AD-3B7DFA2AF9BE}" dt="2022-04-08T01:41:24.351" v="3277" actId="478"/>
          <ac:picMkLst>
            <pc:docMk/>
            <pc:sldMk cId="0" sldId="256"/>
            <ac:picMk id="18" creationId="{B7642B9A-0B60-4871-A429-85600D9F9855}"/>
          </ac:picMkLst>
        </pc:picChg>
        <pc:picChg chg="add mod modCrop">
          <ac:chgData name="Krueger, Aaron D." userId="67554687-184c-4b43-a846-e1227db5f58b" providerId="ADAL" clId="{30EE9D82-5EEE-4E6F-B1AD-3B7DFA2AF9BE}" dt="2022-04-08T01:42:20.017" v="3287" actId="1076"/>
          <ac:picMkLst>
            <pc:docMk/>
            <pc:sldMk cId="0" sldId="256"/>
            <ac:picMk id="20" creationId="{66E6DAEC-F175-4412-98B7-3DB4A8269EA6}"/>
          </ac:picMkLst>
        </pc:picChg>
        <pc:picChg chg="mod">
          <ac:chgData name="Krueger, Aaron D." userId="67554687-184c-4b43-a846-e1227db5f58b" providerId="ADAL" clId="{30EE9D82-5EEE-4E6F-B1AD-3B7DFA2AF9BE}" dt="2022-04-06T18:10:08.372" v="59" actId="1076"/>
          <ac:picMkLst>
            <pc:docMk/>
            <pc:sldMk cId="0" sldId="256"/>
            <ac:picMk id="22" creationId="{00000000-0000-0000-0000-000000000000}"/>
          </ac:picMkLst>
        </pc:picChg>
        <pc:picChg chg="del">
          <ac:chgData name="Krueger, Aaron D." userId="67554687-184c-4b43-a846-e1227db5f58b" providerId="ADAL" clId="{30EE9D82-5EEE-4E6F-B1AD-3B7DFA2AF9BE}" dt="2022-04-06T18:21:18.738" v="170" actId="478"/>
          <ac:picMkLst>
            <pc:docMk/>
            <pc:sldMk cId="0" sldId="256"/>
            <ac:picMk id="36" creationId="{00000000-0000-0000-0000-000000000000}"/>
          </ac:picMkLst>
        </pc:picChg>
        <pc:picChg chg="del">
          <ac:chgData name="Krueger, Aaron D." userId="67554687-184c-4b43-a846-e1227db5f58b" providerId="ADAL" clId="{30EE9D82-5EEE-4E6F-B1AD-3B7DFA2AF9BE}" dt="2022-04-06T19:02:36.441" v="1727" actId="478"/>
          <ac:picMkLst>
            <pc:docMk/>
            <pc:sldMk cId="0" sldId="256"/>
            <ac:picMk id="37" creationId="{00000000-0000-0000-0000-000000000000}"/>
          </ac:picMkLst>
        </pc:picChg>
        <pc:picChg chg="del">
          <ac:chgData name="Krueger, Aaron D." userId="67554687-184c-4b43-a846-e1227db5f58b" providerId="ADAL" clId="{30EE9D82-5EEE-4E6F-B1AD-3B7DFA2AF9BE}" dt="2022-04-06T18:55:11.772" v="1467" actId="478"/>
          <ac:picMkLst>
            <pc:docMk/>
            <pc:sldMk cId="0" sldId="256"/>
            <ac:picMk id="44" creationId="{00000000-0000-0000-0000-000000000000}"/>
          </ac:picMkLst>
        </pc:picChg>
        <pc:picChg chg="del">
          <ac:chgData name="Krueger, Aaron D." userId="67554687-184c-4b43-a846-e1227db5f58b" providerId="ADAL" clId="{30EE9D82-5EEE-4E6F-B1AD-3B7DFA2AF9BE}" dt="2022-04-06T19:25:34.482" v="3000" actId="478"/>
          <ac:picMkLst>
            <pc:docMk/>
            <pc:sldMk cId="0" sldId="256"/>
            <ac:picMk id="46" creationId="{00000000-0000-0000-0000-000000000000}"/>
          </ac:picMkLst>
        </pc:picChg>
        <pc:picChg chg="del">
          <ac:chgData name="Krueger, Aaron D." userId="67554687-184c-4b43-a846-e1227db5f58b" providerId="ADAL" clId="{30EE9D82-5EEE-4E6F-B1AD-3B7DFA2AF9BE}" dt="2022-04-06T18:25:05.468" v="258" actId="478"/>
          <ac:picMkLst>
            <pc:docMk/>
            <pc:sldMk cId="0" sldId="256"/>
            <ac:picMk id="53" creationId="{00000000-0000-0000-0000-000000000000}"/>
          </ac:picMkLst>
        </pc:picChg>
        <pc:picChg chg="del">
          <ac:chgData name="Krueger, Aaron D." userId="67554687-184c-4b43-a846-e1227db5f58b" providerId="ADAL" clId="{30EE9D82-5EEE-4E6F-B1AD-3B7DFA2AF9BE}" dt="2022-04-06T19:03:57.530" v="1792" actId="478"/>
          <ac:picMkLst>
            <pc:docMk/>
            <pc:sldMk cId="0" sldId="256"/>
            <ac:picMk id="56" creationId="{00000000-0000-0000-0000-000000000000}"/>
          </ac:picMkLst>
        </pc:picChg>
        <pc:picChg chg="del">
          <ac:chgData name="Krueger, Aaron D." userId="67554687-184c-4b43-a846-e1227db5f58b" providerId="ADAL" clId="{30EE9D82-5EEE-4E6F-B1AD-3B7DFA2AF9BE}" dt="2022-04-06T19:05:15.497" v="1805" actId="478"/>
          <ac:picMkLst>
            <pc:docMk/>
            <pc:sldMk cId="0" sldId="256"/>
            <ac:picMk id="57" creationId="{00000000-0000-0000-0000-000000000000}"/>
          </ac:picMkLst>
        </pc:picChg>
        <pc:picChg chg="del">
          <ac:chgData name="Krueger, Aaron D." userId="67554687-184c-4b43-a846-e1227db5f58b" providerId="ADAL" clId="{30EE9D82-5EEE-4E6F-B1AD-3B7DFA2AF9BE}" dt="2022-04-06T18:56:35.244" v="1473" actId="478"/>
          <ac:picMkLst>
            <pc:docMk/>
            <pc:sldMk cId="0" sldId="256"/>
            <ac:picMk id="58" creationId="{00000000-0000-0000-0000-000000000000}"/>
          </ac:picMkLst>
        </pc:picChg>
        <pc:picChg chg="del mod">
          <ac:chgData name="Krueger, Aaron D." userId="67554687-184c-4b43-a846-e1227db5f58b" providerId="ADAL" clId="{30EE9D82-5EEE-4E6F-B1AD-3B7DFA2AF9BE}" dt="2022-04-06T18:58:56.857" v="1522" actId="478"/>
          <ac:picMkLst>
            <pc:docMk/>
            <pc:sldMk cId="0" sldId="256"/>
            <ac:picMk id="59" creationId="{00000000-0000-0000-0000-000000000000}"/>
          </ac:picMkLst>
        </pc:picChg>
        <pc:picChg chg="del">
          <ac:chgData name="Krueger, Aaron D." userId="67554687-184c-4b43-a846-e1227db5f58b" providerId="ADAL" clId="{30EE9D82-5EEE-4E6F-B1AD-3B7DFA2AF9BE}" dt="2022-04-06T19:25:28.227" v="2999" actId="478"/>
          <ac:picMkLst>
            <pc:docMk/>
            <pc:sldMk cId="0" sldId="256"/>
            <ac:picMk id="64" creationId="{00000000-0000-0000-0000-000000000000}"/>
          </ac:picMkLst>
        </pc:picChg>
        <pc:picChg chg="del">
          <ac:chgData name="Krueger, Aaron D." userId="67554687-184c-4b43-a846-e1227db5f58b" providerId="ADAL" clId="{30EE9D82-5EEE-4E6F-B1AD-3B7DFA2AF9BE}" dt="2022-04-06T18:44:02.516" v="1174" actId="478"/>
          <ac:picMkLst>
            <pc:docMk/>
            <pc:sldMk cId="0" sldId="256"/>
            <ac:picMk id="85" creationId="{00000000-0000-0000-0000-000000000000}"/>
          </ac:picMkLst>
        </pc:picChg>
        <pc:picChg chg="del">
          <ac:chgData name="Krueger, Aaron D." userId="67554687-184c-4b43-a846-e1227db5f58b" providerId="ADAL" clId="{30EE9D82-5EEE-4E6F-B1AD-3B7DFA2AF9BE}" dt="2022-04-06T18:09:35.597" v="53" actId="478"/>
          <ac:picMkLst>
            <pc:docMk/>
            <pc:sldMk cId="0" sldId="256"/>
            <ac:picMk id="86" creationId="{00000000-0000-0000-0000-000000000000}"/>
          </ac:picMkLst>
        </pc:picChg>
        <pc:picChg chg="mod">
          <ac:chgData name="Krueger, Aaron D." userId="67554687-184c-4b43-a846-e1227db5f58b" providerId="ADAL" clId="{30EE9D82-5EEE-4E6F-B1AD-3B7DFA2AF9BE}" dt="2022-04-06T18:12:53.846" v="86" actId="1076"/>
          <ac:picMkLst>
            <pc:docMk/>
            <pc:sldMk cId="0" sldId="256"/>
            <ac:picMk id="87" creationId="{00000000-0000-0000-0000-000000000000}"/>
          </ac:picMkLst>
        </pc:picChg>
        <pc:picChg chg="mod">
          <ac:chgData name="Krueger, Aaron D." userId="67554687-184c-4b43-a846-e1227db5f58b" providerId="ADAL" clId="{30EE9D82-5EEE-4E6F-B1AD-3B7DFA2AF9BE}" dt="2022-04-06T19:22:50.419" v="2984" actId="1076"/>
          <ac:picMkLst>
            <pc:docMk/>
            <pc:sldMk cId="0" sldId="256"/>
            <ac:picMk id="1025" creationId="{D1169C91-3878-43E2-A601-AF1D0A6F2566}"/>
          </ac:picMkLst>
        </pc:picChg>
        <pc:picChg chg="add mod">
          <ac:chgData name="Krueger, Aaron D." userId="67554687-184c-4b43-a846-e1227db5f58b" providerId="ADAL" clId="{30EE9D82-5EEE-4E6F-B1AD-3B7DFA2AF9BE}" dt="2022-04-09T19:23:02.372" v="3656" actId="14100"/>
          <ac:picMkLst>
            <pc:docMk/>
            <pc:sldMk cId="0" sldId="256"/>
            <ac:picMk id="1026" creationId="{BB77B4D5-AE7B-43E4-8B36-71C30A84950C}"/>
          </ac:picMkLst>
        </pc:picChg>
        <pc:picChg chg="mod">
          <ac:chgData name="Krueger, Aaron D." userId="67554687-184c-4b43-a846-e1227db5f58b" providerId="ADAL" clId="{30EE9D82-5EEE-4E6F-B1AD-3B7DFA2AF9BE}" dt="2022-04-06T19:22:55.292" v="2986" actId="1076"/>
          <ac:picMkLst>
            <pc:docMk/>
            <pc:sldMk cId="0" sldId="256"/>
            <ac:picMk id="1027" creationId="{D0C6730E-B84F-4EC4-A50D-C705809D058D}"/>
          </ac:picMkLst>
        </pc:picChg>
        <pc:picChg chg="add del mod">
          <ac:chgData name="Krueger, Aaron D." userId="67554687-184c-4b43-a846-e1227db5f58b" providerId="ADAL" clId="{30EE9D82-5EEE-4E6F-B1AD-3B7DFA2AF9BE}" dt="2022-04-08T01:24:15.950" v="3232" actId="478"/>
          <ac:picMkLst>
            <pc:docMk/>
            <pc:sldMk cId="0" sldId="256"/>
            <ac:picMk id="1028" creationId="{42D98079-7815-4573-A940-2717736CCA1F}"/>
          </ac:picMkLst>
        </pc:picChg>
        <pc:picChg chg="add del mod">
          <ac:chgData name="Krueger, Aaron D." userId="67554687-184c-4b43-a846-e1227db5f58b" providerId="ADAL" clId="{30EE9D82-5EEE-4E6F-B1AD-3B7DFA2AF9BE}" dt="2022-04-08T01:26:51.663" v="3234" actId="478"/>
          <ac:picMkLst>
            <pc:docMk/>
            <pc:sldMk cId="0" sldId="256"/>
            <ac:picMk id="1030" creationId="{7AB0898C-59DA-4C71-8049-3ED76A8614D7}"/>
          </ac:picMkLst>
        </pc:picChg>
      </pc:sldChg>
      <pc:sldChg chg="del">
        <pc:chgData name="Krueger, Aaron D." userId="67554687-184c-4b43-a846-e1227db5f58b" providerId="ADAL" clId="{30EE9D82-5EEE-4E6F-B1AD-3B7DFA2AF9BE}" dt="2022-04-06T18:12:58.693" v="87" actId="47"/>
        <pc:sldMkLst>
          <pc:docMk/>
          <pc:sldMk cId="0" sldId="257"/>
        </pc:sldMkLst>
      </pc:sldChg>
    </pc:docChg>
  </pc:docChgLst>
  <pc:docChgLst>
    <pc:chgData name="Cote, Danielle" userId="S::dlcote2@wpi.edu::32803279-7500-4cb1-94d3-886cc0183cd4" providerId="AD" clId="Web-{53813688-2558-4628-A709-68E90638990B}"/>
    <pc:docChg chg="mod modSld">
      <pc:chgData name="Cote, Danielle" userId="S::dlcote2@wpi.edu::32803279-7500-4cb1-94d3-886cc0183cd4" providerId="AD" clId="Web-{53813688-2558-4628-A709-68E90638990B}" dt="2022-04-08T13:52:21.426" v="39"/>
      <pc:docMkLst>
        <pc:docMk/>
      </pc:docMkLst>
      <pc:sldChg chg="modSp addCm modCm">
        <pc:chgData name="Cote, Danielle" userId="S::dlcote2@wpi.edu::32803279-7500-4cb1-94d3-886cc0183cd4" providerId="AD" clId="Web-{53813688-2558-4628-A709-68E90638990B}" dt="2022-04-08T13:52:21.426" v="39"/>
        <pc:sldMkLst>
          <pc:docMk/>
          <pc:sldMk cId="0" sldId="256"/>
        </pc:sldMkLst>
        <pc:spChg chg="mod">
          <ac:chgData name="Cote, Danielle" userId="S::dlcote2@wpi.edu::32803279-7500-4cb1-94d3-886cc0183cd4" providerId="AD" clId="Web-{53813688-2558-4628-A709-68E90638990B}" dt="2022-04-08T13:49:22.413" v="34" actId="20577"/>
          <ac:spMkLst>
            <pc:docMk/>
            <pc:sldMk cId="0" sldId="256"/>
            <ac:spMk id="91" creationId="{6B97AE95-DC92-4DED-8DF0-0678E89BC70F}"/>
          </ac:spMkLst>
        </pc:spChg>
      </pc:sldChg>
    </pc:docChg>
  </pc:docChgLst>
  <pc:docChgLst>
    <pc:chgData name="Schmid, Eric" userId="2d70f3fa-568e-4656-98f8-5be93b12a2fd" providerId="ADAL" clId="{28CB93C2-B6D7-4C25-8DBB-A4B711098856}"/>
    <pc:docChg chg="undo custSel modSld">
      <pc:chgData name="Schmid, Eric" userId="2d70f3fa-568e-4656-98f8-5be93b12a2fd" providerId="ADAL" clId="{28CB93C2-B6D7-4C25-8DBB-A4B711098856}" dt="2022-04-07T00:47:10.598" v="1094" actId="20577"/>
      <pc:docMkLst>
        <pc:docMk/>
      </pc:docMkLst>
      <pc:sldChg chg="addSp delSp modSp mod">
        <pc:chgData name="Schmid, Eric" userId="2d70f3fa-568e-4656-98f8-5be93b12a2fd" providerId="ADAL" clId="{28CB93C2-B6D7-4C25-8DBB-A4B711098856}" dt="2022-04-07T00:47:10.598" v="1094" actId="20577"/>
        <pc:sldMkLst>
          <pc:docMk/>
          <pc:sldMk cId="0" sldId="256"/>
        </pc:sldMkLst>
        <pc:spChg chg="mod">
          <ac:chgData name="Schmid, Eric" userId="2d70f3fa-568e-4656-98f8-5be93b12a2fd" providerId="ADAL" clId="{28CB93C2-B6D7-4C25-8DBB-A4B711098856}" dt="2022-04-07T00:47:10.598" v="1094" actId="20577"/>
          <ac:spMkLst>
            <pc:docMk/>
            <pc:sldMk cId="0" sldId="256"/>
            <ac:spMk id="47" creationId="{00000000-0000-0000-0000-000000000000}"/>
          </ac:spMkLst>
        </pc:spChg>
        <pc:spChg chg="mod">
          <ac:chgData name="Schmid, Eric" userId="2d70f3fa-568e-4656-98f8-5be93b12a2fd" providerId="ADAL" clId="{28CB93C2-B6D7-4C25-8DBB-A4B711098856}" dt="2022-04-07T00:21:01.651" v="478" actId="20577"/>
          <ac:spMkLst>
            <pc:docMk/>
            <pc:sldMk cId="0" sldId="256"/>
            <ac:spMk id="48" creationId="{00000000-0000-0000-0000-000000000000}"/>
          </ac:spMkLst>
        </pc:spChg>
        <pc:spChg chg="mod">
          <ac:chgData name="Schmid, Eric" userId="2d70f3fa-568e-4656-98f8-5be93b12a2fd" providerId="ADAL" clId="{28CB93C2-B6D7-4C25-8DBB-A4B711098856}" dt="2022-04-07T00:28:39.948" v="489" actId="1076"/>
          <ac:spMkLst>
            <pc:docMk/>
            <pc:sldMk cId="0" sldId="256"/>
            <ac:spMk id="61" creationId="{00000000-0000-0000-0000-000000000000}"/>
          </ac:spMkLst>
        </pc:spChg>
        <pc:spChg chg="mod">
          <ac:chgData name="Schmid, Eric" userId="2d70f3fa-568e-4656-98f8-5be93b12a2fd" providerId="ADAL" clId="{28CB93C2-B6D7-4C25-8DBB-A4B711098856}" dt="2022-04-07T00:29:35.658" v="490" actId="20577"/>
          <ac:spMkLst>
            <pc:docMk/>
            <pc:sldMk cId="0" sldId="256"/>
            <ac:spMk id="63" creationId="{00000000-0000-0000-0000-000000000000}"/>
          </ac:spMkLst>
        </pc:spChg>
        <pc:spChg chg="add del mod">
          <ac:chgData name="Schmid, Eric" userId="2d70f3fa-568e-4656-98f8-5be93b12a2fd" providerId="ADAL" clId="{28CB93C2-B6D7-4C25-8DBB-A4B711098856}" dt="2022-04-07T00:34:25.057" v="540" actId="478"/>
          <ac:spMkLst>
            <pc:docMk/>
            <pc:sldMk cId="0" sldId="256"/>
            <ac:spMk id="64" creationId="{A08F3D8B-EEE8-4C1E-9CFA-BCDC3E73053F}"/>
          </ac:spMkLst>
        </pc:spChg>
        <pc:spChg chg="add del mod">
          <ac:chgData name="Schmid, Eric" userId="2d70f3fa-568e-4656-98f8-5be93b12a2fd" providerId="ADAL" clId="{28CB93C2-B6D7-4C25-8DBB-A4B711098856}" dt="2022-04-07T00:41:52.341" v="707" actId="478"/>
          <ac:spMkLst>
            <pc:docMk/>
            <pc:sldMk cId="0" sldId="256"/>
            <ac:spMk id="67" creationId="{58E5BDF5-F9FE-49E3-A1BF-3BBA2F59B93B}"/>
          </ac:spMkLst>
        </pc:spChg>
        <pc:spChg chg="add mod">
          <ac:chgData name="Schmid, Eric" userId="2d70f3fa-568e-4656-98f8-5be93b12a2fd" providerId="ADAL" clId="{28CB93C2-B6D7-4C25-8DBB-A4B711098856}" dt="2022-04-07T00:44:05.078" v="793" actId="20577"/>
          <ac:spMkLst>
            <pc:docMk/>
            <pc:sldMk cId="0" sldId="256"/>
            <ac:spMk id="69" creationId="{3ABF0FEE-912F-4868-891D-AE955930D308}"/>
          </ac:spMkLst>
        </pc:spChg>
        <pc:spChg chg="add mod">
          <ac:chgData name="Schmid, Eric" userId="2d70f3fa-568e-4656-98f8-5be93b12a2fd" providerId="ADAL" clId="{28CB93C2-B6D7-4C25-8DBB-A4B711098856}" dt="2022-04-07T00:44:47.121" v="891" actId="20577"/>
          <ac:spMkLst>
            <pc:docMk/>
            <pc:sldMk cId="0" sldId="256"/>
            <ac:spMk id="70" creationId="{BBCE1590-032B-4CAF-BEA8-495D430955D0}"/>
          </ac:spMkLst>
        </pc:spChg>
        <pc:picChg chg="add mod modCrop">
          <ac:chgData name="Schmid, Eric" userId="2d70f3fa-568e-4656-98f8-5be93b12a2fd" providerId="ADAL" clId="{28CB93C2-B6D7-4C25-8DBB-A4B711098856}" dt="2022-04-07T00:28:31.132" v="485" actId="732"/>
          <ac:picMkLst>
            <pc:docMk/>
            <pc:sldMk cId="0" sldId="256"/>
            <ac:picMk id="6" creationId="{08573325-D6C2-48AA-9CEA-17CEDEC25186}"/>
          </ac:picMkLst>
        </pc:picChg>
        <pc:picChg chg="add mod">
          <ac:chgData name="Schmid, Eric" userId="2d70f3fa-568e-4656-98f8-5be93b12a2fd" providerId="ADAL" clId="{28CB93C2-B6D7-4C25-8DBB-A4B711098856}" dt="2022-04-07T00:41:38.076" v="703" actId="1076"/>
          <ac:picMkLst>
            <pc:docMk/>
            <pc:sldMk cId="0" sldId="256"/>
            <ac:picMk id="8" creationId="{19E2A11A-F953-4109-A4CC-749D5CF1CF57}"/>
          </ac:picMkLst>
        </pc:picChg>
      </pc:sldChg>
    </pc:docChg>
  </pc:docChgLst>
  <pc:docChgLst>
    <pc:chgData name="Barron, Katelyn" userId="93821300-7721-466f-96b4-fd71d82f585c" providerId="ADAL" clId="{A646F94A-A71D-484E-8F38-57F809DC5FAE}"/>
    <pc:docChg chg="undo custSel modSld">
      <pc:chgData name="Barron, Katelyn" userId="93821300-7721-466f-96b4-fd71d82f585c" providerId="ADAL" clId="{A646F94A-A71D-484E-8F38-57F809DC5FAE}" dt="2022-04-06T19:30:05.389" v="1599" actId="20577"/>
      <pc:docMkLst>
        <pc:docMk/>
      </pc:docMkLst>
      <pc:sldChg chg="addSp delSp modSp mod addCm delCm modCm">
        <pc:chgData name="Barron, Katelyn" userId="93821300-7721-466f-96b4-fd71d82f585c" providerId="ADAL" clId="{A646F94A-A71D-484E-8F38-57F809DC5FAE}" dt="2022-04-06T19:30:05.389" v="1599" actId="20577"/>
        <pc:sldMkLst>
          <pc:docMk/>
          <pc:sldMk cId="0" sldId="256"/>
        </pc:sldMkLst>
        <pc:spChg chg="mod">
          <ac:chgData name="Barron, Katelyn" userId="93821300-7721-466f-96b4-fd71d82f585c" providerId="ADAL" clId="{A646F94A-A71D-484E-8F38-57F809DC5FAE}" dt="2022-04-06T19:23:49.665" v="1540" actId="20577"/>
          <ac:spMkLst>
            <pc:docMk/>
            <pc:sldMk cId="0" sldId="256"/>
            <ac:spMk id="30" creationId="{00000000-0000-0000-0000-000000000000}"/>
          </ac:spMkLst>
        </pc:spChg>
        <pc:spChg chg="mod">
          <ac:chgData name="Barron, Katelyn" userId="93821300-7721-466f-96b4-fd71d82f585c" providerId="ADAL" clId="{A646F94A-A71D-484E-8F38-57F809DC5FAE}" dt="2022-04-06T18:35:06.852" v="360" actId="1076"/>
          <ac:spMkLst>
            <pc:docMk/>
            <pc:sldMk cId="0" sldId="256"/>
            <ac:spMk id="38" creationId="{00000000-0000-0000-0000-000000000000}"/>
          </ac:spMkLst>
        </pc:spChg>
        <pc:spChg chg="add del mod">
          <ac:chgData name="Barron, Katelyn" userId="93821300-7721-466f-96b4-fd71d82f585c" providerId="ADAL" clId="{A646F94A-A71D-484E-8F38-57F809DC5FAE}" dt="2022-04-06T18:35:24.626" v="364" actId="1076"/>
          <ac:spMkLst>
            <pc:docMk/>
            <pc:sldMk cId="0" sldId="256"/>
            <ac:spMk id="41" creationId="{00000000-0000-0000-0000-000000000000}"/>
          </ac:spMkLst>
        </pc:spChg>
        <pc:spChg chg="mod">
          <ac:chgData name="Barron, Katelyn" userId="93821300-7721-466f-96b4-fd71d82f585c" providerId="ADAL" clId="{A646F94A-A71D-484E-8F38-57F809DC5FAE}" dt="2022-04-06T18:34:58.272" v="356" actId="1076"/>
          <ac:spMkLst>
            <pc:docMk/>
            <pc:sldMk cId="0" sldId="256"/>
            <ac:spMk id="42" creationId="{00000000-0000-0000-0000-000000000000}"/>
          </ac:spMkLst>
        </pc:spChg>
        <pc:spChg chg="mod">
          <ac:chgData name="Barron, Katelyn" userId="93821300-7721-466f-96b4-fd71d82f585c" providerId="ADAL" clId="{A646F94A-A71D-484E-8F38-57F809DC5FAE}" dt="2022-04-06T19:22:27.160" v="1539" actId="20577"/>
          <ac:spMkLst>
            <pc:docMk/>
            <pc:sldMk cId="0" sldId="256"/>
            <ac:spMk id="47" creationId="{00000000-0000-0000-0000-000000000000}"/>
          </ac:spMkLst>
        </pc:spChg>
        <pc:spChg chg="mod">
          <ac:chgData name="Barron, Katelyn" userId="93821300-7721-466f-96b4-fd71d82f585c" providerId="ADAL" clId="{A646F94A-A71D-484E-8F38-57F809DC5FAE}" dt="2022-04-06T19:25:33.836" v="1542" actId="14100"/>
          <ac:spMkLst>
            <pc:docMk/>
            <pc:sldMk cId="0" sldId="256"/>
            <ac:spMk id="61" creationId="{00000000-0000-0000-0000-000000000000}"/>
          </ac:spMkLst>
        </pc:spChg>
        <pc:spChg chg="mod">
          <ac:chgData name="Barron, Katelyn" userId="93821300-7721-466f-96b4-fd71d82f585c" providerId="ADAL" clId="{A646F94A-A71D-484E-8F38-57F809DC5FAE}" dt="2022-04-06T19:25:39.376" v="1543" actId="1076"/>
          <ac:spMkLst>
            <pc:docMk/>
            <pc:sldMk cId="0" sldId="256"/>
            <ac:spMk id="62" creationId="{00000000-0000-0000-0000-000000000000}"/>
          </ac:spMkLst>
        </pc:spChg>
        <pc:spChg chg="add del mod">
          <ac:chgData name="Barron, Katelyn" userId="93821300-7721-466f-96b4-fd71d82f585c" providerId="ADAL" clId="{A646F94A-A71D-484E-8F38-57F809DC5FAE}" dt="2022-04-06T18:52:28.253" v="673" actId="1076"/>
          <ac:spMkLst>
            <pc:docMk/>
            <pc:sldMk cId="0" sldId="256"/>
            <ac:spMk id="65" creationId="{00000000-0000-0000-0000-000000000000}"/>
          </ac:spMkLst>
        </pc:spChg>
        <pc:spChg chg="mod">
          <ac:chgData name="Barron, Katelyn" userId="93821300-7721-466f-96b4-fd71d82f585c" providerId="ADAL" clId="{A646F94A-A71D-484E-8F38-57F809DC5FAE}" dt="2022-04-06T19:27:30.440" v="1544" actId="14100"/>
          <ac:spMkLst>
            <pc:docMk/>
            <pc:sldMk cId="0" sldId="256"/>
            <ac:spMk id="66" creationId="{00000000-0000-0000-0000-000000000000}"/>
          </ac:spMkLst>
        </pc:spChg>
        <pc:spChg chg="del">
          <ac:chgData name="Barron, Katelyn" userId="93821300-7721-466f-96b4-fd71d82f585c" providerId="ADAL" clId="{A646F94A-A71D-484E-8F38-57F809DC5FAE}" dt="2022-04-06T18:46:14.020" v="642" actId="478"/>
          <ac:spMkLst>
            <pc:docMk/>
            <pc:sldMk cId="0" sldId="256"/>
            <ac:spMk id="67" creationId="{00000000-0000-0000-0000-000000000000}"/>
          </ac:spMkLst>
        </pc:spChg>
        <pc:spChg chg="mod">
          <ac:chgData name="Barron, Katelyn" userId="93821300-7721-466f-96b4-fd71d82f585c" providerId="ADAL" clId="{A646F94A-A71D-484E-8F38-57F809DC5FAE}" dt="2022-04-06T19:21:05.407" v="1529" actId="14100"/>
          <ac:spMkLst>
            <pc:docMk/>
            <pc:sldMk cId="0" sldId="256"/>
            <ac:spMk id="74" creationId="{00000000-0000-0000-0000-000000000000}"/>
          </ac:spMkLst>
        </pc:spChg>
        <pc:spChg chg="mod">
          <ac:chgData name="Barron, Katelyn" userId="93821300-7721-466f-96b4-fd71d82f585c" providerId="ADAL" clId="{A646F94A-A71D-484E-8F38-57F809DC5FAE}" dt="2022-04-06T19:21:09.185" v="1530" actId="14100"/>
          <ac:spMkLst>
            <pc:docMk/>
            <pc:sldMk cId="0" sldId="256"/>
            <ac:spMk id="75" creationId="{00000000-0000-0000-0000-000000000000}"/>
          </ac:spMkLst>
        </pc:spChg>
        <pc:spChg chg="del mod">
          <ac:chgData name="Barron, Katelyn" userId="93821300-7721-466f-96b4-fd71d82f585c" providerId="ADAL" clId="{A646F94A-A71D-484E-8F38-57F809DC5FAE}" dt="2022-04-06T19:07:11.368" v="1088" actId="478"/>
          <ac:spMkLst>
            <pc:docMk/>
            <pc:sldMk cId="0" sldId="256"/>
            <ac:spMk id="76" creationId="{00000000-0000-0000-0000-000000000000}"/>
          </ac:spMkLst>
        </pc:spChg>
        <pc:spChg chg="mod">
          <ac:chgData name="Barron, Katelyn" userId="93821300-7721-466f-96b4-fd71d82f585c" providerId="ADAL" clId="{A646F94A-A71D-484E-8F38-57F809DC5FAE}" dt="2022-04-06T19:20:22.177" v="1524" actId="255"/>
          <ac:spMkLst>
            <pc:docMk/>
            <pc:sldMk cId="0" sldId="256"/>
            <ac:spMk id="77" creationId="{00000000-0000-0000-0000-000000000000}"/>
          </ac:spMkLst>
        </pc:spChg>
        <pc:spChg chg="mod">
          <ac:chgData name="Barron, Katelyn" userId="93821300-7721-466f-96b4-fd71d82f585c" providerId="ADAL" clId="{A646F94A-A71D-484E-8F38-57F809DC5FAE}" dt="2022-04-06T19:20:44.163" v="1527" actId="20577"/>
          <ac:spMkLst>
            <pc:docMk/>
            <pc:sldMk cId="0" sldId="256"/>
            <ac:spMk id="79" creationId="{00000000-0000-0000-0000-000000000000}"/>
          </ac:spMkLst>
        </pc:spChg>
        <pc:spChg chg="mod">
          <ac:chgData name="Barron, Katelyn" userId="93821300-7721-466f-96b4-fd71d82f585c" providerId="ADAL" clId="{A646F94A-A71D-484E-8F38-57F809DC5FAE}" dt="2022-04-06T19:30:05.389" v="1599" actId="20577"/>
          <ac:spMkLst>
            <pc:docMk/>
            <pc:sldMk cId="0" sldId="256"/>
            <ac:spMk id="81" creationId="{00000000-0000-0000-0000-000000000000}"/>
          </ac:spMkLst>
        </pc:spChg>
        <pc:spChg chg="add del mod">
          <ac:chgData name="Barron, Katelyn" userId="93821300-7721-466f-96b4-fd71d82f585c" providerId="ADAL" clId="{A646F94A-A71D-484E-8F38-57F809DC5FAE}" dt="2022-04-06T19:09:32.681" v="1369" actId="20577"/>
          <ac:spMkLst>
            <pc:docMk/>
            <pc:sldMk cId="0" sldId="256"/>
            <ac:spMk id="82" creationId="{00000000-0000-0000-0000-000000000000}"/>
          </ac:spMkLst>
        </pc:spChg>
        <pc:grpChg chg="del mod">
          <ac:chgData name="Barron, Katelyn" userId="93821300-7721-466f-96b4-fd71d82f585c" providerId="ADAL" clId="{A646F94A-A71D-484E-8F38-57F809DC5FAE}" dt="2022-04-06T18:40:13.546" v="444" actId="478"/>
          <ac:grpSpMkLst>
            <pc:docMk/>
            <pc:sldMk cId="0" sldId="256"/>
            <ac:grpSpMk id="69" creationId="{00000000-0000-0000-0000-000000000000}"/>
          </ac:grpSpMkLst>
        </pc:grpChg>
        <pc:graphicFrameChg chg="add mod">
          <ac:chgData name="Barron, Katelyn" userId="93821300-7721-466f-96b4-fd71d82f585c" providerId="ADAL" clId="{A646F94A-A71D-484E-8F38-57F809DC5FAE}" dt="2022-04-06T19:13:53.967" v="1383" actId="1076"/>
          <ac:graphicFrameMkLst>
            <pc:docMk/>
            <pc:sldMk cId="0" sldId="256"/>
            <ac:graphicFrameMk id="59" creationId="{C949D3B4-E1A7-41E9-A161-59D71101D1D8}"/>
          </ac:graphicFrameMkLst>
        </pc:graphicFrameChg>
        <pc:graphicFrameChg chg="add del mod">
          <ac:chgData name="Barron, Katelyn" userId="93821300-7721-466f-96b4-fd71d82f585c" providerId="ADAL" clId="{A646F94A-A71D-484E-8F38-57F809DC5FAE}" dt="2022-04-06T18:24:02.045" v="12" actId="478"/>
          <ac:graphicFrameMkLst>
            <pc:docMk/>
            <pc:sldMk cId="0" sldId="256"/>
            <ac:graphicFrameMk id="86" creationId="{C949D3B4-E1A7-41E9-A161-59D71101D1D8}"/>
          </ac:graphicFrameMkLst>
        </pc:graphicFrameChg>
        <pc:graphicFrameChg chg="add mod">
          <ac:chgData name="Barron, Katelyn" userId="93821300-7721-466f-96b4-fd71d82f585c" providerId="ADAL" clId="{A646F94A-A71D-484E-8F38-57F809DC5FAE}" dt="2022-04-06T18:23:19.370" v="6" actId="571"/>
          <ac:graphicFrameMkLst>
            <pc:docMk/>
            <pc:sldMk cId="0" sldId="256"/>
            <ac:graphicFrameMk id="91" creationId="{7903F161-0C4F-43D5-92D2-95773C182DD1}"/>
          </ac:graphicFrameMkLst>
        </pc:graphicFrameChg>
        <pc:graphicFrameChg chg="add mod">
          <ac:chgData name="Barron, Katelyn" userId="93821300-7721-466f-96b4-fd71d82f585c" providerId="ADAL" clId="{A646F94A-A71D-484E-8F38-57F809DC5FAE}" dt="2022-04-06T18:23:35.339" v="8" actId="571"/>
          <ac:graphicFrameMkLst>
            <pc:docMk/>
            <pc:sldMk cId="0" sldId="256"/>
            <ac:graphicFrameMk id="92" creationId="{9E33C1E4-9F05-4083-9737-8C4D33567FC3}"/>
          </ac:graphicFrameMkLst>
        </pc:graphicFrameChg>
        <pc:graphicFrameChg chg="add del mod">
          <ac:chgData name="Barron, Katelyn" userId="93821300-7721-466f-96b4-fd71d82f585c" providerId="ADAL" clId="{A646F94A-A71D-484E-8F38-57F809DC5FAE}" dt="2022-04-06T18:26:13.950" v="28" actId="478"/>
          <ac:graphicFrameMkLst>
            <pc:docMk/>
            <pc:sldMk cId="0" sldId="256"/>
            <ac:graphicFrameMk id="93" creationId="{C949D3B4-E1A7-41E9-A161-59D71101D1D8}"/>
          </ac:graphicFrameMkLst>
        </pc:graphicFrameChg>
        <pc:picChg chg="add mod">
          <ac:chgData name="Barron, Katelyn" userId="93821300-7721-466f-96b4-fd71d82f585c" providerId="ADAL" clId="{A646F94A-A71D-484E-8F38-57F809DC5FAE}" dt="2022-04-06T18:59:27.118" v="853" actId="1076"/>
          <ac:picMkLst>
            <pc:docMk/>
            <pc:sldMk cId="0" sldId="256"/>
            <ac:picMk id="4" creationId="{87DCE275-F9F3-40BE-A9AB-9DBAB509C07D}"/>
          </ac:picMkLst>
        </pc:picChg>
        <pc:picChg chg="del">
          <ac:chgData name="Barron, Katelyn" userId="93821300-7721-466f-96b4-fd71d82f585c" providerId="ADAL" clId="{A646F94A-A71D-484E-8F38-57F809DC5FAE}" dt="2022-04-06T18:40:27.305" v="448" actId="478"/>
          <ac:picMkLst>
            <pc:docMk/>
            <pc:sldMk cId="0" sldId="256"/>
            <ac:picMk id="73" creationId="{00000000-0000-0000-0000-000000000000}"/>
          </ac:picMkLst>
        </pc:picChg>
        <pc:picChg chg="del">
          <ac:chgData name="Barron, Katelyn" userId="93821300-7721-466f-96b4-fd71d82f585c" providerId="ADAL" clId="{A646F94A-A71D-484E-8F38-57F809DC5FAE}" dt="2022-04-06T18:40:33.648" v="449" actId="478"/>
          <ac:picMkLst>
            <pc:docMk/>
            <pc:sldMk cId="0" sldId="256"/>
            <ac:picMk id="80" creationId="{00000000-0000-0000-0000-000000000000}"/>
          </ac:picMkLst>
        </pc:picChg>
        <pc:picChg chg="del">
          <ac:chgData name="Barron, Katelyn" userId="93821300-7721-466f-96b4-fd71d82f585c" providerId="ADAL" clId="{A646F94A-A71D-484E-8F38-57F809DC5FAE}" dt="2022-04-06T18:40:35.026" v="450" actId="478"/>
          <ac:picMkLst>
            <pc:docMk/>
            <pc:sldMk cId="0" sldId="256"/>
            <ac:picMk id="88" creationId="{00000000-0000-0000-0000-000000000000}"/>
          </ac:picMkLst>
        </pc:picChg>
        <pc:picChg chg="del">
          <ac:chgData name="Barron, Katelyn" userId="93821300-7721-466f-96b4-fd71d82f585c" providerId="ADAL" clId="{A646F94A-A71D-484E-8F38-57F809DC5FAE}" dt="2022-04-06T18:40:25.960" v="447" actId="478"/>
          <ac:picMkLst>
            <pc:docMk/>
            <pc:sldMk cId="0" sldId="256"/>
            <ac:picMk id="90" creationId="{00000000-0000-0000-0000-000000000000}"/>
          </ac:picMkLst>
        </pc:picChg>
        <pc:picChg chg="add mod">
          <ac:chgData name="Barron, Katelyn" userId="93821300-7721-466f-96b4-fd71d82f585c" providerId="ADAL" clId="{A646F94A-A71D-484E-8F38-57F809DC5FAE}" dt="2022-04-06T18:59:27.118" v="853" actId="1076"/>
          <ac:picMkLst>
            <pc:docMk/>
            <pc:sldMk cId="0" sldId="256"/>
            <ac:picMk id="1025" creationId="{D1169C91-3878-43E2-A601-AF1D0A6F2566}"/>
          </ac:picMkLst>
        </pc:picChg>
        <pc:picChg chg="add mod">
          <ac:chgData name="Barron, Katelyn" userId="93821300-7721-466f-96b4-fd71d82f585c" providerId="ADAL" clId="{A646F94A-A71D-484E-8F38-57F809DC5FAE}" dt="2022-04-06T18:59:27.118" v="853" actId="1076"/>
          <ac:picMkLst>
            <pc:docMk/>
            <pc:sldMk cId="0" sldId="256"/>
            <ac:picMk id="1027" creationId="{D0C6730E-B84F-4EC4-A50D-C705809D058D}"/>
          </ac:picMkLst>
        </pc:picChg>
      </pc:sldChg>
    </pc:docChg>
  </pc:docChgLst>
  <pc:docChgLst>
    <pc:chgData name="Krueger, Aaron D." userId="67554687-184c-4b43-a846-e1227db5f58b" providerId="ADAL" clId="{5D35FC24-FF6D-4446-AC1C-85FEA74109DA}"/>
    <pc:docChg chg="undo custSel modSld">
      <pc:chgData name="Krueger, Aaron D." userId="67554687-184c-4b43-a846-e1227db5f58b" providerId="ADAL" clId="{5D35FC24-FF6D-4446-AC1C-85FEA74109DA}" dt="2022-04-11T18:25:52.708" v="390" actId="1076"/>
      <pc:docMkLst>
        <pc:docMk/>
      </pc:docMkLst>
      <pc:sldChg chg="modSp mod modCm">
        <pc:chgData name="Krueger, Aaron D." userId="67554687-184c-4b43-a846-e1227db5f58b" providerId="ADAL" clId="{5D35FC24-FF6D-4446-AC1C-85FEA74109DA}" dt="2022-04-11T18:25:52.708" v="390" actId="1076"/>
        <pc:sldMkLst>
          <pc:docMk/>
          <pc:sldMk cId="0" sldId="256"/>
        </pc:sldMkLst>
        <pc:spChg chg="mod">
          <ac:chgData name="Krueger, Aaron D." userId="67554687-184c-4b43-a846-e1227db5f58b" providerId="ADAL" clId="{5D35FC24-FF6D-4446-AC1C-85FEA74109DA}" dt="2022-04-11T18:13:30.912" v="8" actId="1076"/>
          <ac:spMkLst>
            <pc:docMk/>
            <pc:sldMk cId="0" sldId="256"/>
            <ac:spMk id="23" creationId="{00000000-0000-0000-0000-000000000000}"/>
          </ac:spMkLst>
        </pc:spChg>
        <pc:spChg chg="mod">
          <ac:chgData name="Krueger, Aaron D." userId="67554687-184c-4b43-a846-e1227db5f58b" providerId="ADAL" clId="{5D35FC24-FF6D-4446-AC1C-85FEA74109DA}" dt="2022-04-11T18:20:12.160" v="83" actId="1035"/>
          <ac:spMkLst>
            <pc:docMk/>
            <pc:sldMk cId="0" sldId="256"/>
            <ac:spMk id="24" creationId="{00000000-0000-0000-0000-000000000000}"/>
          </ac:spMkLst>
        </pc:spChg>
        <pc:spChg chg="mod">
          <ac:chgData name="Krueger, Aaron D." userId="67554687-184c-4b43-a846-e1227db5f58b" providerId="ADAL" clId="{5D35FC24-FF6D-4446-AC1C-85FEA74109DA}" dt="2022-04-11T18:20:12.160" v="83" actId="1035"/>
          <ac:spMkLst>
            <pc:docMk/>
            <pc:sldMk cId="0" sldId="256"/>
            <ac:spMk id="25" creationId="{00000000-0000-0000-0000-000000000000}"/>
          </ac:spMkLst>
        </pc:spChg>
        <pc:spChg chg="mod">
          <ac:chgData name="Krueger, Aaron D." userId="67554687-184c-4b43-a846-e1227db5f58b" providerId="ADAL" clId="{5D35FC24-FF6D-4446-AC1C-85FEA74109DA}" dt="2022-04-11T18:24:18.134" v="333" actId="1035"/>
          <ac:spMkLst>
            <pc:docMk/>
            <pc:sldMk cId="0" sldId="256"/>
            <ac:spMk id="26" creationId="{00000000-0000-0000-0000-000000000000}"/>
          </ac:spMkLst>
        </pc:spChg>
        <pc:spChg chg="mod">
          <ac:chgData name="Krueger, Aaron D." userId="67554687-184c-4b43-a846-e1227db5f58b" providerId="ADAL" clId="{5D35FC24-FF6D-4446-AC1C-85FEA74109DA}" dt="2022-04-11T18:21:02.094" v="169" actId="14100"/>
          <ac:spMkLst>
            <pc:docMk/>
            <pc:sldMk cId="0" sldId="256"/>
            <ac:spMk id="27" creationId="{00000000-0000-0000-0000-000000000000}"/>
          </ac:spMkLst>
        </pc:spChg>
        <pc:spChg chg="mod">
          <ac:chgData name="Krueger, Aaron D." userId="67554687-184c-4b43-a846-e1227db5f58b" providerId="ADAL" clId="{5D35FC24-FF6D-4446-AC1C-85FEA74109DA}" dt="2022-04-11T18:19:55.766" v="73" actId="14100"/>
          <ac:spMkLst>
            <pc:docMk/>
            <pc:sldMk cId="0" sldId="256"/>
            <ac:spMk id="28" creationId="{00000000-0000-0000-0000-000000000000}"/>
          </ac:spMkLst>
        </pc:spChg>
        <pc:spChg chg="mod">
          <ac:chgData name="Krueger, Aaron D." userId="67554687-184c-4b43-a846-e1227db5f58b" providerId="ADAL" clId="{5D35FC24-FF6D-4446-AC1C-85FEA74109DA}" dt="2022-04-11T18:14:45.741" v="20" actId="1076"/>
          <ac:spMkLst>
            <pc:docMk/>
            <pc:sldMk cId="0" sldId="256"/>
            <ac:spMk id="29" creationId="{00000000-0000-0000-0000-000000000000}"/>
          </ac:spMkLst>
        </pc:spChg>
        <pc:spChg chg="mod">
          <ac:chgData name="Krueger, Aaron D." userId="67554687-184c-4b43-a846-e1227db5f58b" providerId="ADAL" clId="{5D35FC24-FF6D-4446-AC1C-85FEA74109DA}" dt="2022-04-11T18:20:12.160" v="83" actId="1035"/>
          <ac:spMkLst>
            <pc:docMk/>
            <pc:sldMk cId="0" sldId="256"/>
            <ac:spMk id="30" creationId="{00000000-0000-0000-0000-000000000000}"/>
          </ac:spMkLst>
        </pc:spChg>
        <pc:spChg chg="mod">
          <ac:chgData name="Krueger, Aaron D." userId="67554687-184c-4b43-a846-e1227db5f58b" providerId="ADAL" clId="{5D35FC24-FF6D-4446-AC1C-85FEA74109DA}" dt="2022-04-11T18:25:11.815" v="383" actId="255"/>
          <ac:spMkLst>
            <pc:docMk/>
            <pc:sldMk cId="0" sldId="256"/>
            <ac:spMk id="31" creationId="{00000000-0000-0000-0000-000000000000}"/>
          </ac:spMkLst>
        </pc:spChg>
        <pc:spChg chg="mod">
          <ac:chgData name="Krueger, Aaron D." userId="67554687-184c-4b43-a846-e1227db5f58b" providerId="ADAL" clId="{5D35FC24-FF6D-4446-AC1C-85FEA74109DA}" dt="2022-04-11T18:24:18.134" v="333" actId="1035"/>
          <ac:spMkLst>
            <pc:docMk/>
            <pc:sldMk cId="0" sldId="256"/>
            <ac:spMk id="32" creationId="{00000000-0000-0000-0000-000000000000}"/>
          </ac:spMkLst>
        </pc:spChg>
        <pc:spChg chg="mod">
          <ac:chgData name="Krueger, Aaron D." userId="67554687-184c-4b43-a846-e1227db5f58b" providerId="ADAL" clId="{5D35FC24-FF6D-4446-AC1C-85FEA74109DA}" dt="2022-04-11T18:16:59.296" v="31" actId="14100"/>
          <ac:spMkLst>
            <pc:docMk/>
            <pc:sldMk cId="0" sldId="256"/>
            <ac:spMk id="33" creationId="{00000000-0000-0000-0000-000000000000}"/>
          </ac:spMkLst>
        </pc:spChg>
        <pc:spChg chg="mod">
          <ac:chgData name="Krueger, Aaron D." userId="67554687-184c-4b43-a846-e1227db5f58b" providerId="ADAL" clId="{5D35FC24-FF6D-4446-AC1C-85FEA74109DA}" dt="2022-04-11T18:14:45.741" v="20" actId="1076"/>
          <ac:spMkLst>
            <pc:docMk/>
            <pc:sldMk cId="0" sldId="256"/>
            <ac:spMk id="34" creationId="{00000000-0000-0000-0000-000000000000}"/>
          </ac:spMkLst>
        </pc:spChg>
        <pc:spChg chg="mod">
          <ac:chgData name="Krueger, Aaron D." userId="67554687-184c-4b43-a846-e1227db5f58b" providerId="ADAL" clId="{5D35FC24-FF6D-4446-AC1C-85FEA74109DA}" dt="2022-04-11T18:19:51.677" v="72" actId="1036"/>
          <ac:spMkLst>
            <pc:docMk/>
            <pc:sldMk cId="0" sldId="256"/>
            <ac:spMk id="35" creationId="{00000000-0000-0000-0000-000000000000}"/>
          </ac:spMkLst>
        </pc:spChg>
        <pc:spChg chg="mod">
          <ac:chgData name="Krueger, Aaron D." userId="67554687-184c-4b43-a846-e1227db5f58b" providerId="ADAL" clId="{5D35FC24-FF6D-4446-AC1C-85FEA74109DA}" dt="2022-04-11T18:24:23.876" v="341" actId="1036"/>
          <ac:spMkLst>
            <pc:docMk/>
            <pc:sldMk cId="0" sldId="256"/>
            <ac:spMk id="38" creationId="{00000000-0000-0000-0000-000000000000}"/>
          </ac:spMkLst>
        </pc:spChg>
        <pc:spChg chg="mod">
          <ac:chgData name="Krueger, Aaron D." userId="67554687-184c-4b43-a846-e1227db5f58b" providerId="ADAL" clId="{5D35FC24-FF6D-4446-AC1C-85FEA74109DA}" dt="2022-04-11T18:24:23.876" v="341" actId="1036"/>
          <ac:spMkLst>
            <pc:docMk/>
            <pc:sldMk cId="0" sldId="256"/>
            <ac:spMk id="39" creationId="{00000000-0000-0000-0000-000000000000}"/>
          </ac:spMkLst>
        </pc:spChg>
        <pc:spChg chg="mod">
          <ac:chgData name="Krueger, Aaron D." userId="67554687-184c-4b43-a846-e1227db5f58b" providerId="ADAL" clId="{5D35FC24-FF6D-4446-AC1C-85FEA74109DA}" dt="2022-04-11T18:24:23.876" v="341" actId="1036"/>
          <ac:spMkLst>
            <pc:docMk/>
            <pc:sldMk cId="0" sldId="256"/>
            <ac:spMk id="41" creationId="{00000000-0000-0000-0000-000000000000}"/>
          </ac:spMkLst>
        </pc:spChg>
        <pc:spChg chg="mod">
          <ac:chgData name="Krueger, Aaron D." userId="67554687-184c-4b43-a846-e1227db5f58b" providerId="ADAL" clId="{5D35FC24-FF6D-4446-AC1C-85FEA74109DA}" dt="2022-04-11T18:24:23.876" v="341" actId="1036"/>
          <ac:spMkLst>
            <pc:docMk/>
            <pc:sldMk cId="0" sldId="256"/>
            <ac:spMk id="42" creationId="{00000000-0000-0000-0000-000000000000}"/>
          </ac:spMkLst>
        </pc:spChg>
        <pc:spChg chg="mod">
          <ac:chgData name="Krueger, Aaron D." userId="67554687-184c-4b43-a846-e1227db5f58b" providerId="ADAL" clId="{5D35FC24-FF6D-4446-AC1C-85FEA74109DA}" dt="2022-04-11T18:14:45.741" v="20" actId="1076"/>
          <ac:spMkLst>
            <pc:docMk/>
            <pc:sldMk cId="0" sldId="256"/>
            <ac:spMk id="43" creationId="{00000000-0000-0000-0000-000000000000}"/>
          </ac:spMkLst>
        </pc:spChg>
        <pc:spChg chg="mod">
          <ac:chgData name="Krueger, Aaron D." userId="67554687-184c-4b43-a846-e1227db5f58b" providerId="ADAL" clId="{5D35FC24-FF6D-4446-AC1C-85FEA74109DA}" dt="2022-04-11T18:17:46.740" v="33" actId="255"/>
          <ac:spMkLst>
            <pc:docMk/>
            <pc:sldMk cId="0" sldId="256"/>
            <ac:spMk id="45" creationId="{00000000-0000-0000-0000-000000000000}"/>
          </ac:spMkLst>
        </pc:spChg>
        <pc:spChg chg="mod">
          <ac:chgData name="Krueger, Aaron D." userId="67554687-184c-4b43-a846-e1227db5f58b" providerId="ADAL" clId="{5D35FC24-FF6D-4446-AC1C-85FEA74109DA}" dt="2022-04-11T18:24:18.134" v="333" actId="1035"/>
          <ac:spMkLst>
            <pc:docMk/>
            <pc:sldMk cId="0" sldId="256"/>
            <ac:spMk id="47" creationId="{00000000-0000-0000-0000-000000000000}"/>
          </ac:spMkLst>
        </pc:spChg>
        <pc:spChg chg="mod">
          <ac:chgData name="Krueger, Aaron D." userId="67554687-184c-4b43-a846-e1227db5f58b" providerId="ADAL" clId="{5D35FC24-FF6D-4446-AC1C-85FEA74109DA}" dt="2022-04-11T18:24:18.134" v="333" actId="1035"/>
          <ac:spMkLst>
            <pc:docMk/>
            <pc:sldMk cId="0" sldId="256"/>
            <ac:spMk id="48" creationId="{00000000-0000-0000-0000-000000000000}"/>
          </ac:spMkLst>
        </pc:spChg>
        <pc:spChg chg="mod">
          <ac:chgData name="Krueger, Aaron D." userId="67554687-184c-4b43-a846-e1227db5f58b" providerId="ADAL" clId="{5D35FC24-FF6D-4446-AC1C-85FEA74109DA}" dt="2022-04-11T18:19:51.677" v="72" actId="1036"/>
          <ac:spMkLst>
            <pc:docMk/>
            <pc:sldMk cId="0" sldId="256"/>
            <ac:spMk id="49" creationId="{00000000-0000-0000-0000-000000000000}"/>
          </ac:spMkLst>
        </pc:spChg>
        <pc:spChg chg="mod">
          <ac:chgData name="Krueger, Aaron D." userId="67554687-184c-4b43-a846-e1227db5f58b" providerId="ADAL" clId="{5D35FC24-FF6D-4446-AC1C-85FEA74109DA}" dt="2022-04-11T18:19:51.677" v="72" actId="1036"/>
          <ac:spMkLst>
            <pc:docMk/>
            <pc:sldMk cId="0" sldId="256"/>
            <ac:spMk id="50" creationId="{00000000-0000-0000-0000-000000000000}"/>
          </ac:spMkLst>
        </pc:spChg>
        <pc:spChg chg="mod">
          <ac:chgData name="Krueger, Aaron D." userId="67554687-184c-4b43-a846-e1227db5f58b" providerId="ADAL" clId="{5D35FC24-FF6D-4446-AC1C-85FEA74109DA}" dt="2022-04-11T18:19:51.677" v="72" actId="1036"/>
          <ac:spMkLst>
            <pc:docMk/>
            <pc:sldMk cId="0" sldId="256"/>
            <ac:spMk id="51" creationId="{00000000-0000-0000-0000-000000000000}"/>
          </ac:spMkLst>
        </pc:spChg>
        <pc:spChg chg="mod">
          <ac:chgData name="Krueger, Aaron D." userId="67554687-184c-4b43-a846-e1227db5f58b" providerId="ADAL" clId="{5D35FC24-FF6D-4446-AC1C-85FEA74109DA}" dt="2022-04-11T18:19:51.677" v="72" actId="1036"/>
          <ac:spMkLst>
            <pc:docMk/>
            <pc:sldMk cId="0" sldId="256"/>
            <ac:spMk id="52" creationId="{00000000-0000-0000-0000-000000000000}"/>
          </ac:spMkLst>
        </pc:spChg>
        <pc:spChg chg="mod">
          <ac:chgData name="Krueger, Aaron D." userId="67554687-184c-4b43-a846-e1227db5f58b" providerId="ADAL" clId="{5D35FC24-FF6D-4446-AC1C-85FEA74109DA}" dt="2022-04-11T18:21:22.502" v="207" actId="1035"/>
          <ac:spMkLst>
            <pc:docMk/>
            <pc:sldMk cId="0" sldId="256"/>
            <ac:spMk id="55" creationId="{00000000-0000-0000-0000-000000000000}"/>
          </ac:spMkLst>
        </pc:spChg>
        <pc:spChg chg="mod">
          <ac:chgData name="Krueger, Aaron D." userId="67554687-184c-4b43-a846-e1227db5f58b" providerId="ADAL" clId="{5D35FC24-FF6D-4446-AC1C-85FEA74109DA}" dt="2022-04-11T18:20:27.209" v="123" actId="1035"/>
          <ac:spMkLst>
            <pc:docMk/>
            <pc:sldMk cId="0" sldId="256"/>
            <ac:spMk id="58" creationId="{7DF985EC-01E7-42E3-A1F6-E8542E79CB08}"/>
          </ac:spMkLst>
        </pc:spChg>
        <pc:spChg chg="mod">
          <ac:chgData name="Krueger, Aaron D." userId="67554687-184c-4b43-a846-e1227db5f58b" providerId="ADAL" clId="{5D35FC24-FF6D-4446-AC1C-85FEA74109DA}" dt="2022-04-11T18:19:51.677" v="72" actId="1036"/>
          <ac:spMkLst>
            <pc:docMk/>
            <pc:sldMk cId="0" sldId="256"/>
            <ac:spMk id="60" creationId="{00000000-0000-0000-0000-000000000000}"/>
          </ac:spMkLst>
        </pc:spChg>
        <pc:spChg chg="mod">
          <ac:chgData name="Krueger, Aaron D." userId="67554687-184c-4b43-a846-e1227db5f58b" providerId="ADAL" clId="{5D35FC24-FF6D-4446-AC1C-85FEA74109DA}" dt="2022-04-11T18:19:51.677" v="72" actId="1036"/>
          <ac:spMkLst>
            <pc:docMk/>
            <pc:sldMk cId="0" sldId="256"/>
            <ac:spMk id="61" creationId="{00000000-0000-0000-0000-000000000000}"/>
          </ac:spMkLst>
        </pc:spChg>
        <pc:spChg chg="mod">
          <ac:chgData name="Krueger, Aaron D." userId="67554687-184c-4b43-a846-e1227db5f58b" providerId="ADAL" clId="{5D35FC24-FF6D-4446-AC1C-85FEA74109DA}" dt="2022-04-11T18:19:51.677" v="72" actId="1036"/>
          <ac:spMkLst>
            <pc:docMk/>
            <pc:sldMk cId="0" sldId="256"/>
            <ac:spMk id="62" creationId="{00000000-0000-0000-0000-000000000000}"/>
          </ac:spMkLst>
        </pc:spChg>
        <pc:spChg chg="mod">
          <ac:chgData name="Krueger, Aaron D." userId="67554687-184c-4b43-a846-e1227db5f58b" providerId="ADAL" clId="{5D35FC24-FF6D-4446-AC1C-85FEA74109DA}" dt="2022-04-11T18:18:45.423" v="36" actId="1076"/>
          <ac:spMkLst>
            <pc:docMk/>
            <pc:sldMk cId="0" sldId="256"/>
            <ac:spMk id="63" creationId="{00000000-0000-0000-0000-000000000000}"/>
          </ac:spMkLst>
        </pc:spChg>
        <pc:spChg chg="mod">
          <ac:chgData name="Krueger, Aaron D." userId="67554687-184c-4b43-a846-e1227db5f58b" providerId="ADAL" clId="{5D35FC24-FF6D-4446-AC1C-85FEA74109DA}" dt="2022-04-11T18:20:21.857" v="107" actId="1035"/>
          <ac:spMkLst>
            <pc:docMk/>
            <pc:sldMk cId="0" sldId="256"/>
            <ac:spMk id="65" creationId="{00000000-0000-0000-0000-000000000000}"/>
          </ac:spMkLst>
        </pc:spChg>
        <pc:spChg chg="mod">
          <ac:chgData name="Krueger, Aaron D." userId="67554687-184c-4b43-a846-e1227db5f58b" providerId="ADAL" clId="{5D35FC24-FF6D-4446-AC1C-85FEA74109DA}" dt="2022-04-11T18:20:21.857" v="107" actId="1035"/>
          <ac:spMkLst>
            <pc:docMk/>
            <pc:sldMk cId="0" sldId="256"/>
            <ac:spMk id="66" creationId="{00000000-0000-0000-0000-000000000000}"/>
          </ac:spMkLst>
        </pc:spChg>
        <pc:spChg chg="mod">
          <ac:chgData name="Krueger, Aaron D." userId="67554687-184c-4b43-a846-e1227db5f58b" providerId="ADAL" clId="{5D35FC24-FF6D-4446-AC1C-85FEA74109DA}" dt="2022-04-11T18:21:08.081" v="177" actId="1036"/>
          <ac:spMkLst>
            <pc:docMk/>
            <pc:sldMk cId="0" sldId="256"/>
            <ac:spMk id="68" creationId="{00000000-0000-0000-0000-000000000000}"/>
          </ac:spMkLst>
        </pc:spChg>
        <pc:spChg chg="mod">
          <ac:chgData name="Krueger, Aaron D." userId="67554687-184c-4b43-a846-e1227db5f58b" providerId="ADAL" clId="{5D35FC24-FF6D-4446-AC1C-85FEA74109DA}" dt="2022-04-11T18:19:51.677" v="72" actId="1036"/>
          <ac:spMkLst>
            <pc:docMk/>
            <pc:sldMk cId="0" sldId="256"/>
            <ac:spMk id="69" creationId="{3ABF0FEE-912F-4868-891D-AE955930D308}"/>
          </ac:spMkLst>
        </pc:spChg>
        <pc:spChg chg="mod">
          <ac:chgData name="Krueger, Aaron D." userId="67554687-184c-4b43-a846-e1227db5f58b" providerId="ADAL" clId="{5D35FC24-FF6D-4446-AC1C-85FEA74109DA}" dt="2022-04-11T18:25:18.433" v="387" actId="1036"/>
          <ac:spMkLst>
            <pc:docMk/>
            <pc:sldMk cId="0" sldId="256"/>
            <ac:spMk id="70" creationId="{BBCE1590-032B-4CAF-BEA8-495D430955D0}"/>
          </ac:spMkLst>
        </pc:spChg>
        <pc:spChg chg="mod">
          <ac:chgData name="Krueger, Aaron D." userId="67554687-184c-4b43-a846-e1227db5f58b" providerId="ADAL" clId="{5D35FC24-FF6D-4446-AC1C-85FEA74109DA}" dt="2022-04-11T18:20:41.933" v="159" actId="1035"/>
          <ac:spMkLst>
            <pc:docMk/>
            <pc:sldMk cId="0" sldId="256"/>
            <ac:spMk id="74" creationId="{00000000-0000-0000-0000-000000000000}"/>
          </ac:spMkLst>
        </pc:spChg>
        <pc:spChg chg="mod">
          <ac:chgData name="Krueger, Aaron D." userId="67554687-184c-4b43-a846-e1227db5f58b" providerId="ADAL" clId="{5D35FC24-FF6D-4446-AC1C-85FEA74109DA}" dt="2022-04-11T18:24:43.803" v="382" actId="20577"/>
          <ac:spMkLst>
            <pc:docMk/>
            <pc:sldMk cId="0" sldId="256"/>
            <ac:spMk id="75" creationId="{00000000-0000-0000-0000-000000000000}"/>
          </ac:spMkLst>
        </pc:spChg>
        <pc:spChg chg="mod">
          <ac:chgData name="Krueger, Aaron D." userId="67554687-184c-4b43-a846-e1227db5f58b" providerId="ADAL" clId="{5D35FC24-FF6D-4446-AC1C-85FEA74109DA}" dt="2022-04-11T18:23:29.310" v="264" actId="14100"/>
          <ac:spMkLst>
            <pc:docMk/>
            <pc:sldMk cId="0" sldId="256"/>
            <ac:spMk id="77" creationId="{00000000-0000-0000-0000-000000000000}"/>
          </ac:spMkLst>
        </pc:spChg>
        <pc:spChg chg="mod">
          <ac:chgData name="Krueger, Aaron D." userId="67554687-184c-4b43-a846-e1227db5f58b" providerId="ADAL" clId="{5D35FC24-FF6D-4446-AC1C-85FEA74109DA}" dt="2022-04-11T18:23:39.329" v="286" actId="1035"/>
          <ac:spMkLst>
            <pc:docMk/>
            <pc:sldMk cId="0" sldId="256"/>
            <ac:spMk id="78" creationId="{00000000-0000-0000-0000-000000000000}"/>
          </ac:spMkLst>
        </pc:spChg>
        <pc:spChg chg="mod">
          <ac:chgData name="Krueger, Aaron D." userId="67554687-184c-4b43-a846-e1227db5f58b" providerId="ADAL" clId="{5D35FC24-FF6D-4446-AC1C-85FEA74109DA}" dt="2022-04-11T18:23:42.858" v="291" actId="1035"/>
          <ac:spMkLst>
            <pc:docMk/>
            <pc:sldMk cId="0" sldId="256"/>
            <ac:spMk id="79" creationId="{00000000-0000-0000-0000-000000000000}"/>
          </ac:spMkLst>
        </pc:spChg>
        <pc:spChg chg="mod">
          <ac:chgData name="Krueger, Aaron D." userId="67554687-184c-4b43-a846-e1227db5f58b" providerId="ADAL" clId="{5D35FC24-FF6D-4446-AC1C-85FEA74109DA}" dt="2022-04-11T18:20:49.905" v="166" actId="1035"/>
          <ac:spMkLst>
            <pc:docMk/>
            <pc:sldMk cId="0" sldId="256"/>
            <ac:spMk id="81" creationId="{00000000-0000-0000-0000-000000000000}"/>
          </ac:spMkLst>
        </pc:spChg>
        <pc:spChg chg="mod">
          <ac:chgData name="Krueger, Aaron D." userId="67554687-184c-4b43-a846-e1227db5f58b" providerId="ADAL" clId="{5D35FC24-FF6D-4446-AC1C-85FEA74109DA}" dt="2022-04-11T18:20:41.933" v="159" actId="1035"/>
          <ac:spMkLst>
            <pc:docMk/>
            <pc:sldMk cId="0" sldId="256"/>
            <ac:spMk id="82" creationId="{00000000-0000-0000-0000-000000000000}"/>
          </ac:spMkLst>
        </pc:spChg>
        <pc:spChg chg="mod">
          <ac:chgData name="Krueger, Aaron D." userId="67554687-184c-4b43-a846-e1227db5f58b" providerId="ADAL" clId="{5D35FC24-FF6D-4446-AC1C-85FEA74109DA}" dt="2022-04-11T18:21:56.678" v="234" actId="1036"/>
          <ac:spMkLst>
            <pc:docMk/>
            <pc:sldMk cId="0" sldId="256"/>
            <ac:spMk id="86" creationId="{9ECA0618-4C52-432B-A77C-17CD62F597A4}"/>
          </ac:spMkLst>
        </pc:spChg>
        <pc:spChg chg="mod">
          <ac:chgData name="Krueger, Aaron D." userId="67554687-184c-4b43-a846-e1227db5f58b" providerId="ADAL" clId="{5D35FC24-FF6D-4446-AC1C-85FEA74109DA}" dt="2022-04-11T18:22:14.374" v="242" actId="14100"/>
          <ac:spMkLst>
            <pc:docMk/>
            <pc:sldMk cId="0" sldId="256"/>
            <ac:spMk id="89" creationId="{00000000-0000-0000-0000-000000000000}"/>
          </ac:spMkLst>
        </pc:spChg>
        <pc:spChg chg="mod">
          <ac:chgData name="Krueger, Aaron D." userId="67554687-184c-4b43-a846-e1227db5f58b" providerId="ADAL" clId="{5D35FC24-FF6D-4446-AC1C-85FEA74109DA}" dt="2022-04-11T18:17:46.740" v="33" actId="255"/>
          <ac:spMkLst>
            <pc:docMk/>
            <pc:sldMk cId="0" sldId="256"/>
            <ac:spMk id="91" creationId="{6B97AE95-DC92-4DED-8DF0-0678E89BC70F}"/>
          </ac:spMkLst>
        </pc:spChg>
        <pc:graphicFrameChg chg="mod">
          <ac:chgData name="Krueger, Aaron D." userId="67554687-184c-4b43-a846-e1227db5f58b" providerId="ADAL" clId="{5D35FC24-FF6D-4446-AC1C-85FEA74109DA}" dt="2022-04-11T18:24:23.876" v="341" actId="1036"/>
          <ac:graphicFrameMkLst>
            <pc:docMk/>
            <pc:sldMk cId="0" sldId="256"/>
            <ac:graphicFrameMk id="59" creationId="{C949D3B4-E1A7-41E9-A161-59D71101D1D8}"/>
          </ac:graphicFrameMkLst>
        </pc:graphicFrameChg>
        <pc:picChg chg="mod">
          <ac:chgData name="Krueger, Aaron D." userId="67554687-184c-4b43-a846-e1227db5f58b" providerId="ADAL" clId="{5D35FC24-FF6D-4446-AC1C-85FEA74109DA}" dt="2022-04-11T18:20:46.486" v="164" actId="1035"/>
          <ac:picMkLst>
            <pc:docMk/>
            <pc:sldMk cId="0" sldId="256"/>
            <ac:picMk id="4" creationId="{87DCE275-F9F3-40BE-A9AB-9DBAB509C07D}"/>
          </ac:picMkLst>
        </pc:picChg>
        <pc:picChg chg="mod">
          <ac:chgData name="Krueger, Aaron D." userId="67554687-184c-4b43-a846-e1227db5f58b" providerId="ADAL" clId="{5D35FC24-FF6D-4446-AC1C-85FEA74109DA}" dt="2022-04-11T18:21:59.872" v="235" actId="14100"/>
          <ac:picMkLst>
            <pc:docMk/>
            <pc:sldMk cId="0" sldId="256"/>
            <ac:picMk id="7" creationId="{BF0F6E32-3858-4917-89E0-84EA238D4DEC}"/>
          </ac:picMkLst>
        </pc:picChg>
        <pc:picChg chg="mod">
          <ac:chgData name="Krueger, Aaron D." userId="67554687-184c-4b43-a846-e1227db5f58b" providerId="ADAL" clId="{5D35FC24-FF6D-4446-AC1C-85FEA74109DA}" dt="2022-04-11T18:19:51.677" v="72" actId="1036"/>
          <ac:picMkLst>
            <pc:docMk/>
            <pc:sldMk cId="0" sldId="256"/>
            <ac:picMk id="8" creationId="{19E2A11A-F953-4109-A4CC-749D5CF1CF57}"/>
          </ac:picMkLst>
        </pc:picChg>
        <pc:picChg chg="mod">
          <ac:chgData name="Krueger, Aaron D." userId="67554687-184c-4b43-a846-e1227db5f58b" providerId="ADAL" clId="{5D35FC24-FF6D-4446-AC1C-85FEA74109DA}" dt="2022-04-11T18:19:51.677" v="72" actId="1036"/>
          <ac:picMkLst>
            <pc:docMk/>
            <pc:sldMk cId="0" sldId="256"/>
            <ac:picMk id="9" creationId="{7B1772DF-D416-42EE-8681-8DBB892E4F8B}"/>
          </ac:picMkLst>
        </pc:picChg>
        <pc:picChg chg="mod">
          <ac:chgData name="Krueger, Aaron D." userId="67554687-184c-4b43-a846-e1227db5f58b" providerId="ADAL" clId="{5D35FC24-FF6D-4446-AC1C-85FEA74109DA}" dt="2022-04-11T18:21:13.260" v="194" actId="1038"/>
          <ac:picMkLst>
            <pc:docMk/>
            <pc:sldMk cId="0" sldId="256"/>
            <ac:picMk id="10" creationId="{C1172E2E-2C5A-480A-8E29-3AA2575B56D4}"/>
          </ac:picMkLst>
        </pc:picChg>
        <pc:picChg chg="mod">
          <ac:chgData name="Krueger, Aaron D." userId="67554687-184c-4b43-a846-e1227db5f58b" providerId="ADAL" clId="{5D35FC24-FF6D-4446-AC1C-85FEA74109DA}" dt="2022-04-11T18:21:16.782" v="200" actId="1036"/>
          <ac:picMkLst>
            <pc:docMk/>
            <pc:sldMk cId="0" sldId="256"/>
            <ac:picMk id="16" creationId="{FB6B8CF7-AC98-4433-A847-47E89D0CA6DD}"/>
          </ac:picMkLst>
        </pc:picChg>
        <pc:picChg chg="mod">
          <ac:chgData name="Krueger, Aaron D." userId="67554687-184c-4b43-a846-e1227db5f58b" providerId="ADAL" clId="{5D35FC24-FF6D-4446-AC1C-85FEA74109DA}" dt="2022-04-11T18:19:51.677" v="72" actId="1036"/>
          <ac:picMkLst>
            <pc:docMk/>
            <pc:sldMk cId="0" sldId="256"/>
            <ac:picMk id="20" creationId="{66E6DAEC-F175-4412-98B7-3DB4A8269EA6}"/>
          </ac:picMkLst>
        </pc:picChg>
        <pc:picChg chg="mod">
          <ac:chgData name="Krueger, Aaron D." userId="67554687-184c-4b43-a846-e1227db5f58b" providerId="ADAL" clId="{5D35FC24-FF6D-4446-AC1C-85FEA74109DA}" dt="2022-04-11T18:13:27.640" v="7" actId="1076"/>
          <ac:picMkLst>
            <pc:docMk/>
            <pc:sldMk cId="0" sldId="256"/>
            <ac:picMk id="22" creationId="{00000000-0000-0000-0000-000000000000}"/>
          </ac:picMkLst>
        </pc:picChg>
        <pc:picChg chg="mod">
          <ac:chgData name="Krueger, Aaron D." userId="67554687-184c-4b43-a846-e1227db5f58b" providerId="ADAL" clId="{5D35FC24-FF6D-4446-AC1C-85FEA74109DA}" dt="2022-04-11T18:19:51.677" v="72" actId="1036"/>
          <ac:picMkLst>
            <pc:docMk/>
            <pc:sldMk cId="0" sldId="256"/>
            <ac:picMk id="64" creationId="{123E2885-1512-4A3F-9A5D-732BE6F945C4}"/>
          </ac:picMkLst>
        </pc:picChg>
        <pc:picChg chg="mod">
          <ac:chgData name="Krueger, Aaron D." userId="67554687-184c-4b43-a846-e1227db5f58b" providerId="ADAL" clId="{5D35FC24-FF6D-4446-AC1C-85FEA74109DA}" dt="2022-04-11T18:13:14.129" v="4" actId="14100"/>
          <ac:picMkLst>
            <pc:docMk/>
            <pc:sldMk cId="0" sldId="256"/>
            <ac:picMk id="87" creationId="{00000000-0000-0000-0000-000000000000}"/>
          </ac:picMkLst>
        </pc:picChg>
        <pc:picChg chg="mod">
          <ac:chgData name="Krueger, Aaron D." userId="67554687-184c-4b43-a846-e1227db5f58b" providerId="ADAL" clId="{5D35FC24-FF6D-4446-AC1C-85FEA74109DA}" dt="2022-04-11T18:20:46.486" v="164" actId="1035"/>
          <ac:picMkLst>
            <pc:docMk/>
            <pc:sldMk cId="0" sldId="256"/>
            <ac:picMk id="1025" creationId="{D1169C91-3878-43E2-A601-AF1D0A6F2566}"/>
          </ac:picMkLst>
        </pc:picChg>
        <pc:picChg chg="mod">
          <ac:chgData name="Krueger, Aaron D." userId="67554687-184c-4b43-a846-e1227db5f58b" providerId="ADAL" clId="{5D35FC24-FF6D-4446-AC1C-85FEA74109DA}" dt="2022-04-11T18:25:52.708" v="390" actId="1076"/>
          <ac:picMkLst>
            <pc:docMk/>
            <pc:sldMk cId="0" sldId="256"/>
            <ac:picMk id="1026" creationId="{BB77B4D5-AE7B-43E4-8B36-71C30A84950C}"/>
          </ac:picMkLst>
        </pc:picChg>
        <pc:picChg chg="mod">
          <ac:chgData name="Krueger, Aaron D." userId="67554687-184c-4b43-a846-e1227db5f58b" providerId="ADAL" clId="{5D35FC24-FF6D-4446-AC1C-85FEA74109DA}" dt="2022-04-11T18:20:46.486" v="164" actId="1035"/>
          <ac:picMkLst>
            <pc:docMk/>
            <pc:sldMk cId="0" sldId="256"/>
            <ac:picMk id="1027" creationId="{D0C6730E-B84F-4EC4-A50D-C705809D058D}"/>
          </ac:picMkLst>
        </pc:picChg>
      </pc:sldChg>
    </pc:docChg>
  </pc:docChgLst>
  <pc:docChgLst>
    <pc:chgData name="Barron, Katelyn" userId="93821300-7721-466f-96b4-fd71d82f585c" providerId="ADAL" clId="{5C84D28A-3383-48AB-8A6F-C8247509C49D}"/>
    <pc:docChg chg="modSld">
      <pc:chgData name="Barron, Katelyn" userId="93821300-7721-466f-96b4-fd71d82f585c" providerId="ADAL" clId="{5C84D28A-3383-48AB-8A6F-C8247509C49D}" dt="2022-04-08T18:27:22.780" v="28" actId="14100"/>
      <pc:docMkLst>
        <pc:docMk/>
      </pc:docMkLst>
      <pc:sldChg chg="modSp mod">
        <pc:chgData name="Barron, Katelyn" userId="93821300-7721-466f-96b4-fd71d82f585c" providerId="ADAL" clId="{5C84D28A-3383-48AB-8A6F-C8247509C49D}" dt="2022-04-08T18:27:22.780" v="28" actId="14100"/>
        <pc:sldMkLst>
          <pc:docMk/>
          <pc:sldMk cId="0" sldId="256"/>
        </pc:sldMkLst>
        <pc:spChg chg="mod">
          <ac:chgData name="Barron, Katelyn" userId="93821300-7721-466f-96b4-fd71d82f585c" providerId="ADAL" clId="{5C84D28A-3383-48AB-8A6F-C8247509C49D}" dt="2022-04-08T18:27:22.780" v="28" actId="14100"/>
          <ac:spMkLst>
            <pc:docMk/>
            <pc:sldMk cId="0" sldId="256"/>
            <ac:spMk id="43" creationId="{00000000-0000-0000-0000-000000000000}"/>
          </ac:spMkLst>
        </pc:spChg>
        <pc:graphicFrameChg chg="mod">
          <ac:chgData name="Barron, Katelyn" userId="93821300-7721-466f-96b4-fd71d82f585c" providerId="ADAL" clId="{5C84D28A-3383-48AB-8A6F-C8247509C49D}" dt="2022-04-08T18:23:33.374" v="19" actId="1076"/>
          <ac:graphicFrameMkLst>
            <pc:docMk/>
            <pc:sldMk cId="0" sldId="256"/>
            <ac:graphicFrameMk id="59" creationId="{C949D3B4-E1A7-41E9-A161-59D71101D1D8}"/>
          </ac:graphicFrameMkLst>
        </pc:graphicFrameChg>
        <pc:picChg chg="mod">
          <ac:chgData name="Barron, Katelyn" userId="93821300-7721-466f-96b4-fd71d82f585c" providerId="ADAL" clId="{5C84D28A-3383-48AB-8A6F-C8247509C49D}" dt="2022-04-08T18:22:40.755" v="16"/>
          <ac:picMkLst>
            <pc:docMk/>
            <pc:sldMk cId="0" sldId="256"/>
            <ac:picMk id="4" creationId="{87DCE275-F9F3-40BE-A9AB-9DBAB509C07D}"/>
          </ac:picMkLst>
        </pc:picChg>
        <pc:picChg chg="mod">
          <ac:chgData name="Barron, Katelyn" userId="93821300-7721-466f-96b4-fd71d82f585c" providerId="ADAL" clId="{5C84D28A-3383-48AB-8A6F-C8247509C49D}" dt="2022-04-08T18:25:33.275" v="25"/>
          <ac:picMkLst>
            <pc:docMk/>
            <pc:sldMk cId="0" sldId="256"/>
            <ac:picMk id="8" creationId="{19E2A11A-F953-4109-A4CC-749D5CF1CF57}"/>
          </ac:picMkLst>
        </pc:picChg>
        <pc:picChg chg="mod">
          <ac:chgData name="Barron, Katelyn" userId="93821300-7721-466f-96b4-fd71d82f585c" providerId="ADAL" clId="{5C84D28A-3383-48AB-8A6F-C8247509C49D}" dt="2022-04-08T18:25:41.374" v="27"/>
          <ac:picMkLst>
            <pc:docMk/>
            <pc:sldMk cId="0" sldId="256"/>
            <ac:picMk id="9" creationId="{7B1772DF-D416-42EE-8681-8DBB892E4F8B}"/>
          </ac:picMkLst>
        </pc:picChg>
        <pc:picChg chg="mod">
          <ac:chgData name="Barron, Katelyn" userId="93821300-7721-466f-96b4-fd71d82f585c" providerId="ADAL" clId="{5C84D28A-3383-48AB-8A6F-C8247509C49D}" dt="2022-04-08T18:22:51.263" v="18"/>
          <ac:picMkLst>
            <pc:docMk/>
            <pc:sldMk cId="0" sldId="256"/>
            <ac:picMk id="1025" creationId="{D1169C91-3878-43E2-A601-AF1D0A6F2566}"/>
          </ac:picMkLst>
        </pc:picChg>
        <pc:picChg chg="mod">
          <ac:chgData name="Barron, Katelyn" userId="93821300-7721-466f-96b4-fd71d82f585c" providerId="ADAL" clId="{5C84D28A-3383-48AB-8A6F-C8247509C49D}" dt="2022-04-08T18:25:13.842" v="23"/>
          <ac:picMkLst>
            <pc:docMk/>
            <pc:sldMk cId="0" sldId="256"/>
            <ac:picMk id="1026" creationId="{BB77B4D5-AE7B-43E4-8B36-71C30A84950C}"/>
          </ac:picMkLst>
        </pc:picChg>
        <pc:picChg chg="mod">
          <ac:chgData name="Barron, Katelyn" userId="93821300-7721-466f-96b4-fd71d82f585c" providerId="ADAL" clId="{5C84D28A-3383-48AB-8A6F-C8247509C49D}" dt="2022-04-08T18:22:10.310" v="14"/>
          <ac:picMkLst>
            <pc:docMk/>
            <pc:sldMk cId="0" sldId="256"/>
            <ac:picMk id="1027" creationId="{D0C6730E-B84F-4EC4-A50D-C705809D058D}"/>
          </ac:picMkLst>
        </pc:picChg>
      </pc:sldChg>
    </pc:docChg>
  </pc:docChgLst>
  <pc:docChgLst>
    <pc:chgData name="Schmid, Eric" userId="2d70f3fa-568e-4656-98f8-5be93b12a2fd" providerId="ADAL" clId="{DD9E18E2-50D3-4787-BD4D-5A279F455118}"/>
    <pc:docChg chg="modSld">
      <pc:chgData name="Schmid, Eric" userId="2d70f3fa-568e-4656-98f8-5be93b12a2fd" providerId="ADAL" clId="{DD9E18E2-50D3-4787-BD4D-5A279F455118}" dt="2022-04-08T13:38:03.780" v="194" actId="14100"/>
      <pc:docMkLst>
        <pc:docMk/>
      </pc:docMkLst>
      <pc:sldChg chg="addSp modSp mod">
        <pc:chgData name="Schmid, Eric" userId="2d70f3fa-568e-4656-98f8-5be93b12a2fd" providerId="ADAL" clId="{DD9E18E2-50D3-4787-BD4D-5A279F455118}" dt="2022-04-08T13:38:03.780" v="194" actId="14100"/>
        <pc:sldMkLst>
          <pc:docMk/>
          <pc:sldMk cId="0" sldId="256"/>
        </pc:sldMkLst>
        <pc:spChg chg="mod">
          <ac:chgData name="Schmid, Eric" userId="2d70f3fa-568e-4656-98f8-5be93b12a2fd" providerId="ADAL" clId="{DD9E18E2-50D3-4787-BD4D-5A279F455118}" dt="2022-04-08T13:38:03.780" v="194" actId="14100"/>
          <ac:spMkLst>
            <pc:docMk/>
            <pc:sldMk cId="0" sldId="256"/>
            <ac:spMk id="70" creationId="{BBCE1590-032B-4CAF-BEA8-495D430955D0}"/>
          </ac:spMkLst>
        </pc:spChg>
        <pc:picChg chg="mod ord modCrop">
          <ac:chgData name="Schmid, Eric" userId="2d70f3fa-568e-4656-98f8-5be93b12a2fd" providerId="ADAL" clId="{DD9E18E2-50D3-4787-BD4D-5A279F455118}" dt="2022-04-08T13:36:38.034" v="102" actId="166"/>
          <ac:picMkLst>
            <pc:docMk/>
            <pc:sldMk cId="0" sldId="256"/>
            <ac:picMk id="8" creationId="{19E2A11A-F953-4109-A4CC-749D5CF1CF57}"/>
          </ac:picMkLst>
        </pc:picChg>
        <pc:picChg chg="add mod ord modCrop">
          <ac:chgData name="Schmid, Eric" userId="2d70f3fa-568e-4656-98f8-5be93b12a2fd" providerId="ADAL" clId="{DD9E18E2-50D3-4787-BD4D-5A279F455118}" dt="2022-04-08T13:37:11.934" v="191" actId="1038"/>
          <ac:picMkLst>
            <pc:docMk/>
            <pc:sldMk cId="0" sldId="256"/>
            <ac:picMk id="64" creationId="{123E2885-1512-4A3F-9A5D-732BE6F945C4}"/>
          </ac:picMkLst>
        </pc:picChg>
      </pc:sldChg>
    </pc:docChg>
  </pc:docChgLst>
  <pc:docChgLst>
    <pc:chgData name="Barron, Katelyn" userId="S::kbarron@wpi.edu::93821300-7721-466f-96b4-fd71d82f585c" providerId="AD" clId="Web-{E5F16EEC-8D03-E261-30A1-D5FCF72EEB11}"/>
    <pc:docChg chg="modSld">
      <pc:chgData name="Barron, Katelyn" userId="S::kbarron@wpi.edu::93821300-7721-466f-96b4-fd71d82f585c" providerId="AD" clId="Web-{E5F16EEC-8D03-E261-30A1-D5FCF72EEB11}" dt="2022-04-06T18:17:57.261" v="8"/>
      <pc:docMkLst>
        <pc:docMk/>
      </pc:docMkLst>
      <pc:sldChg chg="delSp modSp">
        <pc:chgData name="Barron, Katelyn" userId="S::kbarron@wpi.edu::93821300-7721-466f-96b4-fd71d82f585c" providerId="AD" clId="Web-{E5F16EEC-8D03-E261-30A1-D5FCF72EEB11}" dt="2022-04-06T18:17:57.261" v="8"/>
        <pc:sldMkLst>
          <pc:docMk/>
          <pc:sldMk cId="0" sldId="256"/>
        </pc:sldMkLst>
        <pc:spChg chg="mod">
          <ac:chgData name="Barron, Katelyn" userId="S::kbarron@wpi.edu::93821300-7721-466f-96b4-fd71d82f585c" providerId="AD" clId="Web-{E5F16EEC-8D03-E261-30A1-D5FCF72EEB11}" dt="2022-04-06T18:16:58.525" v="7" actId="20577"/>
          <ac:spMkLst>
            <pc:docMk/>
            <pc:sldMk cId="0" sldId="256"/>
            <ac:spMk id="39" creationId="{00000000-0000-0000-0000-000000000000}"/>
          </ac:spMkLst>
        </pc:spChg>
        <pc:picChg chg="del">
          <ac:chgData name="Barron, Katelyn" userId="S::kbarron@wpi.edu::93821300-7721-466f-96b4-fd71d82f585c" providerId="AD" clId="Web-{E5F16EEC-8D03-E261-30A1-D5FCF72EEB11}" dt="2022-04-06T18:17:57.261" v="8"/>
          <ac:picMkLst>
            <pc:docMk/>
            <pc:sldMk cId="0" sldId="256"/>
            <ac:picMk id="40" creationId="{00000000-0000-0000-0000-00000000000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wpi0-my.sharepoint.com/personal/adkrueger_wpi_edu/Documents/Nanoindentation%20MQP%2021-22/Paper-related/Figures/Ramberg-Osgood%20Data/RO%20300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Ramberg-Osgood Engineering Stress-Strain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112899138466973"/>
          <c:y val="0.24319916182241993"/>
          <c:w val="0.76179714763523132"/>
          <c:h val="0.41749336185954511"/>
        </c:manualLayout>
      </c:layout>
      <c:scatterChart>
        <c:scatterStyle val="smoothMarker"/>
        <c:varyColors val="0"/>
        <c:ser>
          <c:idx val="0"/>
          <c:order val="0"/>
          <c:tx>
            <c:v>Al 3003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Sheet!$A$4:$A$53</c:f>
              <c:numCache>
                <c:formatCode>General</c:formatCode>
                <c:ptCount val="50"/>
                <c:pt idx="0">
                  <c:v>0</c:v>
                </c:pt>
                <c:pt idx="1">
                  <c:v>2.1014499731212831E-4</c:v>
                </c:pt>
                <c:pt idx="2">
                  <c:v>4.2028999462425661E-4</c:v>
                </c:pt>
                <c:pt idx="3">
                  <c:v>6.3043499193638495E-4</c:v>
                </c:pt>
                <c:pt idx="4">
                  <c:v>8.4057998924851323E-4</c:v>
                </c:pt>
                <c:pt idx="5">
                  <c:v>1.050724986560641E-3</c:v>
                </c:pt>
                <c:pt idx="6">
                  <c:v>1.2608699838727699E-3</c:v>
                </c:pt>
                <c:pt idx="7">
                  <c:v>1.4710149811849029E-3</c:v>
                </c:pt>
                <c:pt idx="8">
                  <c:v>1.6811599799844599E-3</c:v>
                </c:pt>
                <c:pt idx="9">
                  <c:v>1.89140288661374E-3</c:v>
                </c:pt>
                <c:pt idx="10">
                  <c:v>1.89140288661374E-3</c:v>
                </c:pt>
                <c:pt idx="11">
                  <c:v>1.899404567146265E-3</c:v>
                </c:pt>
                <c:pt idx="12">
                  <c:v>1.907428910286831E-3</c:v>
                </c:pt>
                <c:pt idx="13">
                  <c:v>1.9154865659245391E-3</c:v>
                </c:pt>
                <c:pt idx="14">
                  <c:v>1.923593110272196E-3</c:v>
                </c:pt>
                <c:pt idx="15">
                  <c:v>1.9317712887211571E-3</c:v>
                </c:pt>
                <c:pt idx="16">
                  <c:v>1.940054263627071E-3</c:v>
                </c:pt>
                <c:pt idx="17">
                  <c:v>1.9484903101075601E-3</c:v>
                </c:pt>
                <c:pt idx="18">
                  <c:v>1.957149595151753E-3</c:v>
                </c:pt>
                <c:pt idx="19">
                  <c:v>1.966133949600627E-3</c:v>
                </c:pt>
                <c:pt idx="20">
                  <c:v>1.9755909333015308E-3</c:v>
                </c:pt>
                <c:pt idx="21">
                  <c:v>1.9857340496398251E-3</c:v>
                </c:pt>
                <c:pt idx="22">
                  <c:v>1.9968717553774571E-3</c:v>
                </c:pt>
                <c:pt idx="23">
                  <c:v>2.0094490320414419E-3</c:v>
                </c:pt>
                <c:pt idx="24">
                  <c:v>2.024106872149406E-3</c:v>
                </c:pt>
                <c:pt idx="25">
                  <c:v>2.0417672786322101E-3</c:v>
                </c:pt>
                <c:pt idx="26">
                  <c:v>2.0637545473427311E-3</c:v>
                </c:pt>
                <c:pt idx="27">
                  <c:v>2.0919680766689139E-3</c:v>
                </c:pt>
                <c:pt idx="28">
                  <c:v>2.1291282513758872E-3</c:v>
                </c:pt>
                <c:pt idx="29">
                  <c:v>2.17912581551938E-3</c:v>
                </c:pt>
                <c:pt idx="30">
                  <c:v>2.2475176083159741E-3</c:v>
                </c:pt>
                <c:pt idx="31">
                  <c:v>2.3422290183197558E-3</c:v>
                </c:pt>
                <c:pt idx="32">
                  <c:v>2.4745480072839278E-3</c:v>
                </c:pt>
                <c:pt idx="33">
                  <c:v>2.660529835245585E-3</c:v>
                </c:pt>
                <c:pt idx="34">
                  <c:v>2.9229795280955768E-3</c:v>
                </c:pt>
                <c:pt idx="35">
                  <c:v>3.2942460006260199E-3</c:v>
                </c:pt>
                <c:pt idx="36">
                  <c:v>3.820154966918001E-3</c:v>
                </c:pt>
                <c:pt idx="37">
                  <c:v>4.5655375511289677E-3</c:v>
                </c:pt>
                <c:pt idx="38">
                  <c:v>5.6219919674312339E-3</c:v>
                </c:pt>
                <c:pt idx="39">
                  <c:v>7.1187662398158593E-3</c:v>
                </c:pt>
                <c:pt idx="40">
                  <c:v>9.2379975146803638E-3</c:v>
                </c:pt>
                <c:pt idx="41">
                  <c:v>1.223602501643581E-2</c:v>
                </c:pt>
                <c:pt idx="42">
                  <c:v>1.6473159885471111E-2</c:v>
                </c:pt>
                <c:pt idx="43">
                  <c:v>2.2455215740987172E-2</c:v>
                </c:pt>
                <c:pt idx="44">
                  <c:v>3.0891374451655788E-2</c:v>
                </c:pt>
                <c:pt idx="45">
                  <c:v>4.2774713265929062E-2</c:v>
                </c:pt>
                <c:pt idx="46">
                  <c:v>5.9494131382062103E-2</c:v>
                </c:pt>
                <c:pt idx="47">
                  <c:v>8.2989731176036433E-2</c:v>
                </c:pt>
                <c:pt idx="48">
                  <c:v>0.1159682660361684</c:v>
                </c:pt>
                <c:pt idx="49">
                  <c:v>0.1622015190194746</c:v>
                </c:pt>
              </c:numCache>
            </c:numRef>
          </c:xVal>
          <c:yVal>
            <c:numRef>
              <c:f>Sheet!$B$4:$B$53</c:f>
              <c:numCache>
                <c:formatCode>General</c:formatCode>
                <c:ptCount val="50"/>
                <c:pt idx="0">
                  <c:v>0</c:v>
                </c:pt>
                <c:pt idx="1">
                  <c:v>14.478990314805641</c:v>
                </c:pt>
                <c:pt idx="2">
                  <c:v>28.957980629611281</c:v>
                </c:pt>
                <c:pt idx="3">
                  <c:v>43.43697094441692</c:v>
                </c:pt>
                <c:pt idx="4">
                  <c:v>57.915961259222563</c:v>
                </c:pt>
                <c:pt idx="5">
                  <c:v>72.394951574028198</c:v>
                </c:pt>
                <c:pt idx="6">
                  <c:v>86.873941888833841</c:v>
                </c:pt>
                <c:pt idx="7">
                  <c:v>101.3529322036395</c:v>
                </c:pt>
                <c:pt idx="8">
                  <c:v>115.8319225184451</c:v>
                </c:pt>
                <c:pt idx="9">
                  <c:v>130.3109128332508</c:v>
                </c:pt>
                <c:pt idx="10">
                  <c:v>130.3109128332508</c:v>
                </c:pt>
                <c:pt idx="11">
                  <c:v>130.8589576437013</c:v>
                </c:pt>
                <c:pt idx="12">
                  <c:v>131.40700245415181</c:v>
                </c:pt>
                <c:pt idx="13">
                  <c:v>131.95504726460231</c:v>
                </c:pt>
                <c:pt idx="14">
                  <c:v>132.50309207505279</c:v>
                </c:pt>
                <c:pt idx="15">
                  <c:v>133.05113688550341</c:v>
                </c:pt>
                <c:pt idx="16">
                  <c:v>133.59918169595389</c:v>
                </c:pt>
                <c:pt idx="17">
                  <c:v>134.14722650640439</c:v>
                </c:pt>
                <c:pt idx="18">
                  <c:v>134.6952713168549</c:v>
                </c:pt>
                <c:pt idx="19">
                  <c:v>135.24331612730541</c:v>
                </c:pt>
                <c:pt idx="20">
                  <c:v>135.791360937756</c:v>
                </c:pt>
                <c:pt idx="21">
                  <c:v>136.3394057482065</c:v>
                </c:pt>
                <c:pt idx="22">
                  <c:v>136.88745055865701</c:v>
                </c:pt>
                <c:pt idx="23">
                  <c:v>137.43549536910751</c:v>
                </c:pt>
                <c:pt idx="24">
                  <c:v>137.98354017955799</c:v>
                </c:pt>
                <c:pt idx="25">
                  <c:v>138.53158499000861</c:v>
                </c:pt>
                <c:pt idx="26">
                  <c:v>139.07962980045909</c:v>
                </c:pt>
                <c:pt idx="27">
                  <c:v>139.62767461090959</c:v>
                </c:pt>
                <c:pt idx="28">
                  <c:v>140.1757194213601</c:v>
                </c:pt>
                <c:pt idx="29">
                  <c:v>140.72376423181061</c:v>
                </c:pt>
                <c:pt idx="30">
                  <c:v>141.27180904226111</c:v>
                </c:pt>
                <c:pt idx="31">
                  <c:v>141.8198538527117</c:v>
                </c:pt>
                <c:pt idx="32">
                  <c:v>142.36789866316221</c:v>
                </c:pt>
                <c:pt idx="33">
                  <c:v>142.91594347361271</c:v>
                </c:pt>
                <c:pt idx="34">
                  <c:v>143.46398828406319</c:v>
                </c:pt>
                <c:pt idx="35">
                  <c:v>144.01203309451381</c:v>
                </c:pt>
                <c:pt idx="36">
                  <c:v>144.56007790496429</c:v>
                </c:pt>
                <c:pt idx="37">
                  <c:v>145.10812271541479</c:v>
                </c:pt>
                <c:pt idx="38">
                  <c:v>145.6561675258653</c:v>
                </c:pt>
                <c:pt idx="39">
                  <c:v>146.20421233631581</c:v>
                </c:pt>
                <c:pt idx="40">
                  <c:v>146.75225714676631</c:v>
                </c:pt>
                <c:pt idx="41">
                  <c:v>147.30030195721679</c:v>
                </c:pt>
                <c:pt idx="42">
                  <c:v>147.84834676766741</c:v>
                </c:pt>
                <c:pt idx="43">
                  <c:v>148.39639157811791</c:v>
                </c:pt>
                <c:pt idx="44">
                  <c:v>148.94443638856839</c:v>
                </c:pt>
                <c:pt idx="45">
                  <c:v>149.4924811990189</c:v>
                </c:pt>
                <c:pt idx="46">
                  <c:v>150.04052600946949</c:v>
                </c:pt>
                <c:pt idx="47">
                  <c:v>150.58857081991999</c:v>
                </c:pt>
                <c:pt idx="48">
                  <c:v>151.1366156303705</c:v>
                </c:pt>
                <c:pt idx="49">
                  <c:v>151.68466044082101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6D5-4254-BC82-F035EEE98921}"/>
            </c:ext>
          </c:extLst>
        </c:ser>
        <c:ser>
          <c:idx val="1"/>
          <c:order val="1"/>
          <c:tx>
            <c:v>MIC6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[1]Sheet!$A$4:$A$53</c:f>
              <c:numCache>
                <c:formatCode>General</c:formatCode>
                <c:ptCount val="50"/>
                <c:pt idx="0">
                  <c:v>0</c:v>
                </c:pt>
                <c:pt idx="1">
                  <c:v>1.4760814885943961E-4</c:v>
                </c:pt>
                <c:pt idx="2">
                  <c:v>2.9534357873023831E-4</c:v>
                </c:pt>
                <c:pt idx="3">
                  <c:v>4.4430539075931313E-4</c:v>
                </c:pt>
                <c:pt idx="4">
                  <c:v>5.987407500552248E-4</c:v>
                </c:pt>
                <c:pt idx="5">
                  <c:v>7.6963886321288193E-4</c:v>
                </c:pt>
                <c:pt idx="6">
                  <c:v>9.7973615981936536E-4</c:v>
                </c:pt>
                <c:pt idx="7">
                  <c:v>1.269925682550447E-3</c:v>
                </c:pt>
                <c:pt idx="8">
                  <c:v>1.707065396322361E-3</c:v>
                </c:pt>
                <c:pt idx="9">
                  <c:v>2.3931811504890538E-3</c:v>
                </c:pt>
                <c:pt idx="10">
                  <c:v>2.3931811504890538E-3</c:v>
                </c:pt>
                <c:pt idx="11">
                  <c:v>2.5466426355335151E-3</c:v>
                </c:pt>
                <c:pt idx="12">
                  <c:v>2.7126734981716021E-3</c:v>
                </c:pt>
                <c:pt idx="13">
                  <c:v>2.8922413981734732E-3</c:v>
                </c:pt>
                <c:pt idx="14">
                  <c:v>3.0863687438053579E-3</c:v>
                </c:pt>
                <c:pt idx="15">
                  <c:v>3.2961347132655261E-3</c:v>
                </c:pt>
                <c:pt idx="16">
                  <c:v>3.522677312459397E-3</c:v>
                </c:pt>
                <c:pt idx="17">
                  <c:v>3.7671954691030039E-3</c:v>
                </c:pt>
                <c:pt idx="18">
                  <c:v>4.0309511631442894E-3</c:v>
                </c:pt>
                <c:pt idx="19">
                  <c:v>4.315271593491871E-3</c:v>
                </c:pt>
                <c:pt idx="20">
                  <c:v>4.6215513810411264E-3</c:v>
                </c:pt>
                <c:pt idx="21">
                  <c:v>4.9512548079875046E-3</c:v>
                </c:pt>
                <c:pt idx="22">
                  <c:v>5.3059180934173673E-3</c:v>
                </c:pt>
                <c:pt idx="23">
                  <c:v>5.6871517051665342E-3</c:v>
                </c:pt>
                <c:pt idx="24">
                  <c:v>6.0966427079371284E-3</c:v>
                </c:pt>
                <c:pt idx="25">
                  <c:v>6.5361571476632912E-3</c:v>
                </c:pt>
                <c:pt idx="26">
                  <c:v>7.0075424721165744E-3</c:v>
                </c:pt>
                <c:pt idx="27">
                  <c:v>7.5127299877419057E-3</c:v>
                </c:pt>
                <c:pt idx="28">
                  <c:v>8.0537373527152442E-3</c:v>
                </c:pt>
                <c:pt idx="29">
                  <c:v>8.6326711062140755E-3</c:v>
                </c:pt>
                <c:pt idx="30">
                  <c:v>9.2517292338920032E-3</c:v>
                </c:pt>
                <c:pt idx="31">
                  <c:v>9.9132037695491334E-3</c:v>
                </c:pt>
                <c:pt idx="32">
                  <c:v>1.061948343298949E-2</c:v>
                </c:pt>
                <c:pt idx="33">
                  <c:v>1.137305630405743E-2</c:v>
                </c:pt>
                <c:pt idx="34">
                  <c:v>1.2176512532844731E-2</c:v>
                </c:pt>
                <c:pt idx="35">
                  <c:v>1.303254708606035E-2</c:v>
                </c:pt>
                <c:pt idx="36">
                  <c:v>1.3943962529554739E-2</c:v>
                </c:pt>
                <c:pt idx="37">
                  <c:v>1.491367184699113E-2</c:v>
                </c:pt>
                <c:pt idx="38">
                  <c:v>1.5944701294655771E-2</c:v>
                </c:pt>
                <c:pt idx="39">
                  <c:v>1.7040193292399461E-2</c:v>
                </c:pt>
                <c:pt idx="40">
                  <c:v>1.8203409350703258E-2</c:v>
                </c:pt>
                <c:pt idx="41">
                  <c:v>1.9437733033860111E-2</c:v>
                </c:pt>
                <c:pt idx="42">
                  <c:v>2.074667295926599E-2</c:v>
                </c:pt>
                <c:pt idx="43">
                  <c:v>2.2133865832812329E-2</c:v>
                </c:pt>
                <c:pt idx="44">
                  <c:v>2.3603079520373299E-2</c:v>
                </c:pt>
                <c:pt idx="45">
                  <c:v>2.5158216155380539E-2</c:v>
                </c:pt>
                <c:pt idx="46">
                  <c:v>2.6803315282478209E-2</c:v>
                </c:pt>
                <c:pt idx="47">
                  <c:v>2.854255703725167E-2</c:v>
                </c:pt>
                <c:pt idx="48">
                  <c:v>3.0380265362022821E-2</c:v>
                </c:pt>
                <c:pt idx="49">
                  <c:v>3.2320911257705351E-2</c:v>
                </c:pt>
              </c:numCache>
            </c:numRef>
          </c:xVal>
          <c:yVal>
            <c:numRef>
              <c:f>[1]Sheet!$B$4:$B$53</c:f>
              <c:numCache>
                <c:formatCode>General</c:formatCode>
                <c:ptCount val="50"/>
                <c:pt idx="0">
                  <c:v>0</c:v>
                </c:pt>
                <c:pt idx="1">
                  <c:v>10.48003108500218</c:v>
                </c:pt>
                <c:pt idx="2">
                  <c:v>20.960062170004349</c:v>
                </c:pt>
                <c:pt idx="3">
                  <c:v>31.440093255006531</c:v>
                </c:pt>
                <c:pt idx="4">
                  <c:v>41.920124340008712</c:v>
                </c:pt>
                <c:pt idx="5">
                  <c:v>52.40015542501088</c:v>
                </c:pt>
                <c:pt idx="6">
                  <c:v>62.880186510013061</c:v>
                </c:pt>
                <c:pt idx="7">
                  <c:v>73.360217595015229</c:v>
                </c:pt>
                <c:pt idx="8">
                  <c:v>83.84024868001741</c:v>
                </c:pt>
                <c:pt idx="9">
                  <c:v>94.320279765019592</c:v>
                </c:pt>
                <c:pt idx="10">
                  <c:v>94.320279765019592</c:v>
                </c:pt>
                <c:pt idx="11">
                  <c:v>96.127059753020973</c:v>
                </c:pt>
                <c:pt idx="12">
                  <c:v>97.933839741022368</c:v>
                </c:pt>
                <c:pt idx="13">
                  <c:v>99.740619729023749</c:v>
                </c:pt>
                <c:pt idx="14">
                  <c:v>101.5473997170251</c:v>
                </c:pt>
                <c:pt idx="15">
                  <c:v>103.3541797050265</c:v>
                </c:pt>
                <c:pt idx="16">
                  <c:v>105.16095969302791</c:v>
                </c:pt>
                <c:pt idx="17">
                  <c:v>106.9677396810293</c:v>
                </c:pt>
                <c:pt idx="18">
                  <c:v>108.7745196690307</c:v>
                </c:pt>
                <c:pt idx="19">
                  <c:v>110.5812996570321</c:v>
                </c:pt>
                <c:pt idx="20">
                  <c:v>112.3880796450335</c:v>
                </c:pt>
                <c:pt idx="21">
                  <c:v>114.19485963303489</c:v>
                </c:pt>
                <c:pt idx="22">
                  <c:v>116.0016396210362</c:v>
                </c:pt>
                <c:pt idx="23">
                  <c:v>117.8084196090376</c:v>
                </c:pt>
                <c:pt idx="24">
                  <c:v>119.61519959703899</c:v>
                </c:pt>
                <c:pt idx="25">
                  <c:v>121.4219795850404</c:v>
                </c:pt>
                <c:pt idx="26">
                  <c:v>123.2287595730418</c:v>
                </c:pt>
                <c:pt idx="27">
                  <c:v>125.03553956104319</c:v>
                </c:pt>
                <c:pt idx="28">
                  <c:v>126.8423195490446</c:v>
                </c:pt>
                <c:pt idx="29">
                  <c:v>128.649099537046</c:v>
                </c:pt>
                <c:pt idx="30">
                  <c:v>130.45587952504741</c:v>
                </c:pt>
                <c:pt idx="31">
                  <c:v>132.2626595130487</c:v>
                </c:pt>
                <c:pt idx="32">
                  <c:v>134.06943950105011</c:v>
                </c:pt>
                <c:pt idx="33">
                  <c:v>135.87621948905149</c:v>
                </c:pt>
                <c:pt idx="34">
                  <c:v>137.6829994770529</c:v>
                </c:pt>
                <c:pt idx="35">
                  <c:v>139.48977946505431</c:v>
                </c:pt>
                <c:pt idx="36">
                  <c:v>141.29655945305569</c:v>
                </c:pt>
                <c:pt idx="37">
                  <c:v>143.10333944105699</c:v>
                </c:pt>
                <c:pt idx="38">
                  <c:v>144.91011942905851</c:v>
                </c:pt>
                <c:pt idx="39">
                  <c:v>146.71689941705981</c:v>
                </c:pt>
                <c:pt idx="40">
                  <c:v>148.52367940506119</c:v>
                </c:pt>
                <c:pt idx="41">
                  <c:v>150.3304593930626</c:v>
                </c:pt>
                <c:pt idx="42">
                  <c:v>152.13723938106401</c:v>
                </c:pt>
                <c:pt idx="43">
                  <c:v>153.94401936906539</c:v>
                </c:pt>
                <c:pt idx="44">
                  <c:v>155.7507993570668</c:v>
                </c:pt>
                <c:pt idx="45">
                  <c:v>157.55757934506809</c:v>
                </c:pt>
                <c:pt idx="46">
                  <c:v>159.36435933306959</c:v>
                </c:pt>
                <c:pt idx="47">
                  <c:v>161.17113932107091</c:v>
                </c:pt>
                <c:pt idx="48">
                  <c:v>162.97791930907229</c:v>
                </c:pt>
                <c:pt idx="49">
                  <c:v>164.7846992970737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6D5-4254-BC82-F035EEE98921}"/>
            </c:ext>
          </c:extLst>
        </c:ser>
        <c:ser>
          <c:idx val="2"/>
          <c:order val="2"/>
          <c:tx>
            <c:v>OFHC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[1]Sheet!$A$4:$A$53</c:f>
              <c:numCache>
                <c:formatCode>General</c:formatCode>
                <c:ptCount val="50"/>
                <c:pt idx="0">
                  <c:v>0</c:v>
                </c:pt>
                <c:pt idx="1">
                  <c:v>3.181818181818182E-4</c:v>
                </c:pt>
                <c:pt idx="2">
                  <c:v>6.3636363636363641E-4</c:v>
                </c:pt>
                <c:pt idx="3">
                  <c:v>9.5454545454545456E-4</c:v>
                </c:pt>
                <c:pt idx="4">
                  <c:v>1.272727272727273E-3</c:v>
                </c:pt>
                <c:pt idx="5">
                  <c:v>1.590909090909091E-3</c:v>
                </c:pt>
                <c:pt idx="6">
                  <c:v>1.9090909090912721E-3</c:v>
                </c:pt>
                <c:pt idx="7">
                  <c:v>2.2272727298135492E-3</c:v>
                </c:pt>
                <c:pt idx="8">
                  <c:v>2.5454599837810262E-3</c:v>
                </c:pt>
                <c:pt idx="9">
                  <c:v>2.8683479440490761E-3</c:v>
                </c:pt>
                <c:pt idx="10">
                  <c:v>2.8683479440490761E-3</c:v>
                </c:pt>
                <c:pt idx="11">
                  <c:v>2.8851673551541358E-3</c:v>
                </c:pt>
                <c:pt idx="12">
                  <c:v>2.9025634693325771E-3</c:v>
                </c:pt>
                <c:pt idx="13">
                  <c:v>2.9207309996342489E-3</c:v>
                </c:pt>
                <c:pt idx="14">
                  <c:v>2.9399288348244241E-3</c:v>
                </c:pt>
                <c:pt idx="15">
                  <c:v>2.9605006811672949E-3</c:v>
                </c:pt>
                <c:pt idx="16">
                  <c:v>2.9829021814023532E-3</c:v>
                </c:pt>
                <c:pt idx="17">
                  <c:v>3.0077364931059992E-3</c:v>
                </c:pt>
                <c:pt idx="18">
                  <c:v>3.03580090002083E-3</c:v>
                </c:pt>
                <c:pt idx="19">
                  <c:v>3.068147793280017E-3</c:v>
                </c:pt>
                <c:pt idx="20">
                  <c:v>3.106164343462451E-3</c:v>
                </c:pt>
                <c:pt idx="21">
                  <c:v>3.151676451230366E-3</c:v>
                </c:pt>
                <c:pt idx="22">
                  <c:v>3.207084193112796E-3</c:v>
                </c:pt>
                <c:pt idx="23">
                  <c:v>3.2755380705877112E-3</c:v>
                </c:pt>
                <c:pt idx="24">
                  <c:v>3.3611680530913511E-3</c:v>
                </c:pt>
                <c:pt idx="25">
                  <c:v>3.469380841592555E-3</c:v>
                </c:pt>
                <c:pt idx="26">
                  <c:v>3.607245175165578E-3</c:v>
                </c:pt>
                <c:pt idx="27">
                  <c:v>3.7839906198156468E-3</c:v>
                </c:pt>
                <c:pt idx="28">
                  <c:v>4.0116524471543492E-3</c:v>
                </c:pt>
                <c:pt idx="29">
                  <c:v>4.3059043480184484E-3</c:v>
                </c:pt>
                <c:pt idx="30">
                  <c:v>4.6871323599118556E-3</c:v>
                </c:pt>
                <c:pt idx="31">
                  <c:v>5.1818181818181772E-3</c:v>
                </c:pt>
                <c:pt idx="32">
                  <c:v>5.8243188424358244E-3</c:v>
                </c:pt>
                <c:pt idx="33">
                  <c:v>6.6591535310706051E-3</c:v>
                </c:pt>
                <c:pt idx="34">
                  <c:v>7.7439386172360068E-3</c:v>
                </c:pt>
                <c:pt idx="35">
                  <c:v>9.1531501360105454E-3</c:v>
                </c:pt>
                <c:pt idx="36">
                  <c:v>1.098294138342531E-2</c:v>
                </c:pt>
                <c:pt idx="37">
                  <c:v>1.3357304357316019E-2</c:v>
                </c:pt>
                <c:pt idx="38">
                  <c:v>1.6435940856812461E-2</c:v>
                </c:pt>
                <c:pt idx="39">
                  <c:v>2.0424306195723881E-2</c:v>
                </c:pt>
                <c:pt idx="40">
                  <c:v>2.5586410782709929E-2</c:v>
                </c:pt>
                <c:pt idx="41">
                  <c:v>3.2261118624293678E-2</c:v>
                </c:pt>
                <c:pt idx="42">
                  <c:v>4.0882875027317411E-2</c:v>
                </c:pt>
                <c:pt idx="43">
                  <c:v>5.2008038263290701E-2</c:v>
                </c:pt>
                <c:pt idx="44">
                  <c:v>6.6348293953625764E-2</c:v>
                </c:pt>
                <c:pt idx="45">
                  <c:v>8.4813011653503939E-2</c:v>
                </c:pt>
                <c:pt idx="46">
                  <c:v>0.1085628794302842</c:v>
                </c:pt>
                <c:pt idx="47">
                  <c:v>0.13907774755364621</c:v>
                </c:pt>
                <c:pt idx="48">
                  <c:v>0.17824235572630431</c:v>
                </c:pt>
                <c:pt idx="49">
                  <c:v>0.22845454545454691</c:v>
                </c:pt>
              </c:numCache>
            </c:numRef>
          </c:xVal>
          <c:yVal>
            <c:numRef>
              <c:f>[1]Sheet!$B$4:$B$53</c:f>
              <c:numCache>
                <c:formatCode>General</c:formatCode>
                <c:ptCount val="50"/>
                <c:pt idx="0">
                  <c:v>0</c:v>
                </c:pt>
                <c:pt idx="1">
                  <c:v>35</c:v>
                </c:pt>
                <c:pt idx="2">
                  <c:v>70</c:v>
                </c:pt>
                <c:pt idx="3">
                  <c:v>105</c:v>
                </c:pt>
                <c:pt idx="4">
                  <c:v>140</c:v>
                </c:pt>
                <c:pt idx="5">
                  <c:v>175</c:v>
                </c:pt>
                <c:pt idx="6">
                  <c:v>210</c:v>
                </c:pt>
                <c:pt idx="7">
                  <c:v>245</c:v>
                </c:pt>
                <c:pt idx="8">
                  <c:v>280</c:v>
                </c:pt>
                <c:pt idx="9">
                  <c:v>315</c:v>
                </c:pt>
                <c:pt idx="10">
                  <c:v>315</c:v>
                </c:pt>
                <c:pt idx="11">
                  <c:v>316.66666666666669</c:v>
                </c:pt>
                <c:pt idx="12">
                  <c:v>318.33333333333331</c:v>
                </c:pt>
                <c:pt idx="13">
                  <c:v>320</c:v>
                </c:pt>
                <c:pt idx="14">
                  <c:v>321.66666666666669</c:v>
                </c:pt>
                <c:pt idx="15">
                  <c:v>323.33333333333331</c:v>
                </c:pt>
                <c:pt idx="16">
                  <c:v>325</c:v>
                </c:pt>
                <c:pt idx="17">
                  <c:v>326.66666666666669</c:v>
                </c:pt>
                <c:pt idx="18">
                  <c:v>328.33333333333331</c:v>
                </c:pt>
                <c:pt idx="19">
                  <c:v>330</c:v>
                </c:pt>
                <c:pt idx="20">
                  <c:v>331.66666666666669</c:v>
                </c:pt>
                <c:pt idx="21">
                  <c:v>333.33333333333331</c:v>
                </c:pt>
                <c:pt idx="22">
                  <c:v>335</c:v>
                </c:pt>
                <c:pt idx="23">
                  <c:v>336.66666666666669</c:v>
                </c:pt>
                <c:pt idx="24">
                  <c:v>338.33333333333331</c:v>
                </c:pt>
                <c:pt idx="25">
                  <c:v>340</c:v>
                </c:pt>
                <c:pt idx="26">
                  <c:v>341.66666666666669</c:v>
                </c:pt>
                <c:pt idx="27">
                  <c:v>343.33333333333331</c:v>
                </c:pt>
                <c:pt idx="28">
                  <c:v>345</c:v>
                </c:pt>
                <c:pt idx="29">
                  <c:v>346.66666666666669</c:v>
                </c:pt>
                <c:pt idx="30">
                  <c:v>348.33333333333331</c:v>
                </c:pt>
                <c:pt idx="31">
                  <c:v>350</c:v>
                </c:pt>
                <c:pt idx="32">
                  <c:v>351.66666666666669</c:v>
                </c:pt>
                <c:pt idx="33">
                  <c:v>353.33333333333331</c:v>
                </c:pt>
                <c:pt idx="34">
                  <c:v>355</c:v>
                </c:pt>
                <c:pt idx="35">
                  <c:v>356.66666666666669</c:v>
                </c:pt>
                <c:pt idx="36">
                  <c:v>358.33333333333331</c:v>
                </c:pt>
                <c:pt idx="37">
                  <c:v>360</c:v>
                </c:pt>
                <c:pt idx="38">
                  <c:v>361.66666666666669</c:v>
                </c:pt>
                <c:pt idx="39">
                  <c:v>363.33333333333331</c:v>
                </c:pt>
                <c:pt idx="40">
                  <c:v>365</c:v>
                </c:pt>
                <c:pt idx="41">
                  <c:v>366.66666666666669</c:v>
                </c:pt>
                <c:pt idx="42">
                  <c:v>368.33333333333331</c:v>
                </c:pt>
                <c:pt idx="43">
                  <c:v>370</c:v>
                </c:pt>
                <c:pt idx="44">
                  <c:v>371.66666666666669</c:v>
                </c:pt>
                <c:pt idx="45">
                  <c:v>373.33333333333331</c:v>
                </c:pt>
                <c:pt idx="46">
                  <c:v>375</c:v>
                </c:pt>
                <c:pt idx="47">
                  <c:v>376.66666666666669</c:v>
                </c:pt>
                <c:pt idx="48">
                  <c:v>378.33333333333331</c:v>
                </c:pt>
                <c:pt idx="49">
                  <c:v>380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46D5-4254-BC82-F035EEE98921}"/>
            </c:ext>
          </c:extLst>
        </c:ser>
        <c:ser>
          <c:idx val="3"/>
          <c:order val="3"/>
          <c:tx>
            <c:v>Ann Mar 350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[1]Sheet!$A$4:$A$53</c:f>
              <c:numCache>
                <c:formatCode>General</c:formatCode>
                <c:ptCount val="50"/>
                <c:pt idx="0">
                  <c:v>0</c:v>
                </c:pt>
                <c:pt idx="1">
                  <c:v>4.1368543756589021E-4</c:v>
                </c:pt>
                <c:pt idx="2">
                  <c:v>8.2737087539748997E-4</c:v>
                </c:pt>
                <c:pt idx="3">
                  <c:v>1.2410563944795559E-3</c:v>
                </c:pt>
                <c:pt idx="4">
                  <c:v>1.654746515282477E-3</c:v>
                </c:pt>
                <c:pt idx="5">
                  <c:v>2.0685387253291969E-3</c:v>
                </c:pt>
                <c:pt idx="6">
                  <c:v>2.4835790726437791E-3</c:v>
                </c:pt>
                <c:pt idx="7">
                  <c:v>2.908747082019208E-3</c:v>
                </c:pt>
                <c:pt idx="8">
                  <c:v>3.394925956795981E-3</c:v>
                </c:pt>
                <c:pt idx="9">
                  <c:v>4.1744719746243143E-3</c:v>
                </c:pt>
                <c:pt idx="10">
                  <c:v>4.1744719746243143E-3</c:v>
                </c:pt>
                <c:pt idx="11">
                  <c:v>4.3192579479494316E-3</c:v>
                </c:pt>
                <c:pt idx="12">
                  <c:v>4.482129984459223E-3</c:v>
                </c:pt>
                <c:pt idx="13">
                  <c:v>4.6662440250263828E-3</c:v>
                </c:pt>
                <c:pt idx="14">
                  <c:v>4.875254269960199E-3</c:v>
                </c:pt>
                <c:pt idx="15">
                  <c:v>5.1133837923801276E-3</c:v>
                </c:pt>
                <c:pt idx="16">
                  <c:v>5.3855040487411753E-3</c:v>
                </c:pt>
                <c:pt idx="17">
                  <c:v>5.6972242713944883E-3</c:v>
                </c:pt>
                <c:pt idx="18">
                  <c:v>6.0549918224171821E-3</c:v>
                </c:pt>
                <c:pt idx="19">
                  <c:v>6.466204689965574E-3</c:v>
                </c:pt>
                <c:pt idx="20">
                  <c:v>6.9393374186109856E-3</c:v>
                </c:pt>
                <c:pt idx="21">
                  <c:v>7.484081884049535E-3</c:v>
                </c:pt>
                <c:pt idx="22">
                  <c:v>8.1115044508076918E-3</c:v>
                </c:pt>
                <c:pt idx="23">
                  <c:v>8.8342211896953113E-3</c:v>
                </c:pt>
                <c:pt idx="24">
                  <c:v>9.6665929804185119E-3</c:v>
                </c:pt>
                <c:pt idx="25">
                  <c:v>1.0624942484619921E-2</c:v>
                </c:pt>
                <c:pt idx="26">
                  <c:v>1.172779514636108E-2</c:v>
                </c:pt>
                <c:pt idx="27">
                  <c:v>1.2996146561432231E-2</c:v>
                </c:pt>
                <c:pt idx="28">
                  <c:v>1.4453758754635551E-2</c:v>
                </c:pt>
                <c:pt idx="29">
                  <c:v>1.6127488116144409E-2</c:v>
                </c:pt>
                <c:pt idx="30">
                  <c:v>1.8047647975035962E-2</c:v>
                </c:pt>
                <c:pt idx="31">
                  <c:v>2.0248409031009499E-2</c:v>
                </c:pt>
                <c:pt idx="32">
                  <c:v>2.2768241125063909E-2</c:v>
                </c:pt>
                <c:pt idx="33">
                  <c:v>2.5650400107480872E-2</c:v>
                </c:pt>
                <c:pt idx="34">
                  <c:v>2.8943463857854779E-2</c:v>
                </c:pt>
                <c:pt idx="35">
                  <c:v>3.2701921828186473E-2</c:v>
                </c:pt>
                <c:pt idx="36">
                  <c:v>3.6986822817317022E-2</c:v>
                </c:pt>
                <c:pt idx="37">
                  <c:v>4.1866486044371237E-2</c:v>
                </c:pt>
                <c:pt idx="38">
                  <c:v>4.7417280971616738E-2</c:v>
                </c:pt>
                <c:pt idx="39">
                  <c:v>5.3724481734473507E-2</c:v>
                </c:pt>
                <c:pt idx="40">
                  <c:v>6.0883202469641171E-2</c:v>
                </c:pt>
                <c:pt idx="41">
                  <c:v>6.899942029281407E-2</c:v>
                </c:pt>
                <c:pt idx="42">
                  <c:v>7.8191093166647782E-2</c:v>
                </c:pt>
                <c:pt idx="43">
                  <c:v>8.8589380419001801E-2</c:v>
                </c:pt>
                <c:pt idx="44">
                  <c:v>0.1003399742225634</c:v>
                </c:pt>
                <c:pt idx="45">
                  <c:v>0.11360455093135439</c:v>
                </c:pt>
                <c:pt idx="46">
                  <c:v>0.1285623517890031</c:v>
                </c:pt>
                <c:pt idx="47">
                  <c:v>0.14541190317977501</c:v>
                </c:pt>
                <c:pt idx="48">
                  <c:v>0.16437288728799471</c:v>
                </c:pt>
                <c:pt idx="49">
                  <c:v>0.1856881747665298</c:v>
                </c:pt>
              </c:numCache>
            </c:numRef>
          </c:xVal>
          <c:yVal>
            <c:numRef>
              <c:f>[1]Sheet!$B$4:$B$53</c:f>
              <c:numCache>
                <c:formatCode>General</c:formatCode>
                <c:ptCount val="50"/>
                <c:pt idx="0">
                  <c:v>0</c:v>
                </c:pt>
                <c:pt idx="1">
                  <c:v>82.737087513175084</c:v>
                </c:pt>
                <c:pt idx="2">
                  <c:v>165.4741750263502</c:v>
                </c:pt>
                <c:pt idx="3">
                  <c:v>248.21126253952531</c:v>
                </c:pt>
                <c:pt idx="4">
                  <c:v>330.94835005270028</c:v>
                </c:pt>
                <c:pt idx="5">
                  <c:v>413.68543756587542</c:v>
                </c:pt>
                <c:pt idx="6">
                  <c:v>496.4225250790505</c:v>
                </c:pt>
                <c:pt idx="7">
                  <c:v>579.15961259222559</c:v>
                </c:pt>
                <c:pt idx="8">
                  <c:v>661.89670010540067</c:v>
                </c:pt>
                <c:pt idx="9">
                  <c:v>744.63378761857575</c:v>
                </c:pt>
                <c:pt idx="10">
                  <c:v>744.63378761857575</c:v>
                </c:pt>
                <c:pt idx="11">
                  <c:v>754.710740584924</c:v>
                </c:pt>
                <c:pt idx="12">
                  <c:v>764.78769355127224</c:v>
                </c:pt>
                <c:pt idx="13">
                  <c:v>774.86464651762049</c:v>
                </c:pt>
                <c:pt idx="14">
                  <c:v>784.94159948396873</c:v>
                </c:pt>
                <c:pt idx="15">
                  <c:v>795.01855245031697</c:v>
                </c:pt>
                <c:pt idx="16">
                  <c:v>805.09550541666522</c:v>
                </c:pt>
                <c:pt idx="17">
                  <c:v>815.17245838301346</c:v>
                </c:pt>
                <c:pt idx="18">
                  <c:v>825.24941134936171</c:v>
                </c:pt>
                <c:pt idx="19">
                  <c:v>835.32636431570995</c:v>
                </c:pt>
                <c:pt idx="20">
                  <c:v>845.4033172820582</c:v>
                </c:pt>
                <c:pt idx="21">
                  <c:v>855.48027024840644</c:v>
                </c:pt>
                <c:pt idx="22">
                  <c:v>865.55722321475469</c:v>
                </c:pt>
                <c:pt idx="23">
                  <c:v>875.63417618110293</c:v>
                </c:pt>
                <c:pt idx="24">
                  <c:v>885.71112914745117</c:v>
                </c:pt>
                <c:pt idx="25">
                  <c:v>895.78808211379942</c:v>
                </c:pt>
                <c:pt idx="26">
                  <c:v>905.86503508014766</c:v>
                </c:pt>
                <c:pt idx="27">
                  <c:v>915.94198804649591</c:v>
                </c:pt>
                <c:pt idx="28">
                  <c:v>926.01894101284415</c:v>
                </c:pt>
                <c:pt idx="29">
                  <c:v>936.0958939791924</c:v>
                </c:pt>
                <c:pt idx="30">
                  <c:v>946.17284694554064</c:v>
                </c:pt>
                <c:pt idx="31">
                  <c:v>956.24979991188889</c:v>
                </c:pt>
                <c:pt idx="32">
                  <c:v>966.32675287823713</c:v>
                </c:pt>
                <c:pt idx="33">
                  <c:v>976.40370584458537</c:v>
                </c:pt>
                <c:pt idx="34">
                  <c:v>986.48065881093362</c:v>
                </c:pt>
                <c:pt idx="35">
                  <c:v>996.55761177728186</c:v>
                </c:pt>
                <c:pt idx="36">
                  <c:v>1006.63456474363</c:v>
                </c:pt>
                <c:pt idx="37">
                  <c:v>1016.711517709978</c:v>
                </c:pt>
                <c:pt idx="38">
                  <c:v>1026.7884706763271</c:v>
                </c:pt>
                <c:pt idx="39">
                  <c:v>1036.8654236426751</c:v>
                </c:pt>
                <c:pt idx="40">
                  <c:v>1046.9423766090231</c:v>
                </c:pt>
                <c:pt idx="41">
                  <c:v>1057.0193295753711</c:v>
                </c:pt>
                <c:pt idx="42">
                  <c:v>1067.09628254172</c:v>
                </c:pt>
                <c:pt idx="43">
                  <c:v>1077.173235508068</c:v>
                </c:pt>
                <c:pt idx="44">
                  <c:v>1087.2501884744161</c:v>
                </c:pt>
                <c:pt idx="45">
                  <c:v>1097.3271414407641</c:v>
                </c:pt>
                <c:pt idx="46">
                  <c:v>1107.404094407113</c:v>
                </c:pt>
                <c:pt idx="47">
                  <c:v>1117.481047373461</c:v>
                </c:pt>
                <c:pt idx="48">
                  <c:v>1127.558000339809</c:v>
                </c:pt>
                <c:pt idx="49">
                  <c:v>1137.6349533061571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46D5-4254-BC82-F035EEE98921}"/>
            </c:ext>
          </c:extLst>
        </c:ser>
        <c:ser>
          <c:idx val="4"/>
          <c:order val="4"/>
          <c:tx>
            <c:v>Al 6061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[1]Sheet!$A$4:$A$53</c:f>
              <c:numCache>
                <c:formatCode>General</c:formatCode>
                <c:ptCount val="50"/>
                <c:pt idx="0">
                  <c:v>0</c:v>
                </c:pt>
                <c:pt idx="1">
                  <c:v>3.8428132558202639E-4</c:v>
                </c:pt>
                <c:pt idx="2">
                  <c:v>7.6856265116405278E-4</c:v>
                </c:pt>
                <c:pt idx="3">
                  <c:v>1.1528439767460789E-3</c:v>
                </c:pt>
                <c:pt idx="4">
                  <c:v>1.537125302328395E-3</c:v>
                </c:pt>
                <c:pt idx="5">
                  <c:v>1.9214066282977509E-3</c:v>
                </c:pt>
                <c:pt idx="6">
                  <c:v>2.3056880925386332E-3</c:v>
                </c:pt>
                <c:pt idx="7">
                  <c:v>2.6899893780552098E-3</c:v>
                </c:pt>
                <c:pt idx="8">
                  <c:v>3.075744304464664E-3</c:v>
                </c:pt>
                <c:pt idx="9">
                  <c:v>3.5253172548115499E-3</c:v>
                </c:pt>
                <c:pt idx="10">
                  <c:v>3.5253172548115499E-3</c:v>
                </c:pt>
                <c:pt idx="11">
                  <c:v>3.5646704827996729E-3</c:v>
                </c:pt>
                <c:pt idx="12">
                  <c:v>3.6077622887155918E-3</c:v>
                </c:pt>
                <c:pt idx="13">
                  <c:v>3.655426417956192E-3</c:v>
                </c:pt>
                <c:pt idx="14">
                  <c:v>3.7086751182022091E-3</c:v>
                </c:pt>
                <c:pt idx="15">
                  <c:v>3.7687357875551071E-3</c:v>
                </c:pt>
                <c:pt idx="16">
                  <c:v>3.8370948293572201E-3</c:v>
                </c:pt>
                <c:pt idx="17">
                  <c:v>3.9155500692935764E-3</c:v>
                </c:pt>
                <c:pt idx="18">
                  <c:v>4.0062733339470613E-3</c:v>
                </c:pt>
                <c:pt idx="19">
                  <c:v>4.1118850752937313E-3</c:v>
                </c:pt>
                <c:pt idx="20">
                  <c:v>4.2355432594934073E-3</c:v>
                </c:pt>
                <c:pt idx="21">
                  <c:v>4.3810491286200388E-3</c:v>
                </c:pt>
                <c:pt idx="22">
                  <c:v>4.5529728997666021E-3</c:v>
                </c:pt>
                <c:pt idx="23">
                  <c:v>4.7568029977190706E-3</c:v>
                </c:pt>
                <c:pt idx="24">
                  <c:v>4.9991230371822723E-3</c:v>
                </c:pt>
                <c:pt idx="25">
                  <c:v>5.2878214922369316E-3</c:v>
                </c:pt>
                <c:pt idx="26">
                  <c:v>5.632339830270108E-3</c:v>
                </c:pt>
                <c:pt idx="27">
                  <c:v>6.0439658633872724E-3</c:v>
                </c:pt>
                <c:pt idx="28">
                  <c:v>6.5361802033298711E-3</c:v>
                </c:pt>
                <c:pt idx="29">
                  <c:v>7.1250650203279536E-3</c:v>
                </c:pt>
                <c:pt idx="30">
                  <c:v>7.8297858297766143E-3</c:v>
                </c:pt>
                <c:pt idx="31">
                  <c:v>8.6731587948125598E-3</c:v>
                </c:pt>
                <c:pt idx="32">
                  <c:v>9.6823180740232117E-3</c:v>
                </c:pt>
                <c:pt idx="33">
                  <c:v>1.0889500103071929E-2</c:v>
                </c:pt>
                <c:pt idx="34">
                  <c:v>1.233296442428893E-2</c:v>
                </c:pt>
                <c:pt idx="35">
                  <c:v>1.405807382326766E-2</c:v>
                </c:pt>
                <c:pt idx="36">
                  <c:v>1.6118560157814901E-2</c:v>
                </c:pt>
                <c:pt idx="37">
                  <c:v>1.857800644242082E-2</c:v>
                </c:pt>
                <c:pt idx="38">
                  <c:v>2.151158056066952E-2</c:v>
                </c:pt>
                <c:pt idx="39">
                  <c:v>2.5008061509648068E-2</c:v>
                </c:pt>
                <c:pt idx="40">
                  <c:v>2.9172205437842678E-2</c:v>
                </c:pt>
                <c:pt idx="41">
                  <c:v>3.4127506038705423E-2</c:v>
                </c:pt>
                <c:pt idx="42">
                  <c:v>4.0019412239446467E-2</c:v>
                </c:pt>
                <c:pt idx="43">
                  <c:v>4.7019075729962848E-2</c:v>
                </c:pt>
                <c:pt idx="44">
                  <c:v>5.5327711881733417E-2</c:v>
                </c:pt>
                <c:pt idx="45">
                  <c:v>6.5181670205367317E-2</c:v>
                </c:pt>
                <c:pt idx="46">
                  <c:v>7.685832490834088E-2</c:v>
                </c:pt>
                <c:pt idx="47">
                  <c:v>9.0682912590254044E-2</c:v>
                </c:pt>
                <c:pt idx="48">
                  <c:v>0.1070364629331671</c:v>
                </c:pt>
                <c:pt idx="49">
                  <c:v>0.12636498972725541</c:v>
                </c:pt>
              </c:numCache>
            </c:numRef>
          </c:xVal>
          <c:yVal>
            <c:numRef>
              <c:f>[1]Sheet!$B$4:$B$53</c:f>
              <c:numCache>
                <c:formatCode>General</c:formatCode>
                <c:ptCount val="50"/>
                <c:pt idx="0">
                  <c:v>0</c:v>
                </c:pt>
                <c:pt idx="1">
                  <c:v>26.131130139577799</c:v>
                </c:pt>
                <c:pt idx="2">
                  <c:v>52.262260279155591</c:v>
                </c:pt>
                <c:pt idx="3">
                  <c:v>78.393390418733389</c:v>
                </c:pt>
                <c:pt idx="4">
                  <c:v>104.5245205583112</c:v>
                </c:pt>
                <c:pt idx="5">
                  <c:v>130.655650697889</c:v>
                </c:pt>
                <c:pt idx="6">
                  <c:v>156.78678083746681</c:v>
                </c:pt>
                <c:pt idx="7">
                  <c:v>182.91791097704461</c:v>
                </c:pt>
                <c:pt idx="8">
                  <c:v>209.04904111662239</c:v>
                </c:pt>
                <c:pt idx="9">
                  <c:v>235.1801712562002</c:v>
                </c:pt>
                <c:pt idx="10">
                  <c:v>235.1801712562002</c:v>
                </c:pt>
                <c:pt idx="11">
                  <c:v>236.76066177408009</c:v>
                </c:pt>
                <c:pt idx="12">
                  <c:v>238.3411522919599</c:v>
                </c:pt>
                <c:pt idx="13">
                  <c:v>239.9216428098398</c:v>
                </c:pt>
                <c:pt idx="14">
                  <c:v>241.50213332771969</c:v>
                </c:pt>
                <c:pt idx="15">
                  <c:v>243.08262384559961</c:v>
                </c:pt>
                <c:pt idx="16">
                  <c:v>244.66311436347951</c:v>
                </c:pt>
                <c:pt idx="17">
                  <c:v>246.24360488135929</c:v>
                </c:pt>
                <c:pt idx="18">
                  <c:v>247.82409539923921</c:v>
                </c:pt>
                <c:pt idx="19">
                  <c:v>249.40458591711911</c:v>
                </c:pt>
                <c:pt idx="20">
                  <c:v>250.985076434999</c:v>
                </c:pt>
                <c:pt idx="21">
                  <c:v>252.5655669528789</c:v>
                </c:pt>
                <c:pt idx="22">
                  <c:v>254.14605747075879</c:v>
                </c:pt>
                <c:pt idx="23">
                  <c:v>255.72654798863871</c:v>
                </c:pt>
                <c:pt idx="24">
                  <c:v>257.30703850651861</c:v>
                </c:pt>
                <c:pt idx="25">
                  <c:v>258.88752902439842</c:v>
                </c:pt>
                <c:pt idx="26">
                  <c:v>260.46801954227828</c:v>
                </c:pt>
                <c:pt idx="27">
                  <c:v>262.04851006015821</c:v>
                </c:pt>
                <c:pt idx="28">
                  <c:v>263.62900057803807</c:v>
                </c:pt>
                <c:pt idx="29">
                  <c:v>265.20949109591788</c:v>
                </c:pt>
                <c:pt idx="30">
                  <c:v>266.78998161379781</c:v>
                </c:pt>
                <c:pt idx="31">
                  <c:v>268.37047213167767</c:v>
                </c:pt>
                <c:pt idx="32">
                  <c:v>269.9509626495576</c:v>
                </c:pt>
                <c:pt idx="33">
                  <c:v>271.53145316743752</c:v>
                </c:pt>
                <c:pt idx="34">
                  <c:v>273.11194368531733</c:v>
                </c:pt>
                <c:pt idx="35">
                  <c:v>274.69243420319731</c:v>
                </c:pt>
                <c:pt idx="36">
                  <c:v>276.27292472107712</c:v>
                </c:pt>
                <c:pt idx="37">
                  <c:v>277.85341523895698</c:v>
                </c:pt>
                <c:pt idx="38">
                  <c:v>279.43390575683691</c:v>
                </c:pt>
                <c:pt idx="39">
                  <c:v>281.01439627471677</c:v>
                </c:pt>
                <c:pt idx="40">
                  <c:v>282.59488679259658</c:v>
                </c:pt>
                <c:pt idx="41">
                  <c:v>284.17537731047662</c:v>
                </c:pt>
                <c:pt idx="42">
                  <c:v>285.75586782835637</c:v>
                </c:pt>
                <c:pt idx="43">
                  <c:v>287.3363583462363</c:v>
                </c:pt>
                <c:pt idx="44">
                  <c:v>288.91684886411622</c:v>
                </c:pt>
                <c:pt idx="45">
                  <c:v>290.49733938199608</c:v>
                </c:pt>
                <c:pt idx="46">
                  <c:v>292.07782989987601</c:v>
                </c:pt>
                <c:pt idx="47">
                  <c:v>293.65832041775582</c:v>
                </c:pt>
                <c:pt idx="48">
                  <c:v>295.23881093563568</c:v>
                </c:pt>
                <c:pt idx="49">
                  <c:v>296.81930145351561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46D5-4254-BC82-F035EEE98921}"/>
            </c:ext>
          </c:extLst>
        </c:ser>
        <c:ser>
          <c:idx val="5"/>
          <c:order val="5"/>
          <c:tx>
            <c:v>4340 Steel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[1]Sheet!$A$4:$A$53</c:f>
              <c:numCache>
                <c:formatCode>General</c:formatCode>
                <c:ptCount val="50"/>
                <c:pt idx="0">
                  <c:v>0</c:v>
                </c:pt>
                <c:pt idx="1">
                  <c:v>2.3614543737672709E-4</c:v>
                </c:pt>
                <c:pt idx="2">
                  <c:v>4.7229100030757461E-4</c:v>
                </c:pt>
                <c:pt idx="3">
                  <c:v>7.084445114393798E-4</c:v>
                </c:pt>
                <c:pt idx="4">
                  <c:v>9.4474061877913547E-4</c:v>
                </c:pt>
                <c:pt idx="5">
                  <c:v>1.182310285284572E-3</c:v>
                </c:pt>
                <c:pt idx="6">
                  <c:v>1.4272315567976761E-3</c:v>
                </c:pt>
                <c:pt idx="7">
                  <c:v>1.703725304829957E-3</c:v>
                </c:pt>
                <c:pt idx="8">
                  <c:v>2.0898706941146271E-3</c:v>
                </c:pt>
                <c:pt idx="9">
                  <c:v>2.800752495143514E-3</c:v>
                </c:pt>
                <c:pt idx="10">
                  <c:v>2.800752495143514E-3</c:v>
                </c:pt>
                <c:pt idx="11">
                  <c:v>2.9890068457656782E-3</c:v>
                </c:pt>
                <c:pt idx="12">
                  <c:v>3.2056366237631739E-3</c:v>
                </c:pt>
                <c:pt idx="13">
                  <c:v>3.4554266340318389E-3</c:v>
                </c:pt>
                <c:pt idx="14">
                  <c:v>3.7438574786114471E-3</c:v>
                </c:pt>
                <c:pt idx="15">
                  <c:v>4.0771912092441064E-3</c:v>
                </c:pt>
                <c:pt idx="16">
                  <c:v>4.4625656840074322E-3</c:v>
                </c:pt>
                <c:pt idx="17">
                  <c:v>4.9080983324823243E-3</c:v>
                </c:pt>
                <c:pt idx="18">
                  <c:v>5.4230000768860417E-3</c:v>
                </c:pt>
                <c:pt idx="19">
                  <c:v>6.0177002013673021E-3</c:v>
                </c:pt>
                <c:pt idx="20">
                  <c:v>6.703983008262698E-3</c:v>
                </c:pt>
                <c:pt idx="21">
                  <c:v>7.4951371485950102E-3</c:v>
                </c:pt>
                <c:pt idx="22">
                  <c:v>8.4061185644959419E-3</c:v>
                </c:pt>
                <c:pt idx="23">
                  <c:v>9.4537280336008753E-3</c:v>
                </c:pt>
                <c:pt idx="24">
                  <c:v>1.0656804359833591E-2</c:v>
                </c:pt>
                <c:pt idx="25">
                  <c:v>1.2036434311418581E-2</c:v>
                </c:pt>
                <c:pt idx="26">
                  <c:v>1.361618046546783E-2</c:v>
                </c:pt>
                <c:pt idx="27">
                  <c:v>1.54223281791348E-2</c:v>
                </c:pt>
                <c:pt idx="28">
                  <c:v>1.7484152970150841E-2</c:v>
                </c:pt>
                <c:pt idx="29">
                  <c:v>1.98342096546026E-2</c:v>
                </c:pt>
                <c:pt idx="30">
                  <c:v>2.2508644657119829E-2</c:v>
                </c:pt>
                <c:pt idx="31">
                  <c:v>2.5547532978261161E-2</c:v>
                </c:pt>
                <c:pt idx="32">
                  <c:v>2.8995241375856549E-2</c:v>
                </c:pt>
                <c:pt idx="33">
                  <c:v>3.2900819391436659E-2</c:v>
                </c:pt>
                <c:pt idx="34">
                  <c:v>3.7318419929691232E-2</c:v>
                </c:pt>
                <c:pt idx="35">
                  <c:v>4.23077511781964E-2</c:v>
                </c:pt>
                <c:pt idx="36">
                  <c:v>4.7934561736484103E-2</c:v>
                </c:pt>
                <c:pt idx="37">
                  <c:v>5.4271160907935233E-2</c:v>
                </c:pt>
                <c:pt idx="38">
                  <c:v>6.139697619500778E-2</c:v>
                </c:pt>
                <c:pt idx="39">
                  <c:v>6.9399150128010442E-2</c:v>
                </c:pt>
                <c:pt idx="40">
                  <c:v>7.8373178650047337E-2</c:v>
                </c:pt>
                <c:pt idx="41">
                  <c:v>8.8423593375928269E-2</c:v>
                </c:pt>
                <c:pt idx="42">
                  <c:v>9.966469014081665E-2</c:v>
                </c:pt>
                <c:pt idx="43">
                  <c:v>0.1122213063552215</c:v>
                </c:pt>
                <c:pt idx="44">
                  <c:v>0.12622964978666071</c:v>
                </c:pt>
                <c:pt idx="45">
                  <c:v>0.1418381814949988</c:v>
                </c:pt>
                <c:pt idx="46">
                  <c:v>0.15920855575812401</c:v>
                </c:pt>
                <c:pt idx="47">
                  <c:v>0.17851661993733789</c:v>
                </c:pt>
                <c:pt idx="48">
                  <c:v>0.19995347734760491</c:v>
                </c:pt>
                <c:pt idx="49">
                  <c:v>0.22372661631673921</c:v>
                </c:pt>
              </c:numCache>
            </c:numRef>
          </c:xVal>
          <c:yVal>
            <c:numRef>
              <c:f>[1]Sheet!$B$4:$B$53</c:f>
              <c:numCache>
                <c:formatCode>General</c:formatCode>
                <c:ptCount val="50"/>
                <c:pt idx="0">
                  <c:v>0</c:v>
                </c:pt>
                <c:pt idx="1">
                  <c:v>47.229087455437437</c:v>
                </c:pt>
                <c:pt idx="2">
                  <c:v>94.458174910874888</c:v>
                </c:pt>
                <c:pt idx="3">
                  <c:v>141.6872623663123</c:v>
                </c:pt>
                <c:pt idx="4">
                  <c:v>188.9163498217498</c:v>
                </c:pt>
                <c:pt idx="5">
                  <c:v>236.1454372771872</c:v>
                </c:pt>
                <c:pt idx="6">
                  <c:v>283.37452473262459</c:v>
                </c:pt>
                <c:pt idx="7">
                  <c:v>330.60361218806207</c:v>
                </c:pt>
                <c:pt idx="8">
                  <c:v>377.83269964349961</c:v>
                </c:pt>
                <c:pt idx="9">
                  <c:v>425.06178709893697</c:v>
                </c:pt>
                <c:pt idx="10">
                  <c:v>425.06178709893697</c:v>
                </c:pt>
                <c:pt idx="11">
                  <c:v>433.27361982326812</c:v>
                </c:pt>
                <c:pt idx="12">
                  <c:v>441.48545254759932</c:v>
                </c:pt>
                <c:pt idx="13">
                  <c:v>449.69728527193053</c:v>
                </c:pt>
                <c:pt idx="14">
                  <c:v>457.90911799626161</c:v>
                </c:pt>
                <c:pt idx="15">
                  <c:v>466.12095072059282</c:v>
                </c:pt>
                <c:pt idx="16">
                  <c:v>474.3327834449239</c:v>
                </c:pt>
                <c:pt idx="17">
                  <c:v>482.54461616925511</c:v>
                </c:pt>
                <c:pt idx="18">
                  <c:v>490.75644889358631</c:v>
                </c:pt>
                <c:pt idx="19">
                  <c:v>498.9682816179174</c:v>
                </c:pt>
                <c:pt idx="20">
                  <c:v>507.18011434224849</c:v>
                </c:pt>
                <c:pt idx="21">
                  <c:v>515.39194706657975</c:v>
                </c:pt>
                <c:pt idx="22">
                  <c:v>523.60377979091083</c:v>
                </c:pt>
                <c:pt idx="23">
                  <c:v>531.81561251524204</c:v>
                </c:pt>
                <c:pt idx="24">
                  <c:v>540.02744523957313</c:v>
                </c:pt>
                <c:pt idx="25">
                  <c:v>548.23927796390433</c:v>
                </c:pt>
                <c:pt idx="26">
                  <c:v>556.45111068823553</c:v>
                </c:pt>
                <c:pt idx="27">
                  <c:v>564.66294341256662</c:v>
                </c:pt>
                <c:pt idx="28">
                  <c:v>572.87477613689782</c:v>
                </c:pt>
                <c:pt idx="29">
                  <c:v>581.08660886122902</c:v>
                </c:pt>
                <c:pt idx="30">
                  <c:v>589.29844158556011</c:v>
                </c:pt>
                <c:pt idx="31">
                  <c:v>597.51027430989132</c:v>
                </c:pt>
                <c:pt idx="32">
                  <c:v>605.72210703422252</c:v>
                </c:pt>
                <c:pt idx="33">
                  <c:v>613.93393975855361</c:v>
                </c:pt>
                <c:pt idx="34">
                  <c:v>622.14577248288469</c:v>
                </c:pt>
                <c:pt idx="35">
                  <c:v>630.3576052072159</c:v>
                </c:pt>
                <c:pt idx="36">
                  <c:v>638.5694379315471</c:v>
                </c:pt>
                <c:pt idx="37">
                  <c:v>646.78127065587819</c:v>
                </c:pt>
                <c:pt idx="38">
                  <c:v>654.99310338020939</c:v>
                </c:pt>
                <c:pt idx="39">
                  <c:v>663.20493610454059</c:v>
                </c:pt>
                <c:pt idx="40">
                  <c:v>671.41676882887168</c:v>
                </c:pt>
                <c:pt idx="41">
                  <c:v>679.62860155320288</c:v>
                </c:pt>
                <c:pt idx="42">
                  <c:v>687.84043427753409</c:v>
                </c:pt>
                <c:pt idx="43">
                  <c:v>696.05226700186518</c:v>
                </c:pt>
                <c:pt idx="44">
                  <c:v>704.26409972619626</c:v>
                </c:pt>
                <c:pt idx="45">
                  <c:v>712.47593245052758</c:v>
                </c:pt>
                <c:pt idx="46">
                  <c:v>720.68776517485867</c:v>
                </c:pt>
                <c:pt idx="47">
                  <c:v>728.89959789918976</c:v>
                </c:pt>
                <c:pt idx="48">
                  <c:v>737.11143062352096</c:v>
                </c:pt>
                <c:pt idx="49">
                  <c:v>745.32326334785216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46D5-4254-BC82-F035EEE98921}"/>
            </c:ext>
          </c:extLst>
        </c:ser>
        <c:ser>
          <c:idx val="6"/>
          <c:order val="6"/>
          <c:tx>
            <c:v>304 SS</c:v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[1]Sheet!$A$4:$A$53</c:f>
              <c:numCache>
                <c:formatCode>General</c:formatCode>
                <c:ptCount val="50"/>
                <c:pt idx="0">
                  <c:v>0</c:v>
                </c:pt>
                <c:pt idx="1">
                  <c:v>1.043292415323262E-4</c:v>
                </c:pt>
                <c:pt idx="2">
                  <c:v>2.08842248111235E-4</c:v>
                </c:pt>
                <c:pt idx="3">
                  <c:v>3.1494286634220459E-4</c:v>
                </c:pt>
                <c:pt idx="4">
                  <c:v>4.2758664667858539E-4</c:v>
                </c:pt>
                <c:pt idx="5">
                  <c:v>5.5874468826595922E-4</c:v>
                </c:pt>
                <c:pt idx="6">
                  <c:v>7.3187924789350754E-4</c:v>
                </c:pt>
                <c:pt idx="7">
                  <c:v>9.8735719677318966E-4</c:v>
                </c:pt>
                <c:pt idx="8">
                  <c:v>1.3887491037683009E-3</c:v>
                </c:pt>
                <c:pt idx="9">
                  <c:v>2.029973913851347E-3</c:v>
                </c:pt>
                <c:pt idx="10">
                  <c:v>2.029973913851347E-3</c:v>
                </c:pt>
                <c:pt idx="11">
                  <c:v>2.3946622818999271E-3</c:v>
                </c:pt>
                <c:pt idx="12">
                  <c:v>2.8339299506151589E-3</c:v>
                </c:pt>
                <c:pt idx="13">
                  <c:v>3.3608141713738189E-3</c:v>
                </c:pt>
                <c:pt idx="14">
                  <c:v>3.9899511547443218E-3</c:v>
                </c:pt>
                <c:pt idx="15">
                  <c:v>4.7376957073817644E-3</c:v>
                </c:pt>
                <c:pt idx="16">
                  <c:v>5.6222445566589587E-3</c:v>
                </c:pt>
                <c:pt idx="17">
                  <c:v>6.663763326953575E-3</c:v>
                </c:pt>
                <c:pt idx="18">
                  <c:v>7.8845171332208516E-3</c:v>
                </c:pt>
                <c:pt idx="19">
                  <c:v>9.3090047590499367E-3</c:v>
                </c:pt>
                <c:pt idx="20">
                  <c:v>1.096409638784626E-2</c:v>
                </c:pt>
                <c:pt idx="21">
                  <c:v>1.28791748571157E-2</c:v>
                </c:pt>
                <c:pt idx="22">
                  <c:v>1.508628040706101E-2</c:v>
                </c:pt>
                <c:pt idx="23">
                  <c:v>1.7620258895847219E-2</c:v>
                </c:pt>
                <c:pt idx="24">
                  <c:v>2.0518913454958751E-2</c:v>
                </c:pt>
                <c:pt idx="25">
                  <c:v>2.3823159559066151E-2</c:v>
                </c:pt>
                <c:pt idx="26">
                  <c:v>2.7577183485748481E-2</c:v>
                </c:pt>
                <c:pt idx="27">
                  <c:v>3.1828604141289719E-2</c:v>
                </c:pt>
                <c:pt idx="28">
                  <c:v>3.6628638229581463E-2</c:v>
                </c:pt>
                <c:pt idx="29">
                  <c:v>4.2032268741933443E-2</c:v>
                </c:pt>
                <c:pt idx="30">
                  <c:v>4.8098416746315001E-2</c:v>
                </c:pt>
                <c:pt idx="31">
                  <c:v>5.4890116455231563E-2</c:v>
                </c:pt>
                <c:pt idx="32">
                  <c:v>6.2474693552083127E-2</c:v>
                </c:pt>
                <c:pt idx="33">
                  <c:v>7.0923946756460257E-2</c:v>
                </c:pt>
                <c:pt idx="34">
                  <c:v>8.0314332609409372E-2</c:v>
                </c:pt>
                <c:pt idx="35">
                  <c:v>9.0727153460243154E-2</c:v>
                </c:pt>
                <c:pt idx="36">
                  <c:v>0.102248748636993</c:v>
                </c:pt>
                <c:pt idx="37">
                  <c:v>0.1149706887830905</c:v>
                </c:pt>
                <c:pt idx="38">
                  <c:v>0.12898997334333581</c:v>
                </c:pt>
                <c:pt idx="39">
                  <c:v>0.14440923118265461</c:v>
                </c:pt>
                <c:pt idx="40">
                  <c:v>0.1613369243215737</c:v>
                </c:pt>
                <c:pt idx="41">
                  <c:v>0.17988755477275151</c:v>
                </c:pt>
                <c:pt idx="42">
                  <c:v>0.20018187446328381</c:v>
                </c:pt>
                <c:pt idx="43">
                  <c:v>0.22234709822788329</c:v>
                </c:pt>
                <c:pt idx="44">
                  <c:v>0.24651711985837901</c:v>
                </c:pt>
                <c:pt idx="45">
                  <c:v>0.27283273119532869</c:v>
                </c:pt>
                <c:pt idx="46">
                  <c:v>0.3014418442478603</c:v>
                </c:pt>
                <c:pt idx="47">
                  <c:v>0.3324997163281681</c:v>
                </c:pt>
                <c:pt idx="48">
                  <c:v>0.36616917818740008</c:v>
                </c:pt>
                <c:pt idx="49">
                  <c:v>0.40262086513994771</c:v>
                </c:pt>
              </c:numCache>
            </c:numRef>
          </c:xVal>
          <c:yVal>
            <c:numRef>
              <c:f>[1]Sheet!$B$4:$B$53</c:f>
              <c:numCache>
                <c:formatCode>General</c:formatCode>
                <c:ptCount val="50"/>
                <c:pt idx="0">
                  <c:v>0</c:v>
                </c:pt>
                <c:pt idx="1">
                  <c:v>20.5</c:v>
                </c:pt>
                <c:pt idx="2">
                  <c:v>41</c:v>
                </c:pt>
                <c:pt idx="3">
                  <c:v>61.5</c:v>
                </c:pt>
                <c:pt idx="4">
                  <c:v>82</c:v>
                </c:pt>
                <c:pt idx="5">
                  <c:v>102.5</c:v>
                </c:pt>
                <c:pt idx="6">
                  <c:v>123</c:v>
                </c:pt>
                <c:pt idx="7">
                  <c:v>143.5</c:v>
                </c:pt>
                <c:pt idx="8">
                  <c:v>164</c:v>
                </c:pt>
                <c:pt idx="9">
                  <c:v>184.5</c:v>
                </c:pt>
                <c:pt idx="10">
                  <c:v>184.5</c:v>
                </c:pt>
                <c:pt idx="11">
                  <c:v>192.97435897435901</c:v>
                </c:pt>
                <c:pt idx="12">
                  <c:v>201.44871794871801</c:v>
                </c:pt>
                <c:pt idx="13">
                  <c:v>209.92307692307691</c:v>
                </c:pt>
                <c:pt idx="14">
                  <c:v>218.39743589743591</c:v>
                </c:pt>
                <c:pt idx="15">
                  <c:v>226.87179487179489</c:v>
                </c:pt>
                <c:pt idx="16">
                  <c:v>235.34615384615381</c:v>
                </c:pt>
                <c:pt idx="17">
                  <c:v>243.82051282051279</c:v>
                </c:pt>
                <c:pt idx="18">
                  <c:v>252.2948717948718</c:v>
                </c:pt>
                <c:pt idx="19">
                  <c:v>260.76923076923077</c:v>
                </c:pt>
                <c:pt idx="20">
                  <c:v>269.24358974358972</c:v>
                </c:pt>
                <c:pt idx="21">
                  <c:v>277.71794871794867</c:v>
                </c:pt>
                <c:pt idx="22">
                  <c:v>286.19230769230768</c:v>
                </c:pt>
                <c:pt idx="23">
                  <c:v>294.66666666666669</c:v>
                </c:pt>
                <c:pt idx="24">
                  <c:v>303.14102564102558</c:v>
                </c:pt>
                <c:pt idx="25">
                  <c:v>311.61538461538458</c:v>
                </c:pt>
                <c:pt idx="26">
                  <c:v>320.08974358974359</c:v>
                </c:pt>
                <c:pt idx="27">
                  <c:v>328.56410256410248</c:v>
                </c:pt>
                <c:pt idx="28">
                  <c:v>337.03846153846149</c:v>
                </c:pt>
                <c:pt idx="29">
                  <c:v>345.51282051282061</c:v>
                </c:pt>
                <c:pt idx="30">
                  <c:v>353.9871794871795</c:v>
                </c:pt>
                <c:pt idx="31">
                  <c:v>362.46153846153851</c:v>
                </c:pt>
                <c:pt idx="32">
                  <c:v>370.93589743589752</c:v>
                </c:pt>
                <c:pt idx="33">
                  <c:v>379.41025641025641</c:v>
                </c:pt>
                <c:pt idx="34">
                  <c:v>387.88461538461542</c:v>
                </c:pt>
                <c:pt idx="35">
                  <c:v>396.35897435897442</c:v>
                </c:pt>
                <c:pt idx="36">
                  <c:v>404.83333333333343</c:v>
                </c:pt>
                <c:pt idx="37">
                  <c:v>413.30769230769232</c:v>
                </c:pt>
                <c:pt idx="38">
                  <c:v>421.78205128205133</c:v>
                </c:pt>
                <c:pt idx="39">
                  <c:v>430.25641025641028</c:v>
                </c:pt>
                <c:pt idx="40">
                  <c:v>438.73076923076923</c:v>
                </c:pt>
                <c:pt idx="41">
                  <c:v>447.20512820512818</c:v>
                </c:pt>
                <c:pt idx="42">
                  <c:v>455.67948717948718</c:v>
                </c:pt>
                <c:pt idx="43">
                  <c:v>464.15384615384608</c:v>
                </c:pt>
                <c:pt idx="44">
                  <c:v>472.62820512820508</c:v>
                </c:pt>
                <c:pt idx="45">
                  <c:v>481.10256410256409</c:v>
                </c:pt>
                <c:pt idx="46">
                  <c:v>489.57692307692309</c:v>
                </c:pt>
                <c:pt idx="47">
                  <c:v>498.05128205128199</c:v>
                </c:pt>
                <c:pt idx="48">
                  <c:v>506.52564102564111</c:v>
                </c:pt>
                <c:pt idx="49">
                  <c:v>515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46D5-4254-BC82-F035EEE989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8734167"/>
        <c:axId val="1802064535"/>
      </c:scatterChart>
      <c:valAx>
        <c:axId val="16387341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Strain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2064535"/>
        <c:crosses val="autoZero"/>
        <c:crossBetween val="midCat"/>
      </c:valAx>
      <c:valAx>
        <c:axId val="18020645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Stress [MPa]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873416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100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581EA51-CB10-443C-A46E-E1E3C8E8C85F}" authorId="{B72806AC-98FD-6091-2106-E6360CBCAFF2}" created="2022-04-07T13:54:59.62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6"/>
      <ac:picMk id="8" creationId="{19E2A11A-F953-4109-A4CC-749D5CF1CF57}"/>
    </ac:deMkLst>
    <p188:txBody>
      <a:bodyPr/>
      <a:lstStyle/>
      <a:p>
        <a:r>
          <a:rPr lang="en-US"/>
          <a:t>[@Schmid, Eric B.] might need a different screenshot than this -- I'm afraid the resolution won't turn out well on a poster. Maybe we could just get what's on the left side of the screenshot here? As readers won't be able to see the button on the right anyways</a:t>
        </a:r>
      </a:p>
    </p188:txBody>
  </p188:cm>
  <p188:cm id="{59014B43-A137-4FC6-BF9C-1CB2D25ABD48}" authorId="{D71AB5A6-6BCC-9162-19C4-CB313F3F0B38}" status="resolved" created="2022-04-08T13:43:27.577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6"/>
      <ac:spMk id="91" creationId="{6B97AE95-DC92-4DED-8DF0-0678E89BC70F}"/>
      <ac:txMk cp="0" len="51">
        <ac:context len="218" hash="1393531699"/>
      </ac:txMk>
    </ac:txMkLst>
    <p188:pos x="3077948" y="1539584"/>
    <p188:txBody>
      <a:bodyPr/>
      <a:lstStyle/>
      <a:p>
        <a:r>
          <a:rPr lang="en-US"/>
          <a:t>Nanoindentation measures a material's hardness; this method generates large amounts of data</a:t>
        </a:r>
      </a:p>
    </p188:txBody>
  </p188:cm>
  <p188:cm id="{D263351A-DD49-4C3C-BDBF-DD6C1AD73785}" authorId="{D71AB5A6-6BCC-9162-19C4-CB313F3F0B38}" status="resolved" created="2022-04-08T13:48:17.550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6"/>
      <ac:spMk id="91" creationId="{6B97AE95-DC92-4DED-8DF0-0678E89BC70F}"/>
      <ac:txMk cp="136" len="80">
        <ac:context len="218" hash="1393531699"/>
      </ac:txMk>
    </ac:txMkLst>
    <p188:pos x="3361037" y="2372497"/>
    <p188:txBody>
      <a:bodyPr/>
      <a:lstStyle/>
      <a:p>
        <a:r>
          <a:rPr lang="en-US"/>
          <a:t>While data evaluation methods exist, many are complex and therefore inaccessible.</a:t>
        </a:r>
      </a:p>
    </p188:txBody>
  </p188:cm>
  <p188:cm id="{F7B3F48A-279C-405D-BA95-4096F0382ACF}" authorId="{D71AB5A6-6BCC-9162-19C4-CB313F3F0B38}" status="resolved" created="2022-04-08T13:50:23.621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6"/>
      <ac:spMk id="31" creationId="{00000000-0000-0000-0000-000000000000}"/>
      <ac:txMk cp="0">
        <ac:context len="145" hash="1474730477"/>
      </ac:txMk>
    </ac:txMkLst>
    <p188:pos x="4843848" y="776710"/>
    <p188:txBody>
      <a:bodyPr/>
      <a:lstStyle/>
      <a:p>
        <a:r>
          <a:rPr lang="en-US"/>
          <a:t>Provide a user-friendly tool for accurately analyzing large nano indentation data sets, to allow for rapid materials characterization and discovery.</a:t>
        </a:r>
      </a:p>
    </p188:txBody>
  </p188:cm>
  <p188:cm id="{D7292FAE-DA88-478F-A2CD-ADFD2E46286C}" authorId="{D71AB5A6-6BCC-9162-19C4-CB313F3F0B38}" status="resolved" created="2022-04-08T13:51:01.545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6"/>
      <ac:spMk id="31" creationId="{00000000-0000-0000-0000-000000000000}"/>
      <ac:txMk cp="144">
        <ac:context len="145" hash="1474730477"/>
      </ac:txMk>
    </ac:txMkLst>
    <p188:pos x="1073272" y="1567542"/>
    <p188:txBody>
      <a:bodyPr/>
      <a:lstStyle/>
      <a:p>
        <a:r>
          <a:rPr lang="en-US"/>
          <a:t>I'd remove this goal and stick with the neatly expanded previous goal.</a:t>
        </a:r>
      </a:p>
    </p188:txBody>
  </p188:cm>
  <p188:cm id="{EE683F20-B68A-46AD-A1F6-51F1CE0C1D72}" authorId="{D71AB5A6-6BCC-9162-19C4-CB313F3F0B38}" status="resolved" created="2022-04-08T13:51:25.953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6"/>
      <ac:spMk id="45" creationId="{00000000-0000-0000-0000-000000000000}"/>
      <ac:txMk cp="146" len="8">
        <ac:context len="180" hash="1864356656"/>
      </ac:txMk>
    </ac:txMkLst>
    <p188:pos x="5846511" y="1666396"/>
    <p188:txBody>
      <a:bodyPr/>
      <a:lstStyle/>
      <a:p>
        <a:r>
          <a:rPr lang="en-US"/>
          <a:t>are not</a:t>
        </a:r>
      </a:p>
    </p188:txBody>
  </p188:cm>
  <p188:cm id="{27BDAF05-5015-47DD-BBB6-3479E1A67769}" authorId="{D71AB5A6-6BCC-9162-19C4-CB313F3F0B38}" status="resolved" created="2022-04-08T13:52:21.426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6"/>
      <ac:spMk id="47" creationId="{00000000-0000-0000-0000-000000000000}"/>
      <ac:txMk cp="127">
        <ac:context len="227" hash="1559865366"/>
      </ac:txMk>
    </ac:txMkLst>
    <p188:pos x="1860289" y="1627753"/>
    <p188:txBody>
      <a:bodyPr/>
      <a:lstStyle/>
      <a:p>
        <a:r>
          <a:rPr lang="en-US"/>
          <a:t>Remove "could also"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74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Arial"/>
              <a:buNone/>
              <a:defRPr sz="5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74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Arial"/>
              <a:buNone/>
              <a:defRPr sz="5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74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Arial"/>
              <a:buNone/>
              <a:defRPr sz="5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74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Arial"/>
              <a:buNone/>
              <a:defRPr sz="5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74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Arial"/>
              <a:buNone/>
              <a:defRPr sz="5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Arial"/>
              <a:buNone/>
              <a:defRPr sz="5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Arial"/>
              <a:buNone/>
              <a:defRPr sz="5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Arial"/>
              <a:buNone/>
              <a:defRPr sz="5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Arial"/>
              <a:buNone/>
              <a:defRPr sz="5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6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6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6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6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6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6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6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6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6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e77f8933b2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" name="Google Shape;19;ge77f8933b2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</a:pPr>
            <a:endParaRPr sz="5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ge77f8933b2_0_3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3291417" y="10225767"/>
            <a:ext cx="37308400" cy="70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025" tIns="66025" rIns="66025" bIns="660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200"/>
              <a:buFont typeface="Arial"/>
              <a:buNone/>
              <a:defRPr sz="202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200"/>
              <a:buFont typeface="Arial"/>
              <a:buNone/>
              <a:defRPr sz="202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200"/>
              <a:buFont typeface="Arial"/>
              <a:buNone/>
              <a:defRPr sz="202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200"/>
              <a:buFont typeface="Arial"/>
              <a:buNone/>
              <a:defRPr sz="202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200"/>
              <a:buFont typeface="Arial"/>
              <a:buNone/>
              <a:defRPr sz="202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200"/>
              <a:buFont typeface="Arial"/>
              <a:buNone/>
              <a:defRPr sz="202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200"/>
              <a:buFont typeface="Arial"/>
              <a:buNone/>
              <a:defRPr sz="202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200"/>
              <a:buFont typeface="Arial"/>
              <a:buNone/>
              <a:defRPr sz="202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200"/>
              <a:buFont typeface="Arial"/>
              <a:buNone/>
              <a:defRPr sz="202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6582835" y="18653354"/>
            <a:ext cx="30725600" cy="84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025" tIns="66025" rIns="66025" bIns="660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rgbClr val="888888"/>
              </a:buClr>
              <a:buSzPts val="11100"/>
              <a:buFont typeface="Arial"/>
              <a:buNone/>
              <a:defRPr sz="14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2533"/>
              </a:spcBef>
              <a:spcAft>
                <a:spcPts val="0"/>
              </a:spcAft>
              <a:buClr>
                <a:srgbClr val="888888"/>
              </a:buClr>
              <a:buSzPts val="9700"/>
              <a:buFont typeface="Arial"/>
              <a:buNone/>
              <a:defRPr sz="12933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2267"/>
              </a:spcBef>
              <a:spcAft>
                <a:spcPts val="0"/>
              </a:spcAft>
              <a:buClr>
                <a:srgbClr val="888888"/>
              </a:buClr>
              <a:buSzPts val="8400"/>
              <a:buFont typeface="Arial"/>
              <a:buNone/>
              <a:defRPr sz="1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1867"/>
              </a:spcBef>
              <a:spcAft>
                <a:spcPts val="0"/>
              </a:spcAft>
              <a:buClr>
                <a:srgbClr val="888888"/>
              </a:buClr>
              <a:buSzPts val="6900"/>
              <a:buFont typeface="Arial"/>
              <a:buNone/>
              <a:defRPr sz="9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1867"/>
              </a:spcBef>
              <a:spcAft>
                <a:spcPts val="0"/>
              </a:spcAft>
              <a:buClr>
                <a:srgbClr val="888888"/>
              </a:buClr>
              <a:buSzPts val="6900"/>
              <a:buFont typeface="Arial"/>
              <a:buNone/>
              <a:defRPr sz="9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1867"/>
              </a:spcBef>
              <a:spcAft>
                <a:spcPts val="0"/>
              </a:spcAft>
              <a:buClr>
                <a:srgbClr val="888888"/>
              </a:buClr>
              <a:buSzPts val="6900"/>
              <a:buFont typeface="Arial"/>
              <a:buNone/>
              <a:defRPr sz="9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1867"/>
              </a:spcBef>
              <a:spcAft>
                <a:spcPts val="0"/>
              </a:spcAft>
              <a:buClr>
                <a:srgbClr val="888888"/>
              </a:buClr>
              <a:buSzPts val="6900"/>
              <a:buFont typeface="Arial"/>
              <a:buNone/>
              <a:defRPr sz="9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1867"/>
              </a:spcBef>
              <a:spcAft>
                <a:spcPts val="0"/>
              </a:spcAft>
              <a:buClr>
                <a:srgbClr val="888888"/>
              </a:buClr>
              <a:buSzPts val="6900"/>
              <a:buFont typeface="Arial"/>
              <a:buNone/>
              <a:defRPr sz="9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1867"/>
              </a:spcBef>
              <a:spcAft>
                <a:spcPts val="0"/>
              </a:spcAft>
              <a:buClr>
                <a:srgbClr val="888888"/>
              </a:buClr>
              <a:buSzPts val="6900"/>
              <a:buFont typeface="Arial"/>
              <a:buNone/>
              <a:defRPr sz="9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B647B"/>
            </a:gs>
            <a:gs pos="100000">
              <a:srgbClr val="292E36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839332"/>
            <a:ext cx="43891200" cy="1025100"/>
          </a:xfrm>
          <a:prstGeom prst="rect">
            <a:avLst/>
          </a:prstGeom>
          <a:solidFill>
            <a:srgbClr val="B53443"/>
          </a:solidFill>
          <a:ln>
            <a:noFill/>
          </a:ln>
        </p:spPr>
        <p:txBody>
          <a:bodyPr spcFirstLastPara="1" wrap="square" lIns="115567" tIns="57767" rIns="115567" bIns="5776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733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0" y="4534676"/>
            <a:ext cx="43891200" cy="304650"/>
          </a:xfrm>
          <a:prstGeom prst="rect">
            <a:avLst/>
          </a:prstGeom>
          <a:solidFill>
            <a:srgbClr val="FAAA47"/>
          </a:solidFill>
          <a:ln>
            <a:noFill/>
          </a:ln>
        </p:spPr>
        <p:txBody>
          <a:bodyPr spcFirstLastPara="1" wrap="square" lIns="115567" tIns="57767" rIns="115567" bIns="5776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733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43891200" cy="45346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15567" tIns="57767" rIns="115567" bIns="5776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733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0" y="4824818"/>
            <a:ext cx="43891200" cy="1025100"/>
          </a:xfrm>
          <a:prstGeom prst="rect">
            <a:avLst/>
          </a:prstGeom>
          <a:solidFill>
            <a:srgbClr val="C41230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8033" tIns="44000" rIns="88033" bIns="44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733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26" Type="http://schemas.openxmlformats.org/officeDocument/2006/relationships/image" Target="../media/image17.png"/><Relationship Id="rId3" Type="http://schemas.microsoft.com/office/2018/10/relationships/comments" Target="../comments/modernComment_100_0.xml"/><Relationship Id="rId21" Type="http://schemas.openxmlformats.org/officeDocument/2006/relationships/image" Target="../media/image13.svg"/><Relationship Id="rId7" Type="http://schemas.openxmlformats.org/officeDocument/2006/relationships/image" Target="../media/image4.png"/><Relationship Id="rId12" Type="http://schemas.microsoft.com/office/2007/relationships/hdphoto" Target="../media/hdphoto3.wdp"/><Relationship Id="rId17" Type="http://schemas.openxmlformats.org/officeDocument/2006/relationships/image" Target="../media/image9.svg"/><Relationship Id="rId25" Type="http://schemas.microsoft.com/office/2007/relationships/hdphoto" Target="../media/hdphoto5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24" Type="http://schemas.openxmlformats.org/officeDocument/2006/relationships/image" Target="../media/image16.png"/><Relationship Id="rId5" Type="http://schemas.openxmlformats.org/officeDocument/2006/relationships/image" Target="../media/image2.png"/><Relationship Id="rId15" Type="http://schemas.openxmlformats.org/officeDocument/2006/relationships/chart" Target="../charts/chart1.xml"/><Relationship Id="rId23" Type="http://schemas.openxmlformats.org/officeDocument/2006/relationships/image" Target="../media/image15.svg"/><Relationship Id="rId28" Type="http://schemas.microsoft.com/office/2007/relationships/hdphoto" Target="../media/hdphoto6.wdp"/><Relationship Id="rId10" Type="http://schemas.microsoft.com/office/2007/relationships/hdphoto" Target="../media/hdphoto2.wdp"/><Relationship Id="rId19" Type="http://schemas.openxmlformats.org/officeDocument/2006/relationships/image" Target="../media/image11.svg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14" Type="http://schemas.microsoft.com/office/2007/relationships/hdphoto" Target="../media/hdphoto4.wdp"/><Relationship Id="rId22" Type="http://schemas.openxmlformats.org/officeDocument/2006/relationships/image" Target="../media/image14.png"/><Relationship Id="rId27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C8C8C"/>
            </a:gs>
            <a:gs pos="100000">
              <a:srgbClr val="404040"/>
            </a:gs>
          </a:gsLst>
          <a:lin ang="5400012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ge77f8933b2_0_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520" y="-604870"/>
            <a:ext cx="7203920" cy="545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ge77f8933b2_0_3"/>
          <p:cNvSpPr txBox="1"/>
          <p:nvPr/>
        </p:nvSpPr>
        <p:spPr>
          <a:xfrm>
            <a:off x="7262159" y="745537"/>
            <a:ext cx="30194800" cy="3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567" tIns="57767" rIns="115567" bIns="57767" anchor="t" anchorCtr="0">
            <a:noAutofit/>
          </a:bodyPr>
          <a:lstStyle/>
          <a:p>
            <a:pPr algn="ctr">
              <a:buClr>
                <a:schemeClr val="dk1"/>
              </a:buClr>
              <a:buSzPts val="1600"/>
            </a:pPr>
            <a:r>
              <a:rPr lang="en-US" sz="8266" b="1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UNiT</a:t>
            </a:r>
            <a:r>
              <a:rPr lang="en-US" sz="8266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A Universal Toolkit for Nanoindentation Exploration</a:t>
            </a:r>
          </a:p>
          <a:p>
            <a:pPr algn="ctr">
              <a:buClr>
                <a:schemeClr val="dk1"/>
              </a:buClr>
              <a:buSzPts val="1600"/>
            </a:pPr>
            <a:r>
              <a:rPr lang="en-US" sz="6267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Authors: Katelyn Barron (ME), Aaron Krueger (CS), Eric Schmid (CS)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buClr>
                <a:schemeClr val="dk1"/>
              </a:buClr>
              <a:buSzPts val="1200"/>
            </a:pPr>
            <a:r>
              <a:rPr lang="en-US" sz="6267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Advisors: Prof. Danielle Cote (MTE), Prof. Rodica Neamtu (CS)</a:t>
            </a:r>
            <a:endParaRPr lang="en-US" sz="4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" name="Google Shape;24;ge77f8933b2_0_3"/>
          <p:cNvSpPr txBox="1"/>
          <p:nvPr/>
        </p:nvSpPr>
        <p:spPr>
          <a:xfrm>
            <a:off x="1176920" y="13881998"/>
            <a:ext cx="3000000" cy="26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33" tIns="88033" rIns="88033" bIns="88033" anchor="ctr" anchorCtr="0">
            <a:noAutofit/>
          </a:bodyPr>
          <a:lstStyle/>
          <a:p>
            <a:pPr>
              <a:buSzPts val="1000"/>
            </a:pPr>
            <a:endParaRPr sz="1333"/>
          </a:p>
        </p:txBody>
      </p:sp>
      <p:sp>
        <p:nvSpPr>
          <p:cNvPr id="25" name="Google Shape;25;ge77f8933b2_0_3"/>
          <p:cNvSpPr/>
          <p:nvPr/>
        </p:nvSpPr>
        <p:spPr>
          <a:xfrm>
            <a:off x="349824" y="13953308"/>
            <a:ext cx="13315600" cy="343521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5567" tIns="57767" rIns="115567" bIns="57767" anchor="t" anchorCtr="0">
            <a:noAutofit/>
          </a:bodyPr>
          <a:lstStyle/>
          <a:p>
            <a:pPr algn="ctr">
              <a:buClr>
                <a:schemeClr val="dk1"/>
              </a:buClr>
              <a:buSzPts val="900"/>
            </a:pPr>
            <a:endParaRPr sz="4933" b="1">
              <a:solidFill>
                <a:schemeClr val="dk1"/>
              </a:solidFill>
            </a:endParaRPr>
          </a:p>
        </p:txBody>
      </p:sp>
      <p:sp>
        <p:nvSpPr>
          <p:cNvPr id="26" name="Google Shape;26;ge77f8933b2_0_3"/>
          <p:cNvSpPr/>
          <p:nvPr/>
        </p:nvSpPr>
        <p:spPr>
          <a:xfrm>
            <a:off x="31053694" y="21405943"/>
            <a:ext cx="12246800" cy="651651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5567" tIns="57767" rIns="115567" bIns="57767" anchor="t" anchorCtr="0">
            <a:noAutofit/>
          </a:bodyPr>
          <a:lstStyle/>
          <a:p>
            <a:pPr algn="just">
              <a:lnSpc>
                <a:spcPct val="120000"/>
              </a:lnSpc>
              <a:buSzPts val="2700"/>
            </a:pPr>
            <a:endParaRPr sz="3600">
              <a:solidFill>
                <a:schemeClr val="dk1"/>
              </a:solidFill>
            </a:endParaRPr>
          </a:p>
        </p:txBody>
      </p:sp>
      <p:sp>
        <p:nvSpPr>
          <p:cNvPr id="27" name="Google Shape;27;ge77f8933b2_0_3"/>
          <p:cNvSpPr/>
          <p:nvPr/>
        </p:nvSpPr>
        <p:spPr>
          <a:xfrm>
            <a:off x="14176550" y="6205713"/>
            <a:ext cx="16432000" cy="1340205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5567" tIns="57767" rIns="115567" bIns="57767" anchor="t" anchorCtr="0">
            <a:noAutofit/>
          </a:bodyPr>
          <a:lstStyle/>
          <a:p>
            <a:pPr algn="just">
              <a:buSzPts val="2700"/>
            </a:pPr>
            <a:endParaRPr sz="3600" b="1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8" name="Google Shape;28;ge77f8933b2_0_3"/>
          <p:cNvSpPr/>
          <p:nvPr/>
        </p:nvSpPr>
        <p:spPr>
          <a:xfrm>
            <a:off x="352466" y="6201136"/>
            <a:ext cx="13313600" cy="729628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8033" tIns="44000" rIns="88033" bIns="44000" anchor="ctr" anchorCtr="0">
            <a:noAutofit/>
          </a:bodyPr>
          <a:lstStyle/>
          <a:p>
            <a:pPr algn="ctr">
              <a:buClr>
                <a:schemeClr val="lt1"/>
              </a:buClr>
              <a:buSzPts val="30000"/>
            </a:pPr>
            <a:r>
              <a:rPr lang="en-US" sz="39999">
                <a:solidFill>
                  <a:schemeClr val="lt1"/>
                </a:solidFill>
              </a:rPr>
              <a:t>f</a:t>
            </a:r>
            <a:endParaRPr sz="1333"/>
          </a:p>
        </p:txBody>
      </p:sp>
      <p:sp>
        <p:nvSpPr>
          <p:cNvPr id="29" name="Google Shape;29;ge77f8933b2_0_3"/>
          <p:cNvSpPr txBox="1"/>
          <p:nvPr/>
        </p:nvSpPr>
        <p:spPr>
          <a:xfrm>
            <a:off x="351548" y="6201137"/>
            <a:ext cx="13313600" cy="889078"/>
          </a:xfrm>
          <a:prstGeom prst="rect">
            <a:avLst/>
          </a:prstGeom>
          <a:solidFill>
            <a:srgbClr val="B31605"/>
          </a:solidFill>
          <a:ln>
            <a:noFill/>
          </a:ln>
        </p:spPr>
        <p:txBody>
          <a:bodyPr spcFirstLastPara="1" wrap="square" lIns="88033" tIns="44000" rIns="88033" bIns="44000" anchor="t" anchorCtr="0">
            <a:spAutoFit/>
          </a:bodyPr>
          <a:lstStyle/>
          <a:p>
            <a:pPr algn="ctr">
              <a:buClr>
                <a:schemeClr val="dk1"/>
              </a:buClr>
              <a:buSzPts val="3900"/>
            </a:pPr>
            <a:r>
              <a:rPr lang="en-US" sz="5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Motivation</a:t>
            </a:r>
            <a:endParaRPr sz="4267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" name="Google Shape;30;ge77f8933b2_0_3"/>
          <p:cNvSpPr txBox="1"/>
          <p:nvPr/>
        </p:nvSpPr>
        <p:spPr>
          <a:xfrm>
            <a:off x="349824" y="13857056"/>
            <a:ext cx="13338800" cy="889078"/>
          </a:xfrm>
          <a:prstGeom prst="rect">
            <a:avLst/>
          </a:prstGeom>
          <a:solidFill>
            <a:srgbClr val="B31605"/>
          </a:solidFill>
          <a:ln>
            <a:noFill/>
          </a:ln>
        </p:spPr>
        <p:txBody>
          <a:bodyPr spcFirstLastPara="1" wrap="square" lIns="88033" tIns="44000" rIns="88033" bIns="44000" anchor="t" anchorCtr="0">
            <a:spAutoFit/>
          </a:bodyPr>
          <a:lstStyle/>
          <a:p>
            <a:pPr algn="ctr">
              <a:buClr>
                <a:schemeClr val="dk1"/>
              </a:buClr>
              <a:buSzPts val="3900"/>
            </a:pPr>
            <a:r>
              <a:rPr lang="en-US" sz="52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Goal</a:t>
            </a:r>
            <a:endParaRPr sz="4267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" name="Google Shape;31;ge77f8933b2_0_3"/>
          <p:cNvSpPr/>
          <p:nvPr/>
        </p:nvSpPr>
        <p:spPr>
          <a:xfrm>
            <a:off x="654864" y="15011640"/>
            <a:ext cx="12716800" cy="2137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33" tIns="44000" rIns="88033" bIns="44000" anchor="t" anchorCtr="0">
            <a:noAutofit/>
          </a:bodyPr>
          <a:lstStyle/>
          <a:p>
            <a:pPr algn="just">
              <a:buClr>
                <a:schemeClr val="dk1"/>
              </a:buClr>
              <a:buSzPts val="2600"/>
            </a:pPr>
            <a:r>
              <a:rPr lang="en-US" sz="4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 a user-friendly tool for accurately analyzing large nanoindentation datasets to allow for rapid materials characterization and discovery</a:t>
            </a:r>
          </a:p>
        </p:txBody>
      </p:sp>
      <p:sp>
        <p:nvSpPr>
          <p:cNvPr id="32" name="Google Shape;32;ge77f8933b2_0_3"/>
          <p:cNvSpPr txBox="1"/>
          <p:nvPr/>
        </p:nvSpPr>
        <p:spPr>
          <a:xfrm>
            <a:off x="31053692" y="21386967"/>
            <a:ext cx="12246800" cy="889078"/>
          </a:xfrm>
          <a:prstGeom prst="rect">
            <a:avLst/>
          </a:prstGeom>
          <a:solidFill>
            <a:srgbClr val="B31605"/>
          </a:solidFill>
          <a:ln>
            <a:noFill/>
          </a:ln>
        </p:spPr>
        <p:txBody>
          <a:bodyPr spcFirstLastPara="1" wrap="square" lIns="88033" tIns="44000" rIns="88033" bIns="44000" anchor="t" anchorCtr="0">
            <a:spAutoFit/>
          </a:bodyPr>
          <a:lstStyle/>
          <a:p>
            <a:pPr algn="ctr">
              <a:buClr>
                <a:schemeClr val="dk1"/>
              </a:buClr>
              <a:buSzPts val="3900"/>
            </a:pPr>
            <a:r>
              <a:rPr lang="en-US" sz="5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Future Steps</a:t>
            </a:r>
            <a:endParaRPr sz="4267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" name="Google Shape;33;ge77f8933b2_0_3"/>
          <p:cNvSpPr/>
          <p:nvPr/>
        </p:nvSpPr>
        <p:spPr>
          <a:xfrm>
            <a:off x="31096250" y="6201137"/>
            <a:ext cx="12246800" cy="741728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5567" tIns="57767" rIns="115567" bIns="57767" anchor="t" anchorCtr="0">
            <a:noAutofit/>
          </a:bodyPr>
          <a:lstStyle/>
          <a:p>
            <a:pPr algn="just">
              <a:lnSpc>
                <a:spcPct val="120000"/>
              </a:lnSpc>
              <a:buSzPts val="2700"/>
            </a:pPr>
            <a:endParaRPr sz="3600">
              <a:solidFill>
                <a:schemeClr val="dk1"/>
              </a:solidFill>
            </a:endParaRPr>
          </a:p>
        </p:txBody>
      </p:sp>
      <p:sp>
        <p:nvSpPr>
          <p:cNvPr id="34" name="Google Shape;34;ge77f8933b2_0_3"/>
          <p:cNvSpPr txBox="1"/>
          <p:nvPr/>
        </p:nvSpPr>
        <p:spPr>
          <a:xfrm>
            <a:off x="31096250" y="6193146"/>
            <a:ext cx="12246800" cy="889078"/>
          </a:xfrm>
          <a:prstGeom prst="rect">
            <a:avLst/>
          </a:prstGeom>
          <a:solidFill>
            <a:srgbClr val="B31605"/>
          </a:solidFill>
          <a:ln>
            <a:noFill/>
          </a:ln>
        </p:spPr>
        <p:txBody>
          <a:bodyPr spcFirstLastPara="1" wrap="square" lIns="88033" tIns="44000" rIns="88033" bIns="44000" anchor="t" anchorCtr="0">
            <a:spAutoFit/>
          </a:bodyPr>
          <a:lstStyle/>
          <a:p>
            <a:pPr algn="ctr">
              <a:buClr>
                <a:schemeClr val="dk1"/>
              </a:buClr>
              <a:buSzPts val="3900"/>
            </a:pPr>
            <a:r>
              <a:rPr lang="en-US" sz="5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Challenges</a:t>
            </a:r>
            <a:endParaRPr sz="4267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" name="Google Shape;35;ge77f8933b2_0_3"/>
          <p:cNvSpPr txBox="1"/>
          <p:nvPr/>
        </p:nvSpPr>
        <p:spPr>
          <a:xfrm>
            <a:off x="5788773" y="17687377"/>
            <a:ext cx="38400" cy="382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33" tIns="88033" rIns="88033" bIns="88033" anchor="t" anchorCtr="0">
            <a:spAutoFit/>
          </a:bodyPr>
          <a:lstStyle/>
          <a:p>
            <a:pPr>
              <a:buSzPts val="1000"/>
            </a:pPr>
            <a:endParaRPr sz="1333"/>
          </a:p>
        </p:txBody>
      </p:sp>
      <p:sp>
        <p:nvSpPr>
          <p:cNvPr id="38" name="Google Shape;38;ge77f8933b2_0_3"/>
          <p:cNvSpPr/>
          <p:nvPr/>
        </p:nvSpPr>
        <p:spPr>
          <a:xfrm>
            <a:off x="31053678" y="13962766"/>
            <a:ext cx="12246800" cy="695404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5567" tIns="57767" rIns="115567" bIns="57767" anchor="t" anchorCtr="0">
            <a:noAutofit/>
          </a:bodyPr>
          <a:lstStyle/>
          <a:p>
            <a:pPr algn="just">
              <a:lnSpc>
                <a:spcPct val="120000"/>
              </a:lnSpc>
              <a:buSzPts val="2700"/>
            </a:pPr>
            <a:endParaRPr sz="3600">
              <a:solidFill>
                <a:schemeClr val="dk1"/>
              </a:solidFill>
            </a:endParaRPr>
          </a:p>
        </p:txBody>
      </p:sp>
      <p:sp>
        <p:nvSpPr>
          <p:cNvPr id="39" name="Google Shape;39;ge77f8933b2_0_3"/>
          <p:cNvSpPr txBox="1"/>
          <p:nvPr/>
        </p:nvSpPr>
        <p:spPr>
          <a:xfrm>
            <a:off x="31053718" y="13962767"/>
            <a:ext cx="12246800" cy="889078"/>
          </a:xfrm>
          <a:prstGeom prst="rect">
            <a:avLst/>
          </a:prstGeom>
          <a:solidFill>
            <a:srgbClr val="B31605"/>
          </a:solidFill>
          <a:ln>
            <a:noFill/>
          </a:ln>
        </p:spPr>
        <p:txBody>
          <a:bodyPr spcFirstLastPara="1" wrap="square" lIns="88033" tIns="44000" rIns="88033" bIns="44000" anchor="t" anchorCtr="0">
            <a:spAutoFit/>
          </a:bodyPr>
          <a:lstStyle/>
          <a:p>
            <a:pPr algn="ctr"/>
            <a:r>
              <a:rPr lang="en-US" sz="5200" b="1">
                <a:solidFill>
                  <a:schemeClr val="lt1"/>
                </a:solidFill>
                <a:latin typeface="Times New Roman"/>
                <a:cs typeface="Times New Roman"/>
                <a:sym typeface="Times New Roman"/>
              </a:rPr>
              <a:t>Material Selection</a:t>
            </a:r>
            <a:endParaRPr lang="en-US" sz="2613">
              <a:solidFill>
                <a:schemeClr val="lt1"/>
              </a:solidFill>
            </a:endParaRPr>
          </a:p>
        </p:txBody>
      </p:sp>
      <p:sp>
        <p:nvSpPr>
          <p:cNvPr id="41" name="Google Shape;41;ge77f8933b2_0_3"/>
          <p:cNvSpPr/>
          <p:nvPr/>
        </p:nvSpPr>
        <p:spPr>
          <a:xfrm>
            <a:off x="36804604" y="17116678"/>
            <a:ext cx="6549505" cy="353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33" tIns="44000" rIns="88033" bIns="44000" anchor="t" anchorCtr="0">
            <a:noAutofit/>
          </a:bodyPr>
          <a:lstStyle/>
          <a:p>
            <a:pPr>
              <a:buClr>
                <a:srgbClr val="B31605"/>
              </a:buClr>
              <a:buSzPts val="2600"/>
            </a:pPr>
            <a:r>
              <a:rPr lang="en-US" sz="3800" b="1" dirty="0">
                <a:solidFill>
                  <a:srgbClr val="B316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Materials</a:t>
            </a:r>
            <a:endParaRPr sz="3800" b="1" dirty="0">
              <a:solidFill>
                <a:srgbClr val="B3160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Clr>
                <a:schemeClr val="dk1"/>
              </a:buClr>
              <a:buSzPts val="2600"/>
            </a:pPr>
            <a:r>
              <a:rPr lang="en-US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Aluminums: Al 6061, Al 3003, MIC 6</a:t>
            </a:r>
          </a:p>
          <a:p>
            <a:pPr>
              <a:buClr>
                <a:schemeClr val="dk1"/>
              </a:buClr>
              <a:buSzPts val="2600"/>
            </a:pPr>
            <a:r>
              <a:rPr lang="en-US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Steels: 304 Stainless Steel, 4340 Steel, Mar 350</a:t>
            </a:r>
          </a:p>
          <a:p>
            <a:pPr>
              <a:buClr>
                <a:schemeClr val="dk1"/>
              </a:buClr>
              <a:buSzPts val="2600"/>
            </a:pPr>
            <a:r>
              <a:rPr lang="en-US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Copper: OFHC</a:t>
            </a:r>
          </a:p>
        </p:txBody>
      </p:sp>
      <p:sp>
        <p:nvSpPr>
          <p:cNvPr id="42" name="Google Shape;42;ge77f8933b2_0_3"/>
          <p:cNvSpPr/>
          <p:nvPr/>
        </p:nvSpPr>
        <p:spPr>
          <a:xfrm>
            <a:off x="36804603" y="15170278"/>
            <a:ext cx="6286411" cy="19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33" tIns="44000" rIns="88033" bIns="44000" anchor="t" anchorCtr="0">
            <a:noAutofit/>
          </a:bodyPr>
          <a:lstStyle/>
          <a:p>
            <a:pPr marL="440256" indent="-440256" algn="just">
              <a:buClr>
                <a:schemeClr val="dk1"/>
              </a:buClr>
              <a:buSzPts val="2600"/>
              <a:buFont typeface="Times New Roman"/>
              <a:buChar char="●"/>
            </a:pPr>
            <a:r>
              <a:rPr lang="en-US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diverse selection of metals were chosen to test the range of </a:t>
            </a:r>
            <a:r>
              <a:rPr lang="en-US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UNiT’s</a:t>
            </a:r>
            <a:r>
              <a:rPr lang="en-US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capabilities</a:t>
            </a:r>
            <a:endParaRPr sz="3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" name="Google Shape;43;ge77f8933b2_0_3"/>
          <p:cNvSpPr txBox="1"/>
          <p:nvPr/>
        </p:nvSpPr>
        <p:spPr>
          <a:xfrm>
            <a:off x="14165249" y="6201137"/>
            <a:ext cx="16443300" cy="889078"/>
          </a:xfrm>
          <a:prstGeom prst="rect">
            <a:avLst/>
          </a:prstGeom>
          <a:solidFill>
            <a:srgbClr val="B31605"/>
          </a:solidFill>
          <a:ln>
            <a:noFill/>
          </a:ln>
        </p:spPr>
        <p:txBody>
          <a:bodyPr spcFirstLastPara="1" wrap="square" lIns="88033" tIns="44000" rIns="88033" bIns="44000" anchor="t" anchorCtr="0">
            <a:spAutoFit/>
          </a:bodyPr>
          <a:lstStyle/>
          <a:p>
            <a:pPr algn="ctr">
              <a:buClr>
                <a:schemeClr val="dk1"/>
              </a:buClr>
              <a:buSzPts val="3900"/>
            </a:pPr>
            <a:r>
              <a:rPr lang="en-US" sz="5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Algorithms</a:t>
            </a:r>
            <a:endParaRPr sz="4267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" name="Google Shape;45;ge77f8933b2_0_3"/>
          <p:cNvSpPr txBox="1"/>
          <p:nvPr/>
        </p:nvSpPr>
        <p:spPr>
          <a:xfrm>
            <a:off x="14800266" y="7201675"/>
            <a:ext cx="7852399" cy="2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33" tIns="44000" rIns="88033" bIns="44000" anchor="t" anchorCtr="0">
            <a:noAutofit/>
          </a:bodyPr>
          <a:lstStyle/>
          <a:p>
            <a:pPr algn="just">
              <a:buClr>
                <a:srgbClr val="C00000"/>
              </a:buClr>
              <a:buSzPts val="2600"/>
            </a:pPr>
            <a:r>
              <a:rPr lang="en-US" sz="3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Dao et al.: Stress Strain Evaluation</a:t>
            </a:r>
            <a:endParaRPr lang="en-US" sz="3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</a:ext>
              </a:extLst>
            </a:endParaRPr>
          </a:p>
          <a:p>
            <a:pPr marL="440256" indent="-440256" algn="just">
              <a:buClr>
                <a:schemeClr val="dk1"/>
              </a:buClr>
              <a:buSzPts val="2600"/>
              <a:buFont typeface="Times New Roman"/>
              <a:buChar char="●"/>
            </a:pPr>
            <a:r>
              <a:rPr lang="en-US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Calculates the stress-strain curve of a given material, as well as other features</a:t>
            </a:r>
          </a:p>
          <a:p>
            <a:pPr marL="440256" indent="-440256" algn="just">
              <a:buClr>
                <a:schemeClr val="dk1"/>
              </a:buClr>
              <a:buSzPts val="2600"/>
              <a:buFont typeface="Times New Roman"/>
              <a:buChar char="●"/>
            </a:pPr>
            <a:r>
              <a:rPr lang="en-US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Uses complex formulas that are not easily calculated by hand</a:t>
            </a:r>
          </a:p>
        </p:txBody>
      </p:sp>
      <p:sp>
        <p:nvSpPr>
          <p:cNvPr id="47" name="Google Shape;47;ge77f8933b2_0_3"/>
          <p:cNvSpPr/>
          <p:nvPr/>
        </p:nvSpPr>
        <p:spPr>
          <a:xfrm>
            <a:off x="31478794" y="22384800"/>
            <a:ext cx="11404400" cy="3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33" tIns="44000" rIns="88033" bIns="44000" anchor="t" anchorCtr="0">
            <a:noAutofit/>
          </a:bodyPr>
          <a:lstStyle/>
          <a:p>
            <a:pPr>
              <a:buClr>
                <a:srgbClr val="B31605"/>
              </a:buClr>
              <a:buSzPts val="2600"/>
            </a:pPr>
            <a:r>
              <a:rPr lang="en-US" sz="3800" b="1" dirty="0">
                <a:solidFill>
                  <a:srgbClr val="B316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Improve Evaluation on Multiple Tests</a:t>
            </a:r>
            <a:endParaRPr sz="3800" b="1" dirty="0">
              <a:solidFill>
                <a:srgbClr val="B3160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40256" indent="-440256" algn="just">
              <a:buClr>
                <a:schemeClr val="dk1"/>
              </a:buClr>
              <a:buSzPts val="2600"/>
              <a:buFont typeface="Times New Roman"/>
              <a:buChar char="•"/>
            </a:pPr>
            <a:r>
              <a:rPr lang="en-US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Running algorithms on multiple tests may help reduce errors from </a:t>
            </a:r>
            <a:r>
              <a:rPr lang="en-US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intramaterial</a:t>
            </a:r>
            <a:r>
              <a:rPr lang="en-US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variation</a:t>
            </a:r>
          </a:p>
          <a:p>
            <a:pPr marL="440256" indent="-440256" algn="just">
              <a:buClr>
                <a:schemeClr val="dk1"/>
              </a:buClr>
              <a:buSzPts val="2600"/>
              <a:buFont typeface="Times New Roman"/>
              <a:buChar char="•"/>
            </a:pPr>
            <a:r>
              <a:rPr lang="en-US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Remove outliers from material surface deformities or other sources of nanoindentation data outliers</a:t>
            </a:r>
          </a:p>
          <a:p>
            <a:pPr marL="440256" indent="-440256" algn="just">
              <a:buClr>
                <a:schemeClr val="dk1"/>
              </a:buClr>
              <a:buSzPts val="2600"/>
              <a:buFont typeface="Times New Roman"/>
              <a:buChar char="•"/>
            </a:pPr>
            <a:endParaRPr sz="3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" name="Google Shape;48;ge77f8933b2_0_3"/>
          <p:cNvSpPr/>
          <p:nvPr/>
        </p:nvSpPr>
        <p:spPr>
          <a:xfrm>
            <a:off x="31429218" y="25370112"/>
            <a:ext cx="11453976" cy="26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33" tIns="44000" rIns="88033" bIns="44000" anchor="t" anchorCtr="0">
            <a:noAutofit/>
          </a:bodyPr>
          <a:lstStyle/>
          <a:p>
            <a:pPr>
              <a:buClr>
                <a:srgbClr val="B31605"/>
              </a:buClr>
              <a:buSzPts val="2600"/>
            </a:pPr>
            <a:r>
              <a:rPr lang="en-US" sz="3800" b="1">
                <a:solidFill>
                  <a:srgbClr val="B31605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Add New Algorithms</a:t>
            </a:r>
          </a:p>
          <a:p>
            <a:pPr marL="440256" indent="-440256" algn="just">
              <a:buClr>
                <a:schemeClr val="dk1"/>
              </a:buClr>
              <a:buSzPts val="2600"/>
              <a:buFont typeface="Times New Roman"/>
              <a:buChar char="•"/>
            </a:pP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Add new algorithms to compute other material properties or try alternative algorithms to compute the same properties already computed by </a:t>
            </a:r>
            <a:r>
              <a:rPr lang="en-US" sz="380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UNiT</a:t>
            </a:r>
            <a:endParaRPr lang="en-US" sz="3800">
              <a:solidFill>
                <a:srgbClr val="B3160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" name="Google Shape;49;ge77f8933b2_0_3"/>
          <p:cNvSpPr/>
          <p:nvPr/>
        </p:nvSpPr>
        <p:spPr>
          <a:xfrm>
            <a:off x="347398" y="18176918"/>
            <a:ext cx="13315600" cy="644912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5567" tIns="57767" rIns="115567" bIns="57767" anchor="t" anchorCtr="0">
            <a:noAutofit/>
          </a:bodyPr>
          <a:lstStyle/>
          <a:p>
            <a:pPr algn="ctr">
              <a:buClr>
                <a:schemeClr val="dk1"/>
              </a:buClr>
              <a:buSzPts val="900"/>
            </a:pPr>
            <a:endParaRPr sz="4933" b="1">
              <a:solidFill>
                <a:schemeClr val="dk1"/>
              </a:solidFill>
            </a:endParaRPr>
          </a:p>
        </p:txBody>
      </p:sp>
      <p:sp>
        <p:nvSpPr>
          <p:cNvPr id="50" name="Google Shape;50;ge77f8933b2_0_3"/>
          <p:cNvSpPr txBox="1"/>
          <p:nvPr/>
        </p:nvSpPr>
        <p:spPr>
          <a:xfrm>
            <a:off x="336192" y="17711637"/>
            <a:ext cx="13324807" cy="889078"/>
          </a:xfrm>
          <a:prstGeom prst="rect">
            <a:avLst/>
          </a:prstGeom>
          <a:solidFill>
            <a:srgbClr val="B31605"/>
          </a:solidFill>
          <a:ln>
            <a:noFill/>
          </a:ln>
        </p:spPr>
        <p:txBody>
          <a:bodyPr spcFirstLastPara="1" wrap="square" lIns="88033" tIns="44000" rIns="88033" bIns="44000" anchor="t" anchorCtr="0">
            <a:spAutoFit/>
          </a:bodyPr>
          <a:lstStyle/>
          <a:p>
            <a:pPr algn="ctr">
              <a:buClr>
                <a:schemeClr val="dk1"/>
              </a:buClr>
              <a:buSzPts val="3900"/>
            </a:pPr>
            <a:r>
              <a:rPr lang="en-US" sz="5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Nanoindentation Data Set</a:t>
            </a:r>
            <a:endParaRPr sz="4267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" name="Google Shape;51;ge77f8933b2_0_3"/>
          <p:cNvSpPr/>
          <p:nvPr/>
        </p:nvSpPr>
        <p:spPr>
          <a:xfrm>
            <a:off x="7798615" y="18638313"/>
            <a:ext cx="5574889" cy="4927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33" tIns="44000" rIns="88033" bIns="44000" anchor="t" anchorCtr="0">
            <a:noAutofit/>
          </a:bodyPr>
          <a:lstStyle/>
          <a:p>
            <a:pPr marL="558786" indent="-558786" algn="just">
              <a:buClr>
                <a:schemeClr val="dk1"/>
              </a:buClr>
              <a:buSzPts val="2600"/>
              <a:buFont typeface="Times New Roman"/>
              <a:buChar char="●"/>
            </a:pPr>
            <a:r>
              <a:rPr lang="en-US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Nanoindentation data has many features, but some are more important than others</a:t>
            </a:r>
          </a:p>
          <a:p>
            <a:pPr marL="558786" indent="-558786" algn="just">
              <a:buClr>
                <a:schemeClr val="dk1"/>
              </a:buClr>
              <a:buSzPts val="2600"/>
              <a:buFont typeface="Times New Roman"/>
              <a:buChar char="●"/>
            </a:pPr>
            <a:r>
              <a:rPr lang="en-US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Each experiment consists of several tests, which each have &gt;1000 rows of data</a:t>
            </a:r>
          </a:p>
          <a:p>
            <a:pPr marL="558786" indent="-558786" algn="just">
              <a:buClr>
                <a:schemeClr val="dk1"/>
              </a:buClr>
              <a:buSzPts val="2600"/>
              <a:buFont typeface="Times New Roman"/>
              <a:buChar char="●"/>
            </a:pPr>
            <a:r>
              <a:rPr lang="en-US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before a certain point is unusable</a:t>
            </a:r>
          </a:p>
          <a:p>
            <a:pPr marL="558786" indent="-558786" algn="just">
              <a:buClr>
                <a:schemeClr val="dk1"/>
              </a:buClr>
              <a:buSzPts val="2600"/>
              <a:buFont typeface="Times New Roman"/>
              <a:buChar char="●"/>
            </a:pPr>
            <a:endParaRPr lang="en-US" sz="3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" name="Google Shape;52;ge77f8933b2_0_3"/>
          <p:cNvSpPr txBox="1"/>
          <p:nvPr/>
        </p:nvSpPr>
        <p:spPr>
          <a:xfrm>
            <a:off x="5919199" y="25132212"/>
            <a:ext cx="38400" cy="382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33" tIns="88033" rIns="88033" bIns="88033" anchor="t" anchorCtr="0">
            <a:spAutoFit/>
          </a:bodyPr>
          <a:lstStyle/>
          <a:p>
            <a:pPr>
              <a:buSzPts val="1000"/>
            </a:pPr>
            <a:endParaRPr sz="1333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Google Shape;55;ge77f8933b2_0_3"/>
              <p:cNvSpPr txBox="1"/>
              <p:nvPr/>
            </p:nvSpPr>
            <p:spPr>
              <a:xfrm>
                <a:off x="22118421" y="12018990"/>
                <a:ext cx="8252429" cy="3647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88033" tIns="44000" rIns="88033" bIns="44000" anchor="t" anchorCtr="0">
                <a:noAutofit/>
              </a:bodyPr>
              <a:lstStyle/>
              <a:p>
                <a:pPr algn="just">
                  <a:buClr>
                    <a:srgbClr val="C00000"/>
                  </a:buClr>
                  <a:buSzPts val="2600"/>
                </a:pPr>
                <a:r>
                  <a:rPr lang="en-US" sz="3800" b="1" dirty="0">
                    <a:solidFill>
                      <a:srgbClr val="C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Nix-Gao: Hardness in the Limit of Infinite Depth</a:t>
                </a:r>
              </a:p>
              <a:p>
                <a:pPr marL="440256" indent="-440256" algn="just">
                  <a:buClr>
                    <a:schemeClr val="dk1"/>
                  </a:buClr>
                  <a:buSzPts val="2600"/>
                  <a:buFont typeface="Times New Roman"/>
                  <a:buChar char="●"/>
                </a:pPr>
                <a:r>
                  <a:rPr lang="en-US" sz="3800" dirty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Used to determine hardness in the limit of infinite depth, or Vickers hardness</a:t>
                </a:r>
              </a:p>
              <a:p>
                <a:pPr marL="440256" indent="-440256" algn="just">
                  <a:buClr>
                    <a:schemeClr val="dk1"/>
                  </a:buClr>
                  <a:buSzPts val="2600"/>
                  <a:buFont typeface="Times New Roman"/>
                  <a:buChar char="●"/>
                </a:pPr>
                <a:r>
                  <a:rPr lang="en-US" sz="3800" dirty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By plotting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Times New Roman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Times New Roman"/>
                          </a:rPr>
                          <m:t>𝐻</m:t>
                        </m:r>
                      </m:e>
                      <m:sup>
                        <m:r>
                          <a:rPr lang="en-US" sz="38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Times New Roman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800" dirty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as a function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Times New Roman"/>
                          </a:rPr>
                        </m:ctrlPr>
                      </m:fPr>
                      <m:num>
                        <m:r>
                          <a:rPr lang="en-US" sz="38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Times New Roman"/>
                          </a:rPr>
                          <m:t>1</m:t>
                        </m:r>
                      </m:num>
                      <m:den>
                        <m:r>
                          <a:rPr lang="en-US" sz="38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Times New Roman"/>
                          </a:rPr>
                          <m:t>h</m:t>
                        </m:r>
                      </m:den>
                    </m:f>
                  </m:oMath>
                </a14:m>
                <a:r>
                  <a:rPr lang="en-US" sz="3800" dirty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, we can use linear regression to find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Times New Roman"/>
                          </a:rPr>
                        </m:ctrlPr>
                      </m:sSubSupPr>
                      <m:e>
                        <m:r>
                          <a:rPr lang="en-US" sz="38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Times New Roman"/>
                          </a:rPr>
                          <m:t>𝐻</m:t>
                        </m:r>
                      </m:e>
                      <m:sub>
                        <m:r>
                          <a:rPr lang="en-US" sz="38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Times New Roman"/>
                          </a:rPr>
                          <m:t>0</m:t>
                        </m:r>
                      </m:sub>
                      <m:sup>
                        <m:r>
                          <a:rPr lang="en-US" sz="38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Times New Roman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3800" dirty="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on the y-intercept</a:t>
                </a:r>
              </a:p>
            </p:txBody>
          </p:sp>
        </mc:Choice>
        <mc:Fallback>
          <p:sp>
            <p:nvSpPr>
              <p:cNvPr id="55" name="Google Shape;55;ge77f8933b2_0_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8421" y="12018990"/>
                <a:ext cx="8252429" cy="3647757"/>
              </a:xfrm>
              <a:prstGeom prst="rect">
                <a:avLst/>
              </a:prstGeom>
              <a:blipFill>
                <a:blip r:embed="rId5"/>
                <a:stretch>
                  <a:fillRect l="-2437" t="-2843" r="-2511" b="-274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Google Shape;60;ge77f8933b2_0_3"/>
          <p:cNvSpPr/>
          <p:nvPr/>
        </p:nvSpPr>
        <p:spPr>
          <a:xfrm>
            <a:off x="4577734" y="27446420"/>
            <a:ext cx="22100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33" tIns="44000" rIns="88033" bIns="44000" anchor="t" anchorCtr="0">
            <a:noAutofit/>
          </a:bodyPr>
          <a:lstStyle/>
          <a:p>
            <a:pPr>
              <a:buSzPts val="1700"/>
            </a:pPr>
            <a:endParaRPr sz="2267">
              <a:solidFill>
                <a:schemeClr val="dk1"/>
              </a:solidFill>
            </a:endParaRPr>
          </a:p>
        </p:txBody>
      </p:sp>
      <p:sp>
        <p:nvSpPr>
          <p:cNvPr id="61" name="Google Shape;61;ge77f8933b2_0_3"/>
          <p:cNvSpPr/>
          <p:nvPr/>
        </p:nvSpPr>
        <p:spPr>
          <a:xfrm>
            <a:off x="349825" y="25132214"/>
            <a:ext cx="13313600" cy="706731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5567" tIns="57767" rIns="115567" bIns="57767" anchor="t" anchorCtr="0">
            <a:noAutofit/>
          </a:bodyPr>
          <a:lstStyle/>
          <a:p>
            <a:pPr algn="just">
              <a:buSzPts val="3700"/>
            </a:pPr>
            <a:endParaRPr sz="4933" b="1" dirty="0">
              <a:solidFill>
                <a:schemeClr val="dk1"/>
              </a:solidFill>
            </a:endParaRPr>
          </a:p>
        </p:txBody>
      </p:sp>
      <p:sp>
        <p:nvSpPr>
          <p:cNvPr id="62" name="Google Shape;62;ge77f8933b2_0_3"/>
          <p:cNvSpPr txBox="1"/>
          <p:nvPr/>
        </p:nvSpPr>
        <p:spPr>
          <a:xfrm>
            <a:off x="338617" y="25128264"/>
            <a:ext cx="13324807" cy="889078"/>
          </a:xfrm>
          <a:prstGeom prst="rect">
            <a:avLst/>
          </a:prstGeom>
          <a:solidFill>
            <a:srgbClr val="B31605"/>
          </a:solidFill>
          <a:ln>
            <a:noFill/>
          </a:ln>
        </p:spPr>
        <p:txBody>
          <a:bodyPr spcFirstLastPara="1" wrap="square" lIns="88033" tIns="44000" rIns="88033" bIns="44000" anchor="t" anchorCtr="0">
            <a:spAutoFit/>
          </a:bodyPr>
          <a:lstStyle/>
          <a:p>
            <a:pPr algn="ctr">
              <a:buClr>
                <a:schemeClr val="dk1"/>
              </a:buClr>
              <a:buSzPts val="3900"/>
            </a:pPr>
            <a:r>
              <a:rPr lang="en-US" sz="5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User Interface Design</a:t>
            </a:r>
            <a:endParaRPr sz="4267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" name="Google Shape;63;ge77f8933b2_0_3"/>
          <p:cNvSpPr/>
          <p:nvPr/>
        </p:nvSpPr>
        <p:spPr>
          <a:xfrm>
            <a:off x="469111" y="25499029"/>
            <a:ext cx="5257129" cy="63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33" tIns="44000" rIns="88033" bIns="44000" anchor="t" anchorCtr="0">
            <a:noAutofit/>
          </a:bodyPr>
          <a:lstStyle/>
          <a:p>
            <a:pPr marL="440256" indent="-440256" algn="just">
              <a:buClr>
                <a:schemeClr val="dk1"/>
              </a:buClr>
              <a:buSzPts val="2600"/>
              <a:buFont typeface="Times New Roman"/>
              <a:buChar char="●"/>
            </a:pPr>
            <a:endParaRPr lang="en-US" sz="3467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" name="Google Shape;65;ge77f8933b2_0_3"/>
          <p:cNvSpPr/>
          <p:nvPr/>
        </p:nvSpPr>
        <p:spPr>
          <a:xfrm>
            <a:off x="14143558" y="20368665"/>
            <a:ext cx="16432000" cy="1206527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5567" tIns="57767" rIns="115567" bIns="57767" anchor="t" anchorCtr="0">
            <a:noAutofit/>
          </a:bodyPr>
          <a:lstStyle/>
          <a:p>
            <a:pPr algn="just">
              <a:buSzPts val="2700"/>
            </a:pPr>
            <a:endParaRPr sz="3600" b="1"/>
          </a:p>
        </p:txBody>
      </p:sp>
      <p:sp>
        <p:nvSpPr>
          <p:cNvPr id="66" name="Google Shape;66;ge77f8933b2_0_3"/>
          <p:cNvSpPr txBox="1"/>
          <p:nvPr/>
        </p:nvSpPr>
        <p:spPr>
          <a:xfrm>
            <a:off x="14153109" y="20112903"/>
            <a:ext cx="16444141" cy="889078"/>
          </a:xfrm>
          <a:prstGeom prst="rect">
            <a:avLst/>
          </a:prstGeom>
          <a:solidFill>
            <a:srgbClr val="B31605"/>
          </a:solidFill>
          <a:ln>
            <a:noFill/>
          </a:ln>
        </p:spPr>
        <p:txBody>
          <a:bodyPr spcFirstLastPara="1" wrap="square" lIns="88033" tIns="44000" rIns="88033" bIns="44000" anchor="t" anchorCtr="0">
            <a:spAutoFit/>
          </a:bodyPr>
          <a:lstStyle/>
          <a:p>
            <a:pPr algn="ctr">
              <a:buClr>
                <a:schemeClr val="dk1"/>
              </a:buClr>
              <a:buSzPts val="3900"/>
            </a:pPr>
            <a:r>
              <a:rPr lang="en-US" sz="5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Validation &amp; Results</a:t>
            </a:r>
            <a:endParaRPr lang="en-US" sz="4267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" name="Google Shape;68;ge77f8933b2_0_3"/>
          <p:cNvSpPr txBox="1"/>
          <p:nvPr/>
        </p:nvSpPr>
        <p:spPr>
          <a:xfrm>
            <a:off x="14531150" y="16701555"/>
            <a:ext cx="14397141" cy="146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33" tIns="44000" rIns="88033" bIns="44000" anchor="t" anchorCtr="0">
            <a:noAutofit/>
          </a:bodyPr>
          <a:lstStyle/>
          <a:p>
            <a:pPr algn="just">
              <a:buClr>
                <a:srgbClr val="C00000"/>
              </a:buClr>
              <a:buSzPts val="2600"/>
            </a:pPr>
            <a:r>
              <a:rPr lang="en-US" sz="3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Chen Bull: Work of Indentation and Hardness and Reduced Modulus</a:t>
            </a:r>
            <a:endParaRPr sz="3800" b="1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40256" indent="-440256" algn="just">
              <a:buClr>
                <a:schemeClr val="dk1"/>
              </a:buClr>
              <a:buSzPts val="2600"/>
              <a:buFont typeface="Times New Roman"/>
              <a:buChar char="●"/>
            </a:pPr>
            <a:r>
              <a:rPr lang="en-US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Calculates the ratio of Hardness to Young’s Modulus for a conical tip</a:t>
            </a:r>
          </a:p>
          <a:p>
            <a:pPr marL="440256" indent="-440256" algn="just">
              <a:buClr>
                <a:schemeClr val="dk1"/>
              </a:buClr>
              <a:buSzPts val="2600"/>
              <a:buFont typeface="Times New Roman"/>
              <a:buChar char="●"/>
            </a:pPr>
            <a:r>
              <a:rPr lang="en-US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Found some potential issues in the paper’s methods of calculation</a:t>
            </a:r>
          </a:p>
        </p:txBody>
      </p:sp>
      <p:sp>
        <p:nvSpPr>
          <p:cNvPr id="74" name="Google Shape;74;ge77f8933b2_0_3"/>
          <p:cNvSpPr txBox="1"/>
          <p:nvPr/>
        </p:nvSpPr>
        <p:spPr>
          <a:xfrm>
            <a:off x="14360250" y="27206070"/>
            <a:ext cx="5301101" cy="307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33" tIns="44000" rIns="88033" bIns="44000" anchor="t" anchorCtr="0">
            <a:noAutofit/>
          </a:bodyPr>
          <a:lstStyle/>
          <a:p>
            <a:pPr>
              <a:buClr>
                <a:srgbClr val="C00000"/>
              </a:buClr>
              <a:buSzPts val="2600"/>
            </a:pPr>
            <a:r>
              <a:rPr lang="en-US" sz="3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Accuracy</a:t>
            </a:r>
          </a:p>
          <a:p>
            <a:pPr algn="just">
              <a:buClr>
                <a:srgbClr val="C00000"/>
              </a:buClr>
              <a:buSzPts val="2600"/>
            </a:pPr>
            <a:r>
              <a:rPr lang="en-US" sz="3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Results were in the correct order of magnitude and generally within the error of other methods</a:t>
            </a:r>
          </a:p>
        </p:txBody>
      </p:sp>
      <p:sp>
        <p:nvSpPr>
          <p:cNvPr id="75" name="Google Shape;75;ge77f8933b2_0_3"/>
          <p:cNvSpPr txBox="1"/>
          <p:nvPr/>
        </p:nvSpPr>
        <p:spPr>
          <a:xfrm>
            <a:off x="19977436" y="27206070"/>
            <a:ext cx="5004800" cy="2671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33" tIns="44000" rIns="88033" bIns="44000" anchor="t" anchorCtr="0">
            <a:noAutofit/>
          </a:bodyPr>
          <a:lstStyle/>
          <a:p>
            <a:pPr algn="just">
              <a:buClr>
                <a:srgbClr val="C00000"/>
              </a:buClr>
              <a:buSzPts val="2600"/>
            </a:pPr>
            <a:r>
              <a:rPr lang="en-US" sz="3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Unexpected Results</a:t>
            </a:r>
          </a:p>
          <a:p>
            <a:pPr algn="just">
              <a:buClr>
                <a:schemeClr val="dk1"/>
              </a:buClr>
              <a:buSzPts val="2600"/>
            </a:pPr>
            <a:r>
              <a:rPr lang="en-US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textRoundtripDataId="5"/>
                  </a:ext>
                </a:extLst>
              </a:rPr>
              <a:t>Dao et al. </a:t>
            </a:r>
            <a:r>
              <a:rPr lang="en-US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textRoundtripDataId="5"/>
                  </a:ext>
                </a:extLst>
              </a:rPr>
              <a:t>gave extremely low results for many materials, possible due to </a:t>
            </a:r>
            <a:r>
              <a:rPr lang="en-US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textRoundtripDataId="5"/>
                  </a:ext>
                </a:extLst>
              </a:rPr>
              <a:t>intramaterial</a:t>
            </a:r>
            <a:r>
              <a:rPr lang="en-US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textRoundtripDataId="5"/>
                  </a:ext>
                </a:extLst>
              </a:rPr>
              <a:t> variation</a:t>
            </a:r>
            <a:endParaRPr lang="en-US" sz="3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Google Shape;77;ge77f8933b2_0_3"/>
          <p:cNvSpPr/>
          <p:nvPr/>
        </p:nvSpPr>
        <p:spPr>
          <a:xfrm>
            <a:off x="31031994" y="28262247"/>
            <a:ext cx="12246800" cy="432353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5567" tIns="57767" rIns="115567" bIns="57767" anchor="t" anchorCtr="0">
            <a:noAutofit/>
          </a:bodyPr>
          <a:lstStyle/>
          <a:p>
            <a:pPr algn="just">
              <a:lnSpc>
                <a:spcPct val="120000"/>
              </a:lnSpc>
              <a:buSzPts val="2700"/>
            </a:pPr>
            <a:endParaRPr sz="3733">
              <a:solidFill>
                <a:schemeClr val="dk1"/>
              </a:solidFill>
            </a:endParaRPr>
          </a:p>
        </p:txBody>
      </p:sp>
      <p:sp>
        <p:nvSpPr>
          <p:cNvPr id="78" name="Google Shape;78;ge77f8933b2_0_3"/>
          <p:cNvSpPr txBox="1"/>
          <p:nvPr/>
        </p:nvSpPr>
        <p:spPr>
          <a:xfrm>
            <a:off x="31031994" y="28147790"/>
            <a:ext cx="12268400" cy="889078"/>
          </a:xfrm>
          <a:prstGeom prst="rect">
            <a:avLst/>
          </a:prstGeom>
          <a:solidFill>
            <a:srgbClr val="B31605"/>
          </a:solidFill>
          <a:ln>
            <a:noFill/>
          </a:ln>
        </p:spPr>
        <p:txBody>
          <a:bodyPr spcFirstLastPara="1" wrap="square" lIns="88033" tIns="44000" rIns="88033" bIns="44000" anchor="t" anchorCtr="0">
            <a:spAutoFit/>
          </a:bodyPr>
          <a:lstStyle/>
          <a:p>
            <a:pPr algn="ctr">
              <a:buClr>
                <a:schemeClr val="dk1"/>
              </a:buClr>
              <a:buSzPts val="3900"/>
            </a:pPr>
            <a:r>
              <a:rPr lang="en-US" sz="5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Acknowledgements</a:t>
            </a:r>
            <a:endParaRPr sz="4267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" name="Google Shape;79;ge77f8933b2_0_3"/>
          <p:cNvSpPr/>
          <p:nvPr/>
        </p:nvSpPr>
        <p:spPr>
          <a:xfrm>
            <a:off x="31230206" y="29298900"/>
            <a:ext cx="11916083" cy="1490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33" tIns="44000" rIns="88033" bIns="44000" anchor="t" anchorCtr="0">
            <a:noAutofit/>
          </a:bodyPr>
          <a:lstStyle/>
          <a:p>
            <a:pPr marL="59265" algn="just">
              <a:buClr>
                <a:schemeClr val="dk1"/>
              </a:buClr>
              <a:buSzPts val="1900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would like to thank professors Danielle Cote and Rodica Neamtu for advising and assisting with this project.</a:t>
            </a:r>
          </a:p>
          <a:p>
            <a:pPr marL="59265" algn="just">
              <a:buClr>
                <a:schemeClr val="dk1"/>
              </a:buClr>
              <a:buSzPts val="1900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would also like to thank Bryer Sousa for sharing his vast materials science expertise and support on this project. </a:t>
            </a:r>
          </a:p>
          <a:p>
            <a:pPr marL="59265" algn="just">
              <a:buClr>
                <a:schemeClr val="dk1"/>
              </a:buClr>
              <a:buSzPts val="1900"/>
            </a:pPr>
            <a:r>
              <a:rPr lang="en-US" sz="32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Lastly, we would like to thank the materials scientists who participated in user testing.</a:t>
            </a:r>
          </a:p>
        </p:txBody>
      </p:sp>
      <p:sp>
        <p:nvSpPr>
          <p:cNvPr id="81" name="Google Shape;81;ge77f8933b2_0_3"/>
          <p:cNvSpPr txBox="1"/>
          <p:nvPr/>
        </p:nvSpPr>
        <p:spPr>
          <a:xfrm>
            <a:off x="14508452" y="21465643"/>
            <a:ext cx="15610248" cy="132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33" tIns="44000" rIns="88033" bIns="44000" anchor="t" anchorCtr="0">
            <a:noAutofit/>
          </a:bodyPr>
          <a:lstStyle/>
          <a:p>
            <a:pPr algn="just">
              <a:buClr>
                <a:srgbClr val="C00000"/>
              </a:buClr>
              <a:buSzPts val="2600"/>
            </a:pPr>
            <a:r>
              <a:rPr lang="en-US" sz="3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Comparing Yield Strength and Hardness to Traditional Methods</a:t>
            </a:r>
            <a:endParaRPr lang="en-US" sz="3800" b="1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40256" indent="-440256" algn="just">
              <a:buClr>
                <a:schemeClr val="dk1"/>
              </a:buClr>
              <a:buSzPts val="2600"/>
              <a:buFont typeface="Times New Roman"/>
              <a:buChar char="●"/>
            </a:pPr>
            <a:r>
              <a:rPr lang="en-US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Indentation </a:t>
            </a:r>
            <a:r>
              <a:rPr lang="en-US" sz="3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Plastometry</a:t>
            </a:r>
            <a:r>
              <a:rPr lang="en-US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Nanoindentation, Microhardness Testing, Literature </a:t>
            </a:r>
          </a:p>
          <a:p>
            <a:pPr algn="just">
              <a:buSzPts val="1000"/>
            </a:pPr>
            <a:endParaRPr lang="en-US" sz="3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" name="Google Shape;82;ge77f8933b2_0_3"/>
          <p:cNvSpPr txBox="1"/>
          <p:nvPr/>
        </p:nvSpPr>
        <p:spPr>
          <a:xfrm>
            <a:off x="25282283" y="27206070"/>
            <a:ext cx="4998872" cy="360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33" tIns="44000" rIns="88033" bIns="44000" anchor="t" anchorCtr="0">
            <a:noAutofit/>
          </a:bodyPr>
          <a:lstStyle/>
          <a:p>
            <a:pPr algn="just">
              <a:buClr>
                <a:srgbClr val="C00000"/>
              </a:buClr>
              <a:buSzPts val="2600"/>
            </a:pPr>
            <a:r>
              <a:rPr lang="en-US" sz="38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Conclusion</a:t>
            </a:r>
            <a:endParaRPr sz="3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buClr>
                <a:srgbClr val="C00000"/>
              </a:buClr>
              <a:buSzPts val="2600"/>
            </a:pPr>
            <a:r>
              <a:rPr lang="en-US" sz="3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Nix Gao and Dao et al. provide useful results, but some work is needed for Dao et al. to work more universally for materials</a:t>
            </a:r>
            <a:endParaRPr sz="3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7" name="Google Shape;87;ge77f8933b2_0_3"/>
          <p:cNvPicPr preferRelativeResize="0"/>
          <p:nvPr/>
        </p:nvPicPr>
        <p:blipFill rotWithShape="1">
          <a:blip r:embed="rId6">
            <a:alphaModFix/>
          </a:blip>
          <a:srcRect t="8366"/>
          <a:stretch/>
        </p:blipFill>
        <p:spPr>
          <a:xfrm>
            <a:off x="36405863" y="598008"/>
            <a:ext cx="7254817" cy="318077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ge77f8933b2_0_3"/>
          <p:cNvSpPr txBox="1"/>
          <p:nvPr/>
        </p:nvSpPr>
        <p:spPr>
          <a:xfrm>
            <a:off x="31491251" y="7409534"/>
            <a:ext cx="4543878" cy="3597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33" tIns="44000" rIns="88033" bIns="44000" anchor="t" anchorCtr="0">
            <a:spAutoFit/>
          </a:bodyPr>
          <a:lstStyle/>
          <a:p>
            <a:pPr algn="just"/>
            <a:r>
              <a:rPr lang="en-US" sz="3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Unusable Data</a:t>
            </a:r>
            <a:endParaRPr lang="en-US" sz="3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58786" indent="-558786" algn="just">
              <a:buSzPts val="2600"/>
              <a:buFont typeface="Times New Roman"/>
              <a:buChar char="•"/>
            </a:pPr>
            <a:r>
              <a:rPr lang="en-US" sz="3800" dirty="0">
                <a:latin typeface="Times New Roman"/>
                <a:ea typeface="Times New Roman"/>
                <a:cs typeface="Times New Roman"/>
                <a:sym typeface="Times New Roman"/>
              </a:rPr>
              <a:t>Before a certain depth, data is too sporadic to use</a:t>
            </a:r>
          </a:p>
          <a:p>
            <a:pPr marL="558786" indent="-558786" algn="just">
              <a:buSzPts val="2600"/>
              <a:buFont typeface="Times New Roman"/>
              <a:buChar char="•"/>
            </a:pPr>
            <a:r>
              <a:rPr lang="en-US" sz="3800" dirty="0">
                <a:latin typeface="Times New Roman"/>
                <a:ea typeface="Times New Roman"/>
                <a:cs typeface="Times New Roman"/>
                <a:sym typeface="Times New Roman"/>
              </a:rPr>
              <a:t>This can vary across algorithms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B77B4D5-AE7B-43E4-8B36-71C30A8495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1" t="4522" r="4417" b="2637"/>
          <a:stretch/>
        </p:blipFill>
        <p:spPr bwMode="auto">
          <a:xfrm>
            <a:off x="7593238" y="8045222"/>
            <a:ext cx="5974306" cy="449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Google Shape;31;ge77f8933b2_0_3">
            <a:extLst>
              <a:ext uri="{FF2B5EF4-FFF2-40B4-BE49-F238E27FC236}">
                <a16:creationId xmlns:a16="http://schemas.microsoft.com/office/drawing/2014/main" id="{6B97AE95-DC92-4DED-8DF0-0678E89BC70F}"/>
              </a:ext>
            </a:extLst>
          </p:cNvPr>
          <p:cNvSpPr/>
          <p:nvPr/>
        </p:nvSpPr>
        <p:spPr>
          <a:xfrm>
            <a:off x="718032" y="7329054"/>
            <a:ext cx="6514327" cy="3974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33" tIns="44000" rIns="88033" bIns="44000" anchor="t" anchorCtr="0">
            <a:noAutofit/>
          </a:bodyPr>
          <a:lstStyle/>
          <a:p>
            <a:pPr marL="558786" indent="-558786" algn="just">
              <a:buClr>
                <a:schemeClr val="dk1"/>
              </a:buClr>
              <a:buSzPts val="2600"/>
              <a:buFont typeface="Times New Roman"/>
              <a:buChar char="●"/>
            </a:pPr>
            <a:r>
              <a:rPr lang="en-US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Nanoindentation is a materials science process that measures several features of a material</a:t>
            </a:r>
          </a:p>
          <a:p>
            <a:pPr marL="558786" lvl="3" indent="-558786" algn="just">
              <a:buClr>
                <a:schemeClr val="dk1"/>
              </a:buClr>
              <a:buSzPts val="2600"/>
              <a:buFont typeface="Times New Roman"/>
              <a:buChar char="●"/>
            </a:pPr>
            <a:r>
              <a:rPr lang="en-US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method generates large amounts of data</a:t>
            </a:r>
            <a:endParaRPr lang="en-US" sz="3800" dirty="0">
              <a:solidFill>
                <a:schemeClr val="dk1"/>
              </a:solidFill>
              <a:latin typeface="Times New Roman"/>
              <a:ea typeface="Times New Roman"/>
              <a:cs typeface="Times New Roman"/>
            </a:endParaRPr>
          </a:p>
          <a:p>
            <a:pPr marL="558786" indent="-558786" algn="just">
              <a:buClr>
                <a:schemeClr val="dk1"/>
              </a:buClr>
              <a:buSzPts val="2600"/>
              <a:buFont typeface="Times New Roman"/>
              <a:buChar char="●"/>
            </a:pPr>
            <a:r>
              <a:rPr lang="en-US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While data evaluation methods exist, many are complex and therefore inaccessible.</a:t>
            </a:r>
            <a:endParaRPr lang="en-US" sz="3800" dirty="0">
              <a:solidFill>
                <a:schemeClr val="dk1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86" name="Google Shape;89;ge77f8933b2_0_3">
            <a:extLst>
              <a:ext uri="{FF2B5EF4-FFF2-40B4-BE49-F238E27FC236}">
                <a16:creationId xmlns:a16="http://schemas.microsoft.com/office/drawing/2014/main" id="{9ECA0618-4C52-432B-A77C-17CD62F597A4}"/>
              </a:ext>
            </a:extLst>
          </p:cNvPr>
          <p:cNvSpPr txBox="1"/>
          <p:nvPr/>
        </p:nvSpPr>
        <p:spPr>
          <a:xfrm>
            <a:off x="31491249" y="11550203"/>
            <a:ext cx="11554919" cy="1843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33" tIns="44000" rIns="88033" bIns="44000" anchor="t" anchorCtr="0">
            <a:spAutoFit/>
          </a:bodyPr>
          <a:lstStyle/>
          <a:p>
            <a:pPr algn="just"/>
            <a:r>
              <a:rPr lang="en-US" sz="3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textRoundtripDataId="7"/>
                  </a:ext>
                </a:extLst>
              </a:rPr>
              <a:t>Algorithm Difficulties</a:t>
            </a:r>
          </a:p>
          <a:p>
            <a:pPr marL="558786" indent="-558786" algn="just">
              <a:buSzPts val="2600"/>
              <a:buFont typeface="Times New Roman"/>
              <a:buChar char="•"/>
            </a:pPr>
            <a:r>
              <a:rPr lang="en-US" sz="3800" dirty="0">
                <a:latin typeface="Times New Roman"/>
                <a:ea typeface="Times New Roman"/>
                <a:cs typeface="Times New Roman"/>
                <a:sym typeface="Times New Roman"/>
              </a:rPr>
              <a:t>Dao et al. did not output expected values for some materials</a:t>
            </a:r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D1169C91-3878-43E2-A601-AF1D0A6F2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9375" y="23121850"/>
            <a:ext cx="5256577" cy="383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7DCE275-F9F3-40BE-A9AB-9DBAB509C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9535" y="23108396"/>
            <a:ext cx="5295197" cy="384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D0C6730E-B84F-4EC4-A50D-C705809D0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4982" y="23123645"/>
            <a:ext cx="5239397" cy="383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9" name="Chart 58">
            <a:extLst>
              <a:ext uri="{FF2B5EF4-FFF2-40B4-BE49-F238E27FC236}">
                <a16:creationId xmlns:a16="http://schemas.microsoft.com/office/drawing/2014/main" id="{C949D3B4-E1A7-41E9-A161-59D71101D1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0365361"/>
              </p:ext>
            </p:extLst>
          </p:nvPr>
        </p:nvGraphicFramePr>
        <p:xfrm>
          <a:off x="31224816" y="15531555"/>
          <a:ext cx="5119401" cy="443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58" name="Google Shape;81;ge77f8933b2_0_3">
            <a:extLst>
              <a:ext uri="{FF2B5EF4-FFF2-40B4-BE49-F238E27FC236}">
                <a16:creationId xmlns:a16="http://schemas.microsoft.com/office/drawing/2014/main" id="{7DF985EC-01E7-42E3-A1F6-E8542E79CB08}"/>
              </a:ext>
            </a:extLst>
          </p:cNvPr>
          <p:cNvSpPr txBox="1"/>
          <p:nvPr/>
        </p:nvSpPr>
        <p:spPr>
          <a:xfrm>
            <a:off x="14508452" y="31042698"/>
            <a:ext cx="15610248" cy="132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33" tIns="44000" rIns="88033" bIns="44000" anchor="t" anchorCtr="0">
            <a:noAutofit/>
          </a:bodyPr>
          <a:lstStyle/>
          <a:p>
            <a:pPr>
              <a:buClr>
                <a:srgbClr val="C00000"/>
              </a:buClr>
              <a:buSzPts val="2600"/>
            </a:pPr>
            <a:r>
              <a:rPr lang="en-US" sz="3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User Testing</a:t>
            </a:r>
            <a:endParaRPr lang="en-US" sz="3800" b="1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40256" indent="-440256" algn="just">
              <a:buClr>
                <a:schemeClr val="dk1"/>
              </a:buClr>
              <a:buSzPts val="2600"/>
              <a:buFont typeface="Times New Roman"/>
              <a:buChar char="●"/>
            </a:pPr>
            <a:r>
              <a:rPr lang="en-US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Gathered feedback on user interface and experience from materials scientists</a:t>
            </a:r>
          </a:p>
          <a:p>
            <a:pPr algn="just">
              <a:buSzPts val="1000"/>
            </a:pPr>
            <a:endParaRPr lang="en-US" sz="3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" name="Google Shape;74;ge77f8933b2_0_3">
            <a:extLst>
              <a:ext uri="{FF2B5EF4-FFF2-40B4-BE49-F238E27FC236}">
                <a16:creationId xmlns:a16="http://schemas.microsoft.com/office/drawing/2014/main" id="{3ABF0FEE-912F-4868-891D-AE955930D308}"/>
              </a:ext>
            </a:extLst>
          </p:cNvPr>
          <p:cNvSpPr txBox="1"/>
          <p:nvPr/>
        </p:nvSpPr>
        <p:spPr>
          <a:xfrm>
            <a:off x="458285" y="26205820"/>
            <a:ext cx="5301101" cy="284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33" tIns="44000" rIns="88033" bIns="44000" anchor="t" anchorCtr="0">
            <a:noAutofit/>
          </a:bodyPr>
          <a:lstStyle/>
          <a:p>
            <a:pPr marL="440256" indent="-440256">
              <a:buClr>
                <a:schemeClr val="dk1"/>
              </a:buClr>
              <a:buSzPts val="2600"/>
              <a:buFont typeface="Times New Roman"/>
              <a:buChar char="●"/>
            </a:pPr>
            <a:r>
              <a:rPr lang="en-US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Built using Typescript, React.js, and the Material UI toolkit</a:t>
            </a:r>
          </a:p>
          <a:p>
            <a:pPr marL="440256" indent="-440256">
              <a:buClr>
                <a:schemeClr val="dk1"/>
              </a:buClr>
              <a:buSzPts val="2600"/>
              <a:buFont typeface="Times New Roman"/>
              <a:buChar char="●"/>
            </a:pPr>
            <a:endParaRPr lang="en-US" sz="3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Clr>
                <a:srgbClr val="C00000"/>
              </a:buClr>
              <a:buSzPts val="2600"/>
            </a:pPr>
            <a:endParaRPr lang="en-US" sz="38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" name="Google Shape;51;ge77f8933b2_0_3">
            <a:extLst>
              <a:ext uri="{FF2B5EF4-FFF2-40B4-BE49-F238E27FC236}">
                <a16:creationId xmlns:a16="http://schemas.microsoft.com/office/drawing/2014/main" id="{BBCE1590-032B-4CAF-BEA8-495D430955D0}"/>
              </a:ext>
            </a:extLst>
          </p:cNvPr>
          <p:cNvSpPr/>
          <p:nvPr/>
        </p:nvSpPr>
        <p:spPr>
          <a:xfrm>
            <a:off x="6182047" y="28368021"/>
            <a:ext cx="7059748" cy="3586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033" tIns="44000" rIns="88033" bIns="44000" anchor="t" anchorCtr="0">
            <a:noAutofit/>
          </a:bodyPr>
          <a:lstStyle/>
          <a:p>
            <a:pPr marL="558786" indent="-558786" algn="just">
              <a:buClr>
                <a:schemeClr val="dk1"/>
              </a:buClr>
              <a:buSzPts val="2600"/>
              <a:buFont typeface="Times New Roman"/>
              <a:buChar char="●"/>
            </a:pPr>
            <a:r>
              <a:rPr lang="en-US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Interface tiles dynamically to accommodate inputs and results from a varying number of algorithms</a:t>
            </a:r>
          </a:p>
          <a:p>
            <a:pPr marL="558786" indent="-558786" algn="just">
              <a:buClr>
                <a:schemeClr val="dk1"/>
              </a:buClr>
              <a:buSzPts val="2600"/>
              <a:buFont typeface="Times New Roman"/>
              <a:buChar char="●"/>
            </a:pPr>
            <a:r>
              <a:rPr lang="en-US" sz="3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Displays both numerical and graphical results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F0F6E32-3858-4917-89E0-84EA238D4DEC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6945" t="5635" r="8288" b="3128"/>
          <a:stretch/>
        </p:blipFill>
        <p:spPr>
          <a:xfrm>
            <a:off x="36510473" y="7454942"/>
            <a:ext cx="6678373" cy="431486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1172E2E-2C5A-480A-8E29-3AA2575B56D4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2374" t="5222" r="6591"/>
          <a:stretch/>
        </p:blipFill>
        <p:spPr>
          <a:xfrm>
            <a:off x="14341549" y="10942208"/>
            <a:ext cx="7415993" cy="5784451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FB6B8CF7-AC98-4433-A847-47E89D0CA6DD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5984" t="5324" r="8366" b="1522"/>
          <a:stretch/>
        </p:blipFill>
        <p:spPr>
          <a:xfrm>
            <a:off x="22824277" y="7670942"/>
            <a:ext cx="7546573" cy="4224953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66E6DAEC-F175-4412-98B7-3DB4A8269EA6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2702" t="5807" r="6899" b="2744"/>
          <a:stretch/>
        </p:blipFill>
        <p:spPr>
          <a:xfrm>
            <a:off x="546538" y="18817343"/>
            <a:ext cx="7215003" cy="52069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E2A11A-F953-4109-A4CC-749D5CF1CF57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harpenSoften amount="45000"/>
                    </a14:imgEffect>
                  </a14:imgLayer>
                </a14:imgProps>
              </a:ext>
            </a:extLst>
          </a:blip>
          <a:srcRect r="36579"/>
          <a:stretch/>
        </p:blipFill>
        <p:spPr>
          <a:xfrm>
            <a:off x="834208" y="28105477"/>
            <a:ext cx="4850585" cy="3638001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23E2885-1512-4A3F-9A5D-732BE6F945C4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l="91191" r="-246" b="95217"/>
          <a:stretch/>
        </p:blipFill>
        <p:spPr>
          <a:xfrm>
            <a:off x="3921162" y="28428862"/>
            <a:ext cx="601984" cy="1579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1772DF-D416-42EE-8681-8DBB892E4F8B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harpenSoften amount="4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01763" y="26205820"/>
            <a:ext cx="7372616" cy="1899656"/>
          </a:xfrm>
          <a:prstGeom prst="rect">
            <a:avLst/>
          </a:prstGeom>
        </p:spPr>
      </p:pic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wpi_pp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1820</TotalTime>
  <Words>575</Words>
  <Application>Microsoft Office PowerPoint</Application>
  <PresentationFormat>Custom</PresentationFormat>
  <Paragraphs>65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Times New Roman</vt:lpstr>
      <vt:lpstr>Oswald</vt:lpstr>
      <vt:lpstr>Arial</vt:lpstr>
      <vt:lpstr>Cambria Math</vt:lpstr>
      <vt:lpstr>wpi_ppt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Aaron Krueger</cp:lastModifiedBy>
  <cp:revision>13</cp:revision>
  <dcterms:modified xsi:type="dcterms:W3CDTF">2022-04-11T18:25:53Z</dcterms:modified>
</cp:coreProperties>
</file>