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D6A1-C4C7-4061-AB41-B51C2F03B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9AF7C-B8E0-459D-A583-8F31AD5C6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40968-AECE-4FEC-AA26-FCAEF66A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508C9-8FF0-45DE-BCD8-8CF72CEE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BE8EF-94E0-4B20-AD51-22A4A564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9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D477-859B-4299-9049-C41071EB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0CDB1-F1CE-4406-B64A-870B0FAC5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C1E13-06F3-4018-AFB9-0B5C54BE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A6ECC-F046-45A1-B4F6-FEB0C1B76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BE72A-0BFC-44BA-9E83-06FF56C2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3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06BB79-11A5-4939-BD94-0B58EF790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3DBF9-DFDE-4D95-ADFB-2E2D430E6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9EB40-D7E7-4635-AB36-5B7E1F902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5403D-CFB4-46F9-9226-A705F699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01F3C-D6AE-42FA-B80E-9AF252EB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5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3C99-B7E2-4840-820F-B8106E75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A556-78F0-4269-91E3-84D7FC27F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6EBC-EA11-4537-BE05-78B8C7CA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7D7EB-0D0F-445A-9D3D-0454C160F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BC6C7-CB90-4378-A1D8-726586DA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69D7-0806-4DA6-BE7A-E1BEA766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028A5-44C6-4064-B86D-C4BC34D93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A51EC-9205-4378-98D7-1E800DDAB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4819B-EFD2-4D54-9D48-41224FAE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5B896-60CA-48E4-84BE-745BE3B0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4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EC6CC-2A71-480E-A766-365B48D0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761F-DA46-4DAC-9F94-628DA18D2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BDF46-96B1-4D9B-83EF-DAA5C1995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996E5-3EAC-460A-837B-1071DA6B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D5832-2C93-45FA-8DE5-EF261422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DE67D-4569-47AB-BAD5-A1E95305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242C-688C-489B-BB9A-21CE4947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C8474-685B-4B65-8E17-2FE0D89F6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F831F-CB71-4FE7-A954-B4D971558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CC0AAB-8A44-4403-BB41-61EC290BB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C06791-C4F8-446A-B2FA-9CEF57523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D3BAFF-3BA2-4F7B-9573-D1ACA668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EA74DB-6983-433B-9C3E-68F6B8CC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8A145-9B0D-45FA-82B2-F0F898E3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557C-18F6-41A0-A6BC-3FAC77478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8D0A8-12BF-4149-BAB6-48E6B217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E8EF6-8BCE-470A-8E9F-4BF1377E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5EEE4-1FEC-4C77-99DC-B4FD55C0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1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7BE513-9DBC-45A3-B070-A8690F23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166BB-AA0E-4A8D-9E98-F508859B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ED62C-DA53-4501-A39F-E6B8BC127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8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2F328-A542-4407-9D7E-C004C785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EFFEF-AE3B-46D4-84E4-A265AA36D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B499B-CB7C-4C45-9B1D-87F1B9757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6A179-2E91-4DBD-8222-B54B9125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F9653-30CE-43F1-A442-D0B6301D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10D76-AAD3-4E4A-A7CA-17643CC2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5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9D6D8-4B52-4CA0-9AD0-C50FB973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2F913-3595-4218-B132-CE35825B8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F1817-705C-45CD-89CA-312B8FB5A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6710D-1F44-44D7-ACAD-95AC6734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F891D-1B61-49E5-BC24-8FCA6FE1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8ACBB-80D3-4811-AEFF-83A39676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9284C8-7710-42CE-B05B-F2087E38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17456-B53B-4E39-9D45-821C42B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B7DC6-C4E9-453D-88B5-6CD41547E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B1559-AF25-45EC-9C8C-A354415EC5B5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43A2E-5C1B-4D36-9272-1F56147CC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F35F3-E9EB-46EA-914B-49CA29B60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54D98-F690-47BF-BA57-11A42223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40DB80-318B-49A9-9A3A-FC01E82296F7}"/>
              </a:ext>
            </a:extLst>
          </p:cNvPr>
          <p:cNvSpPr txBox="1"/>
          <p:nvPr/>
        </p:nvSpPr>
        <p:spPr>
          <a:xfrm>
            <a:off x="3144433" y="2598003"/>
            <a:ext cx="4510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Movies chapter 2</a:t>
            </a:r>
          </a:p>
        </p:txBody>
      </p:sp>
    </p:spTree>
    <p:extLst>
      <p:ext uri="{BB962C8B-B14F-4D97-AF65-F5344CB8AC3E}">
        <p14:creationId xmlns:p14="http://schemas.microsoft.com/office/powerpoint/2010/main" val="2553801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F634D2-6AFE-42E9-A6AE-B35E0CC0E342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S2</a:t>
            </a:r>
          </a:p>
        </p:txBody>
      </p:sp>
      <p:pic>
        <p:nvPicPr>
          <p:cNvPr id="2" name="Galotto_et_al_Movie_S2">
            <a:hlinkClick r:id="" action="ppaction://media"/>
            <a:extLst>
              <a:ext uri="{FF2B5EF4-FFF2-40B4-BE49-F238E27FC236}">
                <a16:creationId xmlns:a16="http://schemas.microsoft.com/office/drawing/2014/main" id="{5825A33E-EFE1-483B-8E41-3F638D608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7" y="2180844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F10ED0-ECCA-4754-8B9F-611AACE98DCD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S3</a:t>
            </a:r>
          </a:p>
        </p:txBody>
      </p:sp>
      <p:pic>
        <p:nvPicPr>
          <p:cNvPr id="4" name="Galotto_et_al_Movie_S3">
            <a:hlinkClick r:id="" action="ppaction://media"/>
            <a:extLst>
              <a:ext uri="{FF2B5EF4-FFF2-40B4-BE49-F238E27FC236}">
                <a16:creationId xmlns:a16="http://schemas.microsoft.com/office/drawing/2014/main" id="{9643591A-674A-4473-AC10-14783E160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7" y="2180844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5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DD384-62F3-4865-8E24-DF65FC80A50B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S4</a:t>
            </a:r>
          </a:p>
        </p:txBody>
      </p:sp>
      <p:pic>
        <p:nvPicPr>
          <p:cNvPr id="4" name="Galotto_et_al_Movie_S4">
            <a:hlinkClick r:id="" action="ppaction://media"/>
            <a:extLst>
              <a:ext uri="{FF2B5EF4-FFF2-40B4-BE49-F238E27FC236}">
                <a16:creationId xmlns:a16="http://schemas.microsoft.com/office/drawing/2014/main" id="{3114C4F0-CF61-4A65-8AFE-A90064E923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6" y="2304415"/>
            <a:ext cx="4451183" cy="22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6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409329-BDE2-4278-9F5A-38074D5934BA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S5</a:t>
            </a:r>
          </a:p>
        </p:txBody>
      </p:sp>
      <p:pic>
        <p:nvPicPr>
          <p:cNvPr id="4" name="Galotto_et_al_Movie_S5">
            <a:hlinkClick r:id="" action="ppaction://media"/>
            <a:extLst>
              <a:ext uri="{FF2B5EF4-FFF2-40B4-BE49-F238E27FC236}">
                <a16:creationId xmlns:a16="http://schemas.microsoft.com/office/drawing/2014/main" id="{B519CF9A-C4B4-438F-9556-7159952BD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2016" y="2487549"/>
            <a:ext cx="4443984" cy="22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8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lotto_etal_MovieS1">
            <a:hlinkClick r:id="" action="ppaction://media"/>
            <a:extLst>
              <a:ext uri="{FF2B5EF4-FFF2-40B4-BE49-F238E27FC236}">
                <a16:creationId xmlns:a16="http://schemas.microsoft.com/office/drawing/2014/main" id="{2D5D9520-BC7E-4FFE-BBEB-667B25C0C1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7" y="2344737"/>
            <a:ext cx="8902366" cy="2168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BF6DB2-2F6B-415A-A446-32227D5ABA4F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S1</a:t>
            </a:r>
          </a:p>
        </p:txBody>
      </p:sp>
    </p:spTree>
    <p:extLst>
      <p:ext uri="{BB962C8B-B14F-4D97-AF65-F5344CB8AC3E}">
        <p14:creationId xmlns:p14="http://schemas.microsoft.com/office/powerpoint/2010/main" val="156712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5EA4F9-B267-48A6-ABFB-76AFE4A3B4A6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S2</a:t>
            </a:r>
          </a:p>
        </p:txBody>
      </p:sp>
      <p:pic>
        <p:nvPicPr>
          <p:cNvPr id="4" name="Galotto_etal_MovieS2">
            <a:hlinkClick r:id="" action="ppaction://media"/>
            <a:extLst>
              <a:ext uri="{FF2B5EF4-FFF2-40B4-BE49-F238E27FC236}">
                <a16:creationId xmlns:a16="http://schemas.microsoft.com/office/drawing/2014/main" id="{720B1D21-1468-49A8-A2F3-669BF5AE0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4" y="2256092"/>
            <a:ext cx="8896630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9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295E8B-91CC-472B-9F09-7C2D15F2F40A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S3</a:t>
            </a:r>
          </a:p>
        </p:txBody>
      </p:sp>
      <p:pic>
        <p:nvPicPr>
          <p:cNvPr id="4" name="Galotto_etal_MovieS3">
            <a:hlinkClick r:id="" action="ppaction://media"/>
            <a:extLst>
              <a:ext uri="{FF2B5EF4-FFF2-40B4-BE49-F238E27FC236}">
                <a16:creationId xmlns:a16="http://schemas.microsoft.com/office/drawing/2014/main" id="{3390ABA0-C6BF-45BA-8C51-9074E02BF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7" y="2317433"/>
            <a:ext cx="8668512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DFC8F2-26E1-481C-922B-9CB97F012D41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S4</a:t>
            </a:r>
          </a:p>
        </p:txBody>
      </p:sp>
      <p:pic>
        <p:nvPicPr>
          <p:cNvPr id="4" name="Galotto_etal_MovieS4">
            <a:hlinkClick r:id="" action="ppaction://media"/>
            <a:extLst>
              <a:ext uri="{FF2B5EF4-FFF2-40B4-BE49-F238E27FC236}">
                <a16:creationId xmlns:a16="http://schemas.microsoft.com/office/drawing/2014/main" id="{CD1A4FEF-FCF2-41D3-A9AE-D4EDEE580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7" y="2378964"/>
            <a:ext cx="8668512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1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836EF-BABE-4EEF-9D46-92F6BA2507B9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S5</a:t>
            </a:r>
          </a:p>
        </p:txBody>
      </p:sp>
      <p:pic>
        <p:nvPicPr>
          <p:cNvPr id="4" name="Galotto_etal_MovieS5">
            <a:hlinkClick r:id="" action="ppaction://media"/>
            <a:extLst>
              <a:ext uri="{FF2B5EF4-FFF2-40B4-BE49-F238E27FC236}">
                <a16:creationId xmlns:a16="http://schemas.microsoft.com/office/drawing/2014/main" id="{4AD0FAF0-1318-4904-972A-F3C38D33E6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7" y="2244725"/>
            <a:ext cx="8668512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7D366D-3B7A-4E6F-B7F0-80C5B7BB7FBB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S6</a:t>
            </a:r>
          </a:p>
        </p:txBody>
      </p:sp>
      <p:pic>
        <p:nvPicPr>
          <p:cNvPr id="4" name="Galotto_etal_MovieS6">
            <a:hlinkClick r:id="" action="ppaction://media"/>
            <a:extLst>
              <a:ext uri="{FF2B5EF4-FFF2-40B4-BE49-F238E27FC236}">
                <a16:creationId xmlns:a16="http://schemas.microsoft.com/office/drawing/2014/main" id="{7DD33ACE-B909-40B4-B967-1675FFCAF6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7" y="2345436"/>
            <a:ext cx="8634782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9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8EFCE2-81A6-45B3-B901-226E094D7F36}"/>
              </a:ext>
            </a:extLst>
          </p:cNvPr>
          <p:cNvSpPr txBox="1"/>
          <p:nvPr/>
        </p:nvSpPr>
        <p:spPr>
          <a:xfrm>
            <a:off x="3144433" y="2598003"/>
            <a:ext cx="4510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Movies chapter 3</a:t>
            </a:r>
          </a:p>
        </p:txBody>
      </p:sp>
    </p:spTree>
    <p:extLst>
      <p:ext uri="{BB962C8B-B14F-4D97-AF65-F5344CB8AC3E}">
        <p14:creationId xmlns:p14="http://schemas.microsoft.com/office/powerpoint/2010/main" val="2573147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F634D2-6AFE-42E9-A6AE-B35E0CC0E342}"/>
              </a:ext>
            </a:extLst>
          </p:cNvPr>
          <p:cNvSpPr txBox="1"/>
          <p:nvPr/>
        </p:nvSpPr>
        <p:spPr>
          <a:xfrm>
            <a:off x="1644817" y="1438656"/>
            <a:ext cx="114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Movie S1</a:t>
            </a:r>
          </a:p>
        </p:txBody>
      </p:sp>
      <p:pic>
        <p:nvPicPr>
          <p:cNvPr id="4" name="Galotto_et_al_Movie_S1">
            <a:hlinkClick r:id="" action="ppaction://media"/>
            <a:extLst>
              <a:ext uri="{FF2B5EF4-FFF2-40B4-BE49-F238E27FC236}">
                <a16:creationId xmlns:a16="http://schemas.microsoft.com/office/drawing/2014/main" id="{986B3ADA-4F5E-4287-A4F0-0F9F2B6F2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817" y="2180844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</Words>
  <Application>Microsoft Office PowerPoint</Application>
  <PresentationFormat>Widescreen</PresentationFormat>
  <Paragraphs>13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Galotto, Giulia</dc:creator>
  <cp:lastModifiedBy>Galotto, Giulia</cp:lastModifiedBy>
  <cp:revision>2</cp:revision>
  <dcterms:created xsi:type="dcterms:W3CDTF">2020-11-07T21:48:24Z</dcterms:created>
  <dcterms:modified xsi:type="dcterms:W3CDTF">2020-11-07T21:55:24Z</dcterms:modified>
</cp:coreProperties>
</file>