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ubik Medium"/>
      <p:regular r:id="rId21"/>
      <p:bold r:id="rId22"/>
      <p:italic r:id="rId23"/>
      <p:boldItalic r:id="rId24"/>
    </p:embeddedFont>
    <p:embeddedFont>
      <p:font typeface="Montserrat"/>
      <p:regular r:id="rId25"/>
      <p:bold r:id="rId26"/>
      <p:italic r:id="rId27"/>
      <p:boldItalic r:id="rId28"/>
    </p:embeddedFont>
    <p:embeddedFont>
      <p:font typeface="Abel"/>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ubikMedium-bold.fntdata"/><Relationship Id="rId21" Type="http://schemas.openxmlformats.org/officeDocument/2006/relationships/font" Target="fonts/RubikMedium-regular.fntdata"/><Relationship Id="rId24" Type="http://schemas.openxmlformats.org/officeDocument/2006/relationships/font" Target="fonts/RubikMedium-boldItalic.fntdata"/><Relationship Id="rId23" Type="http://schemas.openxmlformats.org/officeDocument/2006/relationships/font" Target="fonts/RubikMedium-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bel-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23654fad85_1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23654fad85_1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We aimed to work on the </a:t>
            </a:r>
            <a:r>
              <a:rPr lang="en"/>
              <a:t>implementation</a:t>
            </a:r>
            <a:r>
              <a:rPr lang="en"/>
              <a:t> of the CRM software, in this case Substance Views for the SYDRC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2548f41a8a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2548f41a8a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2548f41a8a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2548f41a8a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21c77f288f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21c77f288f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Worzala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244ea7d53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244ea7d53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James. Show one of his videos I guess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2224e0fa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2224e0fa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21c77f28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21c77f28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James - CRMs are </a:t>
            </a:r>
            <a:endParaRPr/>
          </a:p>
          <a:p>
            <a:pPr indent="0" lvl="0" marL="0" rtl="0" algn="l">
              <a:spcBef>
                <a:spcPts val="0"/>
              </a:spcBef>
              <a:spcAft>
                <a:spcPts val="0"/>
              </a:spcAft>
              <a:buNone/>
            </a:pPr>
            <a:r>
              <a:rPr lang="en"/>
              <a:t>CRMs are valuable tools for </a:t>
            </a:r>
            <a:r>
              <a:rPr lang="en"/>
              <a:t>nonprofits - centralize and keep track on information throughout an organization. </a:t>
            </a:r>
            <a:endParaRPr/>
          </a:p>
          <a:p>
            <a:pPr indent="0" lvl="0" marL="0" rtl="0" algn="l">
              <a:spcBef>
                <a:spcPts val="0"/>
              </a:spcBef>
              <a:spcAft>
                <a:spcPts val="0"/>
              </a:spcAft>
              <a:buNone/>
            </a:pPr>
            <a:r>
              <a:rPr lang="en"/>
              <a:t>Majority of Medium-Supermajor size nonprofits use CRM software.</a:t>
            </a:r>
            <a:endParaRPr/>
          </a:p>
          <a:p>
            <a:pPr indent="0" lvl="0" marL="0" rtl="0" algn="l">
              <a:spcBef>
                <a:spcPts val="0"/>
              </a:spcBef>
              <a:spcAft>
                <a:spcPts val="0"/>
              </a:spcAft>
              <a:buNone/>
            </a:pPr>
            <a:r>
              <a:rPr lang="en"/>
              <a:t>Over 80% of nonprofits say that CRM software saves them time.</a:t>
            </a:r>
            <a:endParaRPr/>
          </a:p>
          <a:p>
            <a:pPr indent="0" lvl="0" marL="0" rtl="0" algn="l">
              <a:spcBef>
                <a:spcPts val="0"/>
              </a:spcBef>
              <a:spcAft>
                <a:spcPts val="0"/>
              </a:spcAft>
              <a:buNone/>
            </a:pPr>
            <a:r>
              <a:rPr lang="en"/>
              <a:t>Over $8 return on investment.</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21c77f288f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21c77f288f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Bradley- The CRM that the SYDRC uses is Substance Views though its lackluster technical support and un</a:t>
            </a:r>
            <a:r>
              <a:rPr lang="en"/>
              <a:t>intuitive</a:t>
            </a:r>
            <a:r>
              <a:rPr lang="en"/>
              <a:t> </a:t>
            </a:r>
            <a:r>
              <a:rPr lang="en"/>
              <a:t>design</a:t>
            </a:r>
            <a:r>
              <a:rPr lang="en"/>
              <a:t> led to workflows in SYDRC using </a:t>
            </a:r>
            <a:r>
              <a:rPr lang="en"/>
              <a:t>different</a:t>
            </a:r>
            <a:r>
              <a:rPr lang="en"/>
              <a:t> applications to gather feedback, organize large </a:t>
            </a:r>
            <a:r>
              <a:rPr lang="en"/>
              <a:t>amounts</a:t>
            </a:r>
            <a:r>
              <a:rPr lang="en"/>
              <a:t> of data, or to write down </a:t>
            </a:r>
            <a:r>
              <a:rPr lang="en"/>
              <a:t>important</a:t>
            </a:r>
            <a:r>
              <a:rPr lang="en"/>
              <a:t> </a:t>
            </a:r>
            <a:r>
              <a:rPr lang="en"/>
              <a:t>information. Spreading this information among these applications caused the data to be decentralized and duplication of work which could take time away from working with clients and activities in the organization. </a:t>
            </a:r>
            <a:r>
              <a:rPr lang="en"/>
              <a:t>We </a:t>
            </a:r>
            <a:r>
              <a:rPr lang="en"/>
              <a:t>wanted to move as much of these tasks to Views from google forms to the questionnaires functionality and summaries to analyze data that is collected. Moving to Views offers data centralization and less confusion among staff members when using one app.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Disorganization</a:t>
            </a:r>
            <a:endParaRPr/>
          </a:p>
          <a:p>
            <a:pPr indent="0" lvl="0" marL="0" rtl="0" algn="l">
              <a:spcBef>
                <a:spcPts val="0"/>
              </a:spcBef>
              <a:spcAft>
                <a:spcPts val="0"/>
              </a:spcAft>
              <a:buClr>
                <a:schemeClr val="dk1"/>
              </a:buClr>
              <a:buSzPts val="1100"/>
              <a:buFont typeface="Arial"/>
              <a:buNone/>
            </a:pPr>
            <a:r>
              <a:rPr lang="en"/>
              <a:t>Duplication of work</a:t>
            </a:r>
            <a:endParaRPr/>
          </a:p>
          <a:p>
            <a:pPr indent="0" lvl="0" marL="0" rtl="0" algn="l">
              <a:spcBef>
                <a:spcPts val="0"/>
              </a:spcBef>
              <a:spcAft>
                <a:spcPts val="0"/>
              </a:spcAft>
              <a:buClr>
                <a:schemeClr val="dk1"/>
              </a:buClr>
              <a:buSzPts val="1100"/>
              <a:buFont typeface="Arial"/>
              <a:buNone/>
            </a:pPr>
            <a:r>
              <a:rPr lang="en"/>
              <a:t>Non centralized</a:t>
            </a:r>
            <a:endParaRPr/>
          </a:p>
          <a:p>
            <a:pPr indent="0" lvl="0" marL="0" rtl="0" algn="l">
              <a:spcBef>
                <a:spcPts val="0"/>
              </a:spcBef>
              <a:spcAft>
                <a:spcPts val="0"/>
              </a:spcAft>
              <a:buClr>
                <a:schemeClr val="dk1"/>
              </a:buClr>
              <a:buSzPts val="1100"/>
              <a:buFont typeface="Arial"/>
              <a:buNone/>
            </a:pPr>
            <a:r>
              <a:rPr lang="en"/>
              <a:t>Hard to summarize info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2579a9eba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2579a9eba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James - Views </a:t>
            </a:r>
            <a:endParaRPr/>
          </a:p>
          <a:p>
            <a:pPr indent="0" lvl="0" marL="0" rtl="0" algn="l">
              <a:spcBef>
                <a:spcPts val="0"/>
              </a:spcBef>
              <a:spcAft>
                <a:spcPts val="0"/>
              </a:spcAft>
              <a:buNone/>
            </a:pPr>
            <a:r>
              <a:rPr lang="en"/>
              <a:t>4 main Categories:</a:t>
            </a:r>
            <a:endParaRPr/>
          </a:p>
          <a:p>
            <a:pPr indent="0" lvl="0" marL="0" rtl="0" algn="l">
              <a:spcBef>
                <a:spcPts val="0"/>
              </a:spcBef>
              <a:spcAft>
                <a:spcPts val="0"/>
              </a:spcAft>
              <a:buNone/>
            </a:pPr>
            <a:r>
              <a:rPr lang="en"/>
              <a:t>Contacts </a:t>
            </a:r>
            <a:endParaRPr/>
          </a:p>
          <a:p>
            <a:pPr indent="0" lvl="0" marL="0" rtl="0" algn="l">
              <a:spcBef>
                <a:spcPts val="0"/>
              </a:spcBef>
              <a:spcAft>
                <a:spcPts val="0"/>
              </a:spcAft>
              <a:buNone/>
            </a:pPr>
            <a:r>
              <a:rPr lang="en"/>
              <a:t>Work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21c77f288f_0_1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21c77f288f_0_1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Bradley-Within the SYDRC there are 4 main </a:t>
            </a:r>
            <a:r>
              <a:rPr lang="en"/>
              <a:t>departments</a:t>
            </a:r>
            <a:r>
              <a:rPr lang="en"/>
              <a:t> and each has its own </a:t>
            </a:r>
            <a:r>
              <a:rPr lang="en"/>
              <a:t>workflow</a:t>
            </a:r>
            <a:r>
              <a:rPr lang="en"/>
              <a:t> that requires different parts of the V</a:t>
            </a:r>
            <a:r>
              <a:rPr lang="en"/>
              <a:t>iews</a:t>
            </a:r>
            <a:r>
              <a:rPr lang="en"/>
              <a:t> software. To determine how they used Views we originally sent out a survey asking about your use case, then </a:t>
            </a:r>
            <a:r>
              <a:rPr lang="en"/>
              <a:t>informal</a:t>
            </a:r>
            <a:r>
              <a:rPr lang="en"/>
              <a:t> interviews to gather more </a:t>
            </a:r>
            <a:r>
              <a:rPr lang="en"/>
              <a:t>information</a:t>
            </a:r>
            <a:r>
              <a:rPr lang="en"/>
              <a:t> on there current workflow and what might be able to be moved over to Views. And as we continued to find ways that Views can work in the SYDRC we met with staff weekly to present our findings and get feedback on our </a:t>
            </a:r>
            <a:r>
              <a:rPr lang="en"/>
              <a:t>changes</a:t>
            </a:r>
            <a:r>
              <a:rPr lang="en"/>
              <a:t>. On the </a:t>
            </a:r>
            <a:r>
              <a:rPr lang="en"/>
              <a:t>slide</a:t>
            </a:r>
            <a:r>
              <a:rPr lang="en"/>
              <a:t> is a </a:t>
            </a:r>
            <a:r>
              <a:rPr lang="en"/>
              <a:t>brief</a:t>
            </a:r>
            <a:r>
              <a:rPr lang="en"/>
              <a:t> graphic showing each department and the applications previously used and how they have moved towards using Views more </a:t>
            </a:r>
            <a:r>
              <a:rPr lang="en"/>
              <a:t>independently.</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23654fad8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23654fad8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23654fad85_1_1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23654fad85_1_1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Enquiry form went from word to Questionnaire</a:t>
            </a:r>
            <a:endParaRPr/>
          </a:p>
          <a:p>
            <a:pPr indent="-298450" lvl="1" marL="914400" rtl="0" algn="l">
              <a:spcBef>
                <a:spcPts val="0"/>
              </a:spcBef>
              <a:spcAft>
                <a:spcPts val="0"/>
              </a:spcAft>
              <a:buSzPts val="1100"/>
              <a:buChar char="-"/>
            </a:pPr>
            <a:r>
              <a:rPr lang="en"/>
              <a:t>Ant staff member will be able to fill out a questionnaire in Vies</a:t>
            </a:r>
            <a:endParaRPr/>
          </a:p>
          <a:p>
            <a:pPr indent="-298450" lvl="1" marL="914400" rtl="0" algn="l">
              <a:spcBef>
                <a:spcPts val="0"/>
              </a:spcBef>
              <a:spcAft>
                <a:spcPts val="0"/>
              </a:spcAft>
              <a:buSzPts val="1100"/>
              <a:buChar char="-"/>
            </a:pPr>
            <a:r>
              <a:rPr lang="en"/>
              <a:t>It can be linked to a participant</a:t>
            </a:r>
            <a:endParaRPr/>
          </a:p>
          <a:p>
            <a:pPr indent="-298450" lvl="1" marL="914400" rtl="0" algn="l">
              <a:spcBef>
                <a:spcPts val="0"/>
              </a:spcBef>
              <a:spcAft>
                <a:spcPts val="0"/>
              </a:spcAft>
              <a:buSzPts val="1100"/>
              <a:buChar char="-"/>
            </a:pPr>
            <a:r>
              <a:rPr lang="en"/>
              <a:t>Stats and summaries can be made on it</a:t>
            </a:r>
            <a:endParaRPr/>
          </a:p>
          <a:p>
            <a:pPr indent="-298450" lvl="0" marL="457200" rtl="0" algn="l">
              <a:spcBef>
                <a:spcPts val="0"/>
              </a:spcBef>
              <a:spcAft>
                <a:spcPts val="0"/>
              </a:spcAft>
              <a:buSzPts val="1100"/>
              <a:buChar char="-"/>
            </a:pPr>
            <a:r>
              <a:rPr lang="en"/>
              <a:t>Case Work Form went to Questionnaire</a:t>
            </a:r>
            <a:endParaRPr/>
          </a:p>
          <a:p>
            <a:pPr indent="-298450" lvl="1" marL="914400" rtl="0" algn="l">
              <a:spcBef>
                <a:spcPts val="0"/>
              </a:spcBef>
              <a:spcAft>
                <a:spcPts val="0"/>
              </a:spcAft>
              <a:buSzPts val="1100"/>
              <a:buChar char="-"/>
            </a:pPr>
            <a:r>
              <a:rPr lang="en"/>
              <a:t>Linked to a participant</a:t>
            </a:r>
            <a:endParaRPr/>
          </a:p>
          <a:p>
            <a:pPr indent="-298450" lvl="1" marL="914400" rtl="0" algn="l">
              <a:spcBef>
                <a:spcPts val="0"/>
              </a:spcBef>
              <a:spcAft>
                <a:spcPts val="0"/>
              </a:spcAft>
              <a:buSzPts val="1100"/>
              <a:buChar char="-"/>
            </a:pPr>
            <a:r>
              <a:rPr lang="en"/>
              <a:t>Can sort by open and closed</a:t>
            </a:r>
            <a:endParaRPr/>
          </a:p>
          <a:p>
            <a:pPr indent="-298450" lvl="1" marL="914400" rtl="0" algn="l">
              <a:spcBef>
                <a:spcPts val="0"/>
              </a:spcBef>
              <a:spcAft>
                <a:spcPts val="0"/>
              </a:spcAft>
              <a:buSzPts val="1100"/>
              <a:buChar char="-"/>
            </a:pPr>
            <a:r>
              <a:rPr lang="en"/>
              <a:t>Easy Statistical Summaries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2548f41a8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2548f41a8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2548f41a8a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2548f41a8a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s://www.flaticon.com/?utm_source=slidesgo_template&amp;utm_medium=referral-link&amp;utm_campaign=s%20g_resources&amp;utm_content=flaticon" TargetMode="Externa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2896958" y="-2537327"/>
            <a:ext cx="13462914" cy="9678220"/>
            <a:chOff x="-2896958" y="-2537327"/>
            <a:chExt cx="13462914" cy="9678220"/>
          </a:xfrm>
        </p:grpSpPr>
        <p:sp>
          <p:nvSpPr>
            <p:cNvPr id="56" name="Google Shape;56;p14"/>
            <p:cNvSpPr/>
            <p:nvPr/>
          </p:nvSpPr>
          <p:spPr>
            <a:xfrm rot="1514338">
              <a:off x="5806126" y="-191038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rot="1514338">
              <a:off x="-2275832" y="2912408"/>
              <a:ext cx="3410358" cy="3676910"/>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1514338">
              <a:off x="-1152704" y="2271963"/>
              <a:ext cx="3325502" cy="4032164"/>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1514338">
              <a:off x="-1644474" y="216096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430265">
              <a:off x="6184762" y="-1321502"/>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1430265">
              <a:off x="6604611" y="-1035768"/>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2575476" y="1244155"/>
              <a:ext cx="4003500" cy="266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rot="5400000">
              <a:off x="3228495" y="568429"/>
              <a:ext cx="2687009" cy="4013952"/>
            </a:xfrm>
            <a:custGeom>
              <a:rect b="b" l="l" r="r" t="t"/>
              <a:pathLst>
                <a:path extrusionOk="0" h="71534" w="47852">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14"/>
          <p:cNvSpPr txBox="1"/>
          <p:nvPr>
            <p:ph type="ctrTitle"/>
          </p:nvPr>
        </p:nvSpPr>
        <p:spPr>
          <a:xfrm>
            <a:off x="2745400" y="1637150"/>
            <a:ext cx="3653400" cy="1887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5200"/>
              <a:buFont typeface="Rubik Medium"/>
              <a:buNone/>
              <a:defRPr b="0" sz="8500">
                <a:solidFill>
                  <a:schemeClr val="accent5"/>
                </a:solidFill>
              </a:defRPr>
            </a:lvl1pPr>
            <a:lvl2pPr lvl="1"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2pPr>
            <a:lvl3pPr lvl="2"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3pPr>
            <a:lvl4pPr lvl="3"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4pPr>
            <a:lvl5pPr lvl="4"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5pPr>
            <a:lvl6pPr lvl="5"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6pPr>
            <a:lvl7pPr lvl="6"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7pPr>
            <a:lvl8pPr lvl="7"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8pPr>
            <a:lvl9pPr lvl="8" rtl="0" algn="ctr">
              <a:spcBef>
                <a:spcPts val="0"/>
              </a:spcBef>
              <a:spcAft>
                <a:spcPts val="0"/>
              </a:spcAft>
              <a:buClr>
                <a:schemeClr val="lt1"/>
              </a:buClr>
              <a:buSzPts val="5200"/>
              <a:buFont typeface="Rubik Medium"/>
              <a:buNone/>
              <a:defRPr b="0" sz="5200">
                <a:solidFill>
                  <a:schemeClr val="lt1"/>
                </a:solidFill>
                <a:latin typeface="Rubik Medium"/>
                <a:ea typeface="Rubik Medium"/>
                <a:cs typeface="Rubik Medium"/>
                <a:sym typeface="Rubik Medium"/>
              </a:defRPr>
            </a:lvl9pPr>
          </a:lstStyle>
          <a:p/>
        </p:txBody>
      </p:sp>
      <p:sp>
        <p:nvSpPr>
          <p:cNvPr id="65" name="Google Shape;65;p14"/>
          <p:cNvSpPr txBox="1"/>
          <p:nvPr>
            <p:ph idx="1" type="subTitle"/>
          </p:nvPr>
        </p:nvSpPr>
        <p:spPr>
          <a:xfrm>
            <a:off x="2053275" y="3906550"/>
            <a:ext cx="5037600" cy="54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2800"/>
              <a:buNone/>
              <a:defRPr>
                <a:solidFill>
                  <a:schemeClr val="accent3"/>
                </a:solidFill>
              </a:defRPr>
            </a:lvl1pPr>
            <a:lvl2pPr lvl="1" rtl="0" algn="ctr">
              <a:lnSpc>
                <a:spcPct val="100000"/>
              </a:lnSpc>
              <a:spcBef>
                <a:spcPts val="0"/>
              </a:spcBef>
              <a:spcAft>
                <a:spcPts val="0"/>
              </a:spcAft>
              <a:buClr>
                <a:schemeClr val="accent3"/>
              </a:buClr>
              <a:buSzPts val="2800"/>
              <a:buNone/>
              <a:defRPr sz="2800">
                <a:solidFill>
                  <a:schemeClr val="accent3"/>
                </a:solidFill>
              </a:defRPr>
            </a:lvl2pPr>
            <a:lvl3pPr lvl="2" rtl="0" algn="ctr">
              <a:lnSpc>
                <a:spcPct val="100000"/>
              </a:lnSpc>
              <a:spcBef>
                <a:spcPts val="0"/>
              </a:spcBef>
              <a:spcAft>
                <a:spcPts val="0"/>
              </a:spcAft>
              <a:buClr>
                <a:schemeClr val="accent3"/>
              </a:buClr>
              <a:buSzPts val="2800"/>
              <a:buNone/>
              <a:defRPr sz="2800">
                <a:solidFill>
                  <a:schemeClr val="accent3"/>
                </a:solidFill>
              </a:defRPr>
            </a:lvl3pPr>
            <a:lvl4pPr lvl="3" rtl="0" algn="ctr">
              <a:lnSpc>
                <a:spcPct val="100000"/>
              </a:lnSpc>
              <a:spcBef>
                <a:spcPts val="0"/>
              </a:spcBef>
              <a:spcAft>
                <a:spcPts val="0"/>
              </a:spcAft>
              <a:buClr>
                <a:schemeClr val="accent3"/>
              </a:buClr>
              <a:buSzPts val="2800"/>
              <a:buNone/>
              <a:defRPr sz="2800">
                <a:solidFill>
                  <a:schemeClr val="accent3"/>
                </a:solidFill>
              </a:defRPr>
            </a:lvl4pPr>
            <a:lvl5pPr lvl="4" rtl="0" algn="ctr">
              <a:lnSpc>
                <a:spcPct val="100000"/>
              </a:lnSpc>
              <a:spcBef>
                <a:spcPts val="0"/>
              </a:spcBef>
              <a:spcAft>
                <a:spcPts val="0"/>
              </a:spcAft>
              <a:buClr>
                <a:schemeClr val="accent3"/>
              </a:buClr>
              <a:buSzPts val="2800"/>
              <a:buNone/>
              <a:defRPr sz="2800">
                <a:solidFill>
                  <a:schemeClr val="accent3"/>
                </a:solidFill>
              </a:defRPr>
            </a:lvl5pPr>
            <a:lvl6pPr lvl="5" rtl="0" algn="ctr">
              <a:lnSpc>
                <a:spcPct val="100000"/>
              </a:lnSpc>
              <a:spcBef>
                <a:spcPts val="0"/>
              </a:spcBef>
              <a:spcAft>
                <a:spcPts val="0"/>
              </a:spcAft>
              <a:buClr>
                <a:schemeClr val="accent3"/>
              </a:buClr>
              <a:buSzPts val="2800"/>
              <a:buNone/>
              <a:defRPr sz="2800">
                <a:solidFill>
                  <a:schemeClr val="accent3"/>
                </a:solidFill>
              </a:defRPr>
            </a:lvl6pPr>
            <a:lvl7pPr lvl="6" rtl="0" algn="ctr">
              <a:lnSpc>
                <a:spcPct val="100000"/>
              </a:lnSpc>
              <a:spcBef>
                <a:spcPts val="0"/>
              </a:spcBef>
              <a:spcAft>
                <a:spcPts val="0"/>
              </a:spcAft>
              <a:buClr>
                <a:schemeClr val="accent3"/>
              </a:buClr>
              <a:buSzPts val="2800"/>
              <a:buNone/>
              <a:defRPr sz="2800">
                <a:solidFill>
                  <a:schemeClr val="accent3"/>
                </a:solidFill>
              </a:defRPr>
            </a:lvl7pPr>
            <a:lvl8pPr lvl="7" rtl="0" algn="ctr">
              <a:lnSpc>
                <a:spcPct val="100000"/>
              </a:lnSpc>
              <a:spcBef>
                <a:spcPts val="0"/>
              </a:spcBef>
              <a:spcAft>
                <a:spcPts val="0"/>
              </a:spcAft>
              <a:buClr>
                <a:schemeClr val="accent3"/>
              </a:buClr>
              <a:buSzPts val="2800"/>
              <a:buNone/>
              <a:defRPr sz="2800">
                <a:solidFill>
                  <a:schemeClr val="accent3"/>
                </a:solidFill>
              </a:defRPr>
            </a:lvl8pPr>
            <a:lvl9pPr lvl="8" rtl="0" algn="ctr">
              <a:lnSpc>
                <a:spcPct val="100000"/>
              </a:lnSpc>
              <a:spcBef>
                <a:spcPts val="0"/>
              </a:spcBef>
              <a:spcAft>
                <a:spcPts val="0"/>
              </a:spcAft>
              <a:buClr>
                <a:schemeClr val="accent3"/>
              </a:buClr>
              <a:buSzPts val="2800"/>
              <a:buNone/>
              <a:defRPr sz="2800">
                <a:solidFill>
                  <a:schemeClr val="accent3"/>
                </a:solidFill>
              </a:defRPr>
            </a:lvl9pPr>
          </a:lstStyle>
          <a:p/>
        </p:txBody>
      </p:sp>
      <p:sp>
        <p:nvSpPr>
          <p:cNvPr id="66" name="Google Shape;66;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grpSp>
        <p:nvGrpSpPr>
          <p:cNvPr id="68" name="Google Shape;68;p15"/>
          <p:cNvGrpSpPr/>
          <p:nvPr/>
        </p:nvGrpSpPr>
        <p:grpSpPr>
          <a:xfrm>
            <a:off x="-3030308" y="-2842127"/>
            <a:ext cx="15253614" cy="10299995"/>
            <a:chOff x="-3030308" y="-2842127"/>
            <a:chExt cx="15253614" cy="10299995"/>
          </a:xfrm>
        </p:grpSpPr>
        <p:sp>
          <p:nvSpPr>
            <p:cNvPr id="69" name="Google Shape;69;p15"/>
            <p:cNvSpPr/>
            <p:nvPr/>
          </p:nvSpPr>
          <p:spPr>
            <a:xfrm rot="-9285662">
              <a:off x="7702278" y="-1512919"/>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9285662">
              <a:off x="-1764529" y="2618998"/>
              <a:ext cx="3410358" cy="3676910"/>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rot="-9285662">
              <a:off x="-2326551" y="2687763"/>
              <a:ext cx="3325502" cy="4032164"/>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9285662">
              <a:off x="-2353432" y="2795402"/>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9369735">
              <a:off x="7789087" y="-1709064"/>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9369735">
              <a:off x="7453307" y="-2346755"/>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15"/>
          <p:cNvSpPr txBox="1"/>
          <p:nvPr>
            <p:ph type="title"/>
          </p:nvPr>
        </p:nvSpPr>
        <p:spPr>
          <a:xfrm>
            <a:off x="2439450" y="2337508"/>
            <a:ext cx="4265100" cy="148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sz="4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6" name="Google Shape;76;p15"/>
          <p:cNvSpPr txBox="1"/>
          <p:nvPr>
            <p:ph idx="1" type="subTitle"/>
          </p:nvPr>
        </p:nvSpPr>
        <p:spPr>
          <a:xfrm>
            <a:off x="3133400" y="3782163"/>
            <a:ext cx="2877300" cy="64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7" name="Google Shape;77;p15"/>
          <p:cNvSpPr txBox="1"/>
          <p:nvPr>
            <p:ph hasCustomPrompt="1" idx="2" type="title"/>
          </p:nvPr>
        </p:nvSpPr>
        <p:spPr>
          <a:xfrm>
            <a:off x="3082350" y="867950"/>
            <a:ext cx="2979300" cy="1300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1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8" name="Google Shape;7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grpSp>
        <p:nvGrpSpPr>
          <p:cNvPr id="80" name="Google Shape;80;p16"/>
          <p:cNvGrpSpPr/>
          <p:nvPr/>
        </p:nvGrpSpPr>
        <p:grpSpPr>
          <a:xfrm>
            <a:off x="-2605605" y="-2596320"/>
            <a:ext cx="13108099" cy="11195357"/>
            <a:chOff x="-2605605" y="-2596320"/>
            <a:chExt cx="13108099" cy="11195357"/>
          </a:xfrm>
        </p:grpSpPr>
        <p:sp>
          <p:nvSpPr>
            <p:cNvPr id="81" name="Google Shape;81;p16"/>
            <p:cNvSpPr/>
            <p:nvPr/>
          </p:nvSpPr>
          <p:spPr>
            <a:xfrm rot="812392">
              <a:off x="912002" y="2074247"/>
              <a:ext cx="2434973" cy="2625289"/>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5"/>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6"/>
            <p:cNvGrpSpPr/>
            <p:nvPr/>
          </p:nvGrpSpPr>
          <p:grpSpPr>
            <a:xfrm rot="375330">
              <a:off x="5113665" y="3499604"/>
              <a:ext cx="5140785" cy="4833748"/>
              <a:chOff x="8101026" y="3219568"/>
              <a:chExt cx="3887248" cy="3655080"/>
            </a:xfrm>
          </p:grpSpPr>
          <p:sp>
            <p:nvSpPr>
              <p:cNvPr id="83" name="Google Shape;83;p16"/>
              <p:cNvSpPr/>
              <p:nvPr/>
            </p:nvSpPr>
            <p:spPr>
              <a:xfrm rot="594768">
                <a:off x="8328626" y="3845818"/>
                <a:ext cx="2348800" cy="2847915"/>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rot="-988308">
                <a:off x="8924872" y="3545996"/>
                <a:ext cx="2715038" cy="2850200"/>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16"/>
            <p:cNvGrpSpPr/>
            <p:nvPr/>
          </p:nvGrpSpPr>
          <p:grpSpPr>
            <a:xfrm rot="2219984">
              <a:off x="-1772316" y="-1860620"/>
              <a:ext cx="3796561" cy="4039571"/>
              <a:chOff x="7558301" y="3163860"/>
              <a:chExt cx="3072638" cy="3269311"/>
            </a:xfrm>
          </p:grpSpPr>
          <p:sp>
            <p:nvSpPr>
              <p:cNvPr id="86" name="Google Shape;86;p16"/>
              <p:cNvSpPr/>
              <p:nvPr/>
            </p:nvSpPr>
            <p:spPr>
              <a:xfrm rot="-336564">
                <a:off x="7679458" y="3275364"/>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rot="-336564">
                <a:off x="8146698" y="3440311"/>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rot="-336564">
                <a:off x="7783010" y="3457006"/>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9" name="Google Shape;89;p16"/>
          <p:cNvSpPr txBox="1"/>
          <p:nvPr>
            <p:ph idx="1" type="body"/>
          </p:nvPr>
        </p:nvSpPr>
        <p:spPr>
          <a:xfrm>
            <a:off x="4624775" y="2123100"/>
            <a:ext cx="3294600" cy="13878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0" name="Google Shape;90;p16"/>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91" name="Google Shape;91;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1"/>
        </a:solidFill>
      </p:bgPr>
    </p:bg>
    <p:spTree>
      <p:nvGrpSpPr>
        <p:cNvPr id="92" name="Shape 92"/>
        <p:cNvGrpSpPr/>
        <p:nvPr/>
      </p:nvGrpSpPr>
      <p:grpSpPr>
        <a:xfrm>
          <a:off x="0" y="0"/>
          <a:ext cx="0" cy="0"/>
          <a:chOff x="0" y="0"/>
          <a:chExt cx="0" cy="0"/>
        </a:xfrm>
      </p:grpSpPr>
      <p:grpSp>
        <p:nvGrpSpPr>
          <p:cNvPr id="93" name="Google Shape;93;p17"/>
          <p:cNvGrpSpPr/>
          <p:nvPr/>
        </p:nvGrpSpPr>
        <p:grpSpPr>
          <a:xfrm flipH="1" rot="10800000">
            <a:off x="-3157403" y="-2327776"/>
            <a:ext cx="14457596" cy="9492188"/>
            <a:chOff x="-3157403" y="-2327776"/>
            <a:chExt cx="14457596" cy="9492188"/>
          </a:xfrm>
        </p:grpSpPr>
        <p:sp>
          <p:nvSpPr>
            <p:cNvPr id="94" name="Google Shape;94;p17"/>
            <p:cNvSpPr/>
            <p:nvPr/>
          </p:nvSpPr>
          <p:spPr>
            <a:xfrm rot="1514360">
              <a:off x="7664166" y="-1848832"/>
              <a:ext cx="2936660" cy="308285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rot="1514343">
              <a:off x="-2679303" y="3909620"/>
              <a:ext cx="2625055" cy="2830228"/>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1514343">
              <a:off x="-1814818" y="3416661"/>
              <a:ext cx="2559739" cy="310367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1514343">
              <a:off x="-2193340" y="3331226"/>
              <a:ext cx="2958960" cy="310626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rot="1430259">
              <a:off x="7953466" y="-1399018"/>
              <a:ext cx="2580939" cy="2782664"/>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rot="1430259">
              <a:off x="8274188" y="-1180746"/>
              <a:ext cx="2516720" cy="305151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7"/>
          <p:cNvSpPr txBox="1"/>
          <p:nvPr>
            <p:ph idx="1" type="body"/>
          </p:nvPr>
        </p:nvSpPr>
        <p:spPr>
          <a:xfrm>
            <a:off x="1572325" y="2586704"/>
            <a:ext cx="2599200" cy="12543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1" name="Google Shape;101;p17"/>
          <p:cNvSpPr txBox="1"/>
          <p:nvPr>
            <p:ph idx="2" type="body"/>
          </p:nvPr>
        </p:nvSpPr>
        <p:spPr>
          <a:xfrm>
            <a:off x="4972523" y="2586704"/>
            <a:ext cx="2599200" cy="12543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2" name="Google Shape;102;p17"/>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103" name="Google Shape;103;p17"/>
          <p:cNvSpPr txBox="1"/>
          <p:nvPr>
            <p:ph idx="3" type="subTitle"/>
          </p:nvPr>
        </p:nvSpPr>
        <p:spPr>
          <a:xfrm>
            <a:off x="1551500" y="2382475"/>
            <a:ext cx="2599200" cy="21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800">
                <a:solidFill>
                  <a:schemeClr val="accent5"/>
                </a:solidFill>
                <a:latin typeface="Abel"/>
                <a:ea typeface="Abel"/>
                <a:cs typeface="Abel"/>
                <a:sym typeface="Abe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4" name="Google Shape;104;p17"/>
          <p:cNvSpPr txBox="1"/>
          <p:nvPr>
            <p:ph idx="4" type="subTitle"/>
          </p:nvPr>
        </p:nvSpPr>
        <p:spPr>
          <a:xfrm>
            <a:off x="4972525" y="2382475"/>
            <a:ext cx="2599200" cy="21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800">
                <a:solidFill>
                  <a:schemeClr val="accent5"/>
                </a:solidFill>
                <a:latin typeface="Abel"/>
                <a:ea typeface="Abel"/>
                <a:cs typeface="Abel"/>
                <a:sym typeface="Abe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5" name="Google Shape;105;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grpSp>
        <p:nvGrpSpPr>
          <p:cNvPr id="107" name="Google Shape;107;p18"/>
          <p:cNvGrpSpPr/>
          <p:nvPr/>
        </p:nvGrpSpPr>
        <p:grpSpPr>
          <a:xfrm>
            <a:off x="-1440509" y="-1153724"/>
            <a:ext cx="13405964" cy="9754155"/>
            <a:chOff x="-1440509" y="-1153724"/>
            <a:chExt cx="13405964" cy="9754155"/>
          </a:xfrm>
        </p:grpSpPr>
        <p:sp>
          <p:nvSpPr>
            <p:cNvPr id="108" name="Google Shape;108;p18"/>
            <p:cNvSpPr/>
            <p:nvPr/>
          </p:nvSpPr>
          <p:spPr>
            <a:xfrm rot="1514338">
              <a:off x="7444426" y="393796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rot="5114100">
              <a:off x="-1266016" y="-994810"/>
              <a:ext cx="2215747" cy="2388928"/>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rot="5114100">
              <a:off x="-760283" y="-943898"/>
              <a:ext cx="2160615" cy="2619741"/>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rot="5114100">
              <a:off x="-942760" y="-1111308"/>
              <a:ext cx="2497588" cy="26219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rot="1430265">
              <a:off x="6938512" y="3660036"/>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rot="1430265">
              <a:off x="7358361" y="3640970"/>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8"/>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115" name="Google Shape;115;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6" name="Shape 116"/>
        <p:cNvGrpSpPr/>
        <p:nvPr/>
      </p:nvGrpSpPr>
      <p:grpSpPr>
        <a:xfrm>
          <a:off x="0" y="0"/>
          <a:ext cx="0" cy="0"/>
          <a:chOff x="0" y="0"/>
          <a:chExt cx="0" cy="0"/>
        </a:xfrm>
      </p:grpSpPr>
      <p:grpSp>
        <p:nvGrpSpPr>
          <p:cNvPr id="117" name="Google Shape;117;p19"/>
          <p:cNvGrpSpPr/>
          <p:nvPr/>
        </p:nvGrpSpPr>
        <p:grpSpPr>
          <a:xfrm>
            <a:off x="-1645549" y="-2015865"/>
            <a:ext cx="14188757" cy="10087940"/>
            <a:chOff x="-1645549" y="-2015865"/>
            <a:chExt cx="14188757" cy="10087940"/>
          </a:xfrm>
        </p:grpSpPr>
        <p:grpSp>
          <p:nvGrpSpPr>
            <p:cNvPr id="118" name="Google Shape;118;p19"/>
            <p:cNvGrpSpPr/>
            <p:nvPr/>
          </p:nvGrpSpPr>
          <p:grpSpPr>
            <a:xfrm>
              <a:off x="-1645549" y="-2015865"/>
              <a:ext cx="3359588" cy="8686086"/>
              <a:chOff x="7271351" y="-2015865"/>
              <a:chExt cx="3359588" cy="8686086"/>
            </a:xfrm>
          </p:grpSpPr>
          <p:sp>
            <p:nvSpPr>
              <p:cNvPr id="119" name="Google Shape;119;p19"/>
              <p:cNvSpPr/>
              <p:nvPr/>
            </p:nvSpPr>
            <p:spPr>
              <a:xfrm rot="-336564">
                <a:off x="7392508" y="3512414"/>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rot="-336564">
                <a:off x="7859748" y="3677361"/>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rot="-336564">
                <a:off x="7496060" y="3694056"/>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rot="10463436">
                <a:off x="8101045" y="-1455062"/>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rot="10463436">
                <a:off x="7693739" y="-1870925"/>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rot="10463436">
                <a:off x="7691103" y="-1889993"/>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9"/>
            <p:cNvGrpSpPr/>
            <p:nvPr/>
          </p:nvGrpSpPr>
          <p:grpSpPr>
            <a:xfrm rot="2219984">
              <a:off x="7913359" y="3296805"/>
              <a:ext cx="3796561" cy="4039571"/>
              <a:chOff x="7558301" y="3163860"/>
              <a:chExt cx="3072638" cy="3269311"/>
            </a:xfrm>
          </p:grpSpPr>
          <p:sp>
            <p:nvSpPr>
              <p:cNvPr id="126" name="Google Shape;126;p19"/>
              <p:cNvSpPr/>
              <p:nvPr/>
            </p:nvSpPr>
            <p:spPr>
              <a:xfrm rot="-336564">
                <a:off x="7679458" y="3275364"/>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rot="-336564">
                <a:off x="8146698" y="3440311"/>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rot="-336564">
                <a:off x="7783010" y="3457006"/>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9" name="Google Shape;129;p19"/>
          <p:cNvSpPr txBox="1"/>
          <p:nvPr>
            <p:ph idx="1" type="body"/>
          </p:nvPr>
        </p:nvSpPr>
        <p:spPr>
          <a:xfrm>
            <a:off x="1427100" y="1221400"/>
            <a:ext cx="2946900" cy="2753700"/>
          </a:xfrm>
          <a:prstGeom prst="rect">
            <a:avLst/>
          </a:prstGeom>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19"/>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131" name="Google Shape;131;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 name="Shape 132"/>
        <p:cNvGrpSpPr/>
        <p:nvPr/>
      </p:nvGrpSpPr>
      <p:grpSpPr>
        <a:xfrm>
          <a:off x="0" y="0"/>
          <a:ext cx="0" cy="0"/>
          <a:chOff x="0" y="0"/>
          <a:chExt cx="0" cy="0"/>
        </a:xfrm>
      </p:grpSpPr>
      <p:grpSp>
        <p:nvGrpSpPr>
          <p:cNvPr id="133" name="Google Shape;133;p20"/>
          <p:cNvGrpSpPr/>
          <p:nvPr/>
        </p:nvGrpSpPr>
        <p:grpSpPr>
          <a:xfrm>
            <a:off x="-585686" y="-1099379"/>
            <a:ext cx="10929760" cy="7352891"/>
            <a:chOff x="-585686" y="-1099379"/>
            <a:chExt cx="10929760" cy="7352891"/>
          </a:xfrm>
        </p:grpSpPr>
        <p:sp>
          <p:nvSpPr>
            <p:cNvPr id="134" name="Google Shape;134;p20"/>
            <p:cNvSpPr/>
            <p:nvPr/>
          </p:nvSpPr>
          <p:spPr>
            <a:xfrm rot="315833">
              <a:off x="-470260" y="2809509"/>
              <a:ext cx="2437809" cy="2628347"/>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rot="315833">
              <a:off x="-13572" y="3038950"/>
              <a:ext cx="2377152" cy="288229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rot="315833">
              <a:off x="-286641" y="3248850"/>
              <a:ext cx="2747897" cy="288469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rot="315633">
              <a:off x="6771567" y="-971975"/>
              <a:ext cx="2924002" cy="3152541"/>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rot="315633">
              <a:off x="6951891" y="-552494"/>
              <a:ext cx="2851248" cy="345713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rot="315633">
              <a:off x="6896466" y="-360189"/>
              <a:ext cx="3295933" cy="346001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1271525" y="759175"/>
              <a:ext cx="6595500" cy="364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rot="5400000">
              <a:off x="2739044" y="-751734"/>
              <a:ext cx="3665822" cy="6646939"/>
            </a:xfrm>
            <a:custGeom>
              <a:rect b="b" l="l" r="r" t="t"/>
              <a:pathLst>
                <a:path extrusionOk="0" h="71534" w="47852">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20"/>
          <p:cNvSpPr txBox="1"/>
          <p:nvPr>
            <p:ph type="title"/>
          </p:nvPr>
        </p:nvSpPr>
        <p:spPr>
          <a:xfrm>
            <a:off x="2716500" y="2904100"/>
            <a:ext cx="3711000" cy="393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1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3" name="Google Shape;143;p20"/>
          <p:cNvSpPr txBox="1"/>
          <p:nvPr>
            <p:ph idx="1" type="subTitle"/>
          </p:nvPr>
        </p:nvSpPr>
        <p:spPr>
          <a:xfrm>
            <a:off x="1986000" y="1750675"/>
            <a:ext cx="5172000" cy="1314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5" name="Shape 145"/>
        <p:cNvGrpSpPr/>
        <p:nvPr/>
      </p:nvGrpSpPr>
      <p:grpSpPr>
        <a:xfrm>
          <a:off x="0" y="0"/>
          <a:ext cx="0" cy="0"/>
          <a:chOff x="0" y="0"/>
          <a:chExt cx="0" cy="0"/>
        </a:xfrm>
      </p:grpSpPr>
      <p:grpSp>
        <p:nvGrpSpPr>
          <p:cNvPr id="146" name="Google Shape;146;p21"/>
          <p:cNvGrpSpPr/>
          <p:nvPr/>
        </p:nvGrpSpPr>
        <p:grpSpPr>
          <a:xfrm>
            <a:off x="-2625958" y="-2071525"/>
            <a:ext cx="13782479" cy="8905482"/>
            <a:chOff x="-2625958" y="-2071525"/>
            <a:chExt cx="13782479" cy="8905482"/>
          </a:xfrm>
        </p:grpSpPr>
        <p:sp>
          <p:nvSpPr>
            <p:cNvPr id="147" name="Google Shape;147;p21"/>
            <p:cNvSpPr/>
            <p:nvPr/>
          </p:nvSpPr>
          <p:spPr>
            <a:xfrm rot="1514233">
              <a:off x="7878011" y="-1639693"/>
              <a:ext cx="2647934" cy="2779755"/>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rot="1514503">
              <a:off x="-2219652" y="4068093"/>
              <a:ext cx="2230706" cy="2405056"/>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rot="1514503">
              <a:off x="-1485024" y="3649180"/>
              <a:ext cx="2175201" cy="2637427"/>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rot="1514503">
              <a:off x="-1806691" y="3576585"/>
              <a:ext cx="2514449" cy="2639625"/>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rot="1430232">
              <a:off x="8138809" y="-1234074"/>
              <a:ext cx="2327211" cy="250910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rot="1430232">
              <a:off x="8428003" y="-1037258"/>
              <a:ext cx="2269306" cy="275152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21"/>
          <p:cNvSpPr txBox="1"/>
          <p:nvPr>
            <p:ph idx="1" type="subTitle"/>
          </p:nvPr>
        </p:nvSpPr>
        <p:spPr>
          <a:xfrm>
            <a:off x="1006900" y="1726125"/>
            <a:ext cx="3515100" cy="22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5"/>
              </a:buClr>
              <a:buSzPts val="1400"/>
              <a:buChar char="●"/>
              <a:defRPr/>
            </a:lvl1pPr>
            <a:lvl2pPr lvl="1" rtl="0">
              <a:spcBef>
                <a:spcPts val="100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54" name="Google Shape;154;p21"/>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155" name="Google Shape;155;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6" name="Shape 156"/>
        <p:cNvGrpSpPr/>
        <p:nvPr/>
      </p:nvGrpSpPr>
      <p:grpSpPr>
        <a:xfrm>
          <a:off x="0" y="0"/>
          <a:ext cx="0" cy="0"/>
          <a:chOff x="0" y="0"/>
          <a:chExt cx="0" cy="0"/>
        </a:xfrm>
      </p:grpSpPr>
      <p:sp>
        <p:nvSpPr>
          <p:cNvPr id="157" name="Google Shape;157;p22"/>
          <p:cNvSpPr txBox="1"/>
          <p:nvPr>
            <p:ph type="title"/>
          </p:nvPr>
        </p:nvSpPr>
        <p:spPr>
          <a:xfrm>
            <a:off x="865625" y="3880050"/>
            <a:ext cx="5150100" cy="4314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2900"/>
              <a:buNone/>
              <a:defRPr sz="2400"/>
            </a:lvl1pPr>
            <a:lvl2pPr lvl="1" rtl="0" algn="ctr">
              <a:spcBef>
                <a:spcPts val="0"/>
              </a:spcBef>
              <a:spcAft>
                <a:spcPts val="0"/>
              </a:spcAft>
              <a:buSzPts val="2900"/>
              <a:buNone/>
              <a:defRPr sz="2900"/>
            </a:lvl2pPr>
            <a:lvl3pPr lvl="2" rtl="0" algn="ctr">
              <a:spcBef>
                <a:spcPts val="0"/>
              </a:spcBef>
              <a:spcAft>
                <a:spcPts val="0"/>
              </a:spcAft>
              <a:buSzPts val="2900"/>
              <a:buNone/>
              <a:defRPr sz="2900"/>
            </a:lvl3pPr>
            <a:lvl4pPr lvl="3" rtl="0" algn="ctr">
              <a:spcBef>
                <a:spcPts val="0"/>
              </a:spcBef>
              <a:spcAft>
                <a:spcPts val="0"/>
              </a:spcAft>
              <a:buSzPts val="2900"/>
              <a:buNone/>
              <a:defRPr sz="2900"/>
            </a:lvl4pPr>
            <a:lvl5pPr lvl="4" rtl="0" algn="ctr">
              <a:spcBef>
                <a:spcPts val="0"/>
              </a:spcBef>
              <a:spcAft>
                <a:spcPts val="0"/>
              </a:spcAft>
              <a:buSzPts val="2900"/>
              <a:buNone/>
              <a:defRPr sz="2900"/>
            </a:lvl5pPr>
            <a:lvl6pPr lvl="5" rtl="0" algn="ctr">
              <a:spcBef>
                <a:spcPts val="0"/>
              </a:spcBef>
              <a:spcAft>
                <a:spcPts val="0"/>
              </a:spcAft>
              <a:buSzPts val="2900"/>
              <a:buNone/>
              <a:defRPr sz="2900"/>
            </a:lvl6pPr>
            <a:lvl7pPr lvl="6" rtl="0" algn="ctr">
              <a:spcBef>
                <a:spcPts val="0"/>
              </a:spcBef>
              <a:spcAft>
                <a:spcPts val="0"/>
              </a:spcAft>
              <a:buSzPts val="2900"/>
              <a:buNone/>
              <a:defRPr sz="2900"/>
            </a:lvl7pPr>
            <a:lvl8pPr lvl="7" rtl="0" algn="ctr">
              <a:spcBef>
                <a:spcPts val="0"/>
              </a:spcBef>
              <a:spcAft>
                <a:spcPts val="0"/>
              </a:spcAft>
              <a:buSzPts val="2900"/>
              <a:buNone/>
              <a:defRPr sz="2900"/>
            </a:lvl8pPr>
            <a:lvl9pPr lvl="8" rtl="0" algn="ctr">
              <a:spcBef>
                <a:spcPts val="0"/>
              </a:spcBef>
              <a:spcAft>
                <a:spcPts val="0"/>
              </a:spcAft>
              <a:buSzPts val="2900"/>
              <a:buNone/>
              <a:defRPr sz="2900"/>
            </a:lvl9pPr>
          </a:lstStyle>
          <a:p/>
        </p:txBody>
      </p:sp>
      <p:grpSp>
        <p:nvGrpSpPr>
          <p:cNvPr id="158" name="Google Shape;158;p22"/>
          <p:cNvGrpSpPr/>
          <p:nvPr/>
        </p:nvGrpSpPr>
        <p:grpSpPr>
          <a:xfrm>
            <a:off x="-2875650" y="-4743981"/>
            <a:ext cx="15551676" cy="13379484"/>
            <a:chOff x="-2875650" y="-4743981"/>
            <a:chExt cx="15551676" cy="13379484"/>
          </a:xfrm>
        </p:grpSpPr>
        <p:grpSp>
          <p:nvGrpSpPr>
            <p:cNvPr id="159" name="Google Shape;159;p22"/>
            <p:cNvGrpSpPr/>
            <p:nvPr/>
          </p:nvGrpSpPr>
          <p:grpSpPr>
            <a:xfrm>
              <a:off x="5914475" y="1761269"/>
              <a:ext cx="6761551" cy="6874234"/>
              <a:chOff x="5663050" y="1538594"/>
              <a:chExt cx="6761551" cy="6874234"/>
            </a:xfrm>
          </p:grpSpPr>
          <p:sp>
            <p:nvSpPr>
              <p:cNvPr id="160" name="Google Shape;160;p22"/>
              <p:cNvSpPr/>
              <p:nvPr/>
            </p:nvSpPr>
            <p:spPr>
              <a:xfrm rot="6914310">
                <a:off x="7064089" y="2220790"/>
                <a:ext cx="4512295" cy="4736929"/>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flipH="1" rot="899953">
                <a:off x="6876393" y="2622569"/>
                <a:ext cx="3966060" cy="427604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rot="-3600001">
                <a:off x="6726648" y="3221489"/>
                <a:ext cx="3867247" cy="468902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2"/>
            <p:cNvGrpSpPr/>
            <p:nvPr/>
          </p:nvGrpSpPr>
          <p:grpSpPr>
            <a:xfrm>
              <a:off x="-2875650" y="-4743981"/>
              <a:ext cx="6761551" cy="6874234"/>
              <a:chOff x="5663050" y="1538594"/>
              <a:chExt cx="6761551" cy="6874234"/>
            </a:xfrm>
          </p:grpSpPr>
          <p:sp>
            <p:nvSpPr>
              <p:cNvPr id="164" name="Google Shape;164;p22"/>
              <p:cNvSpPr/>
              <p:nvPr/>
            </p:nvSpPr>
            <p:spPr>
              <a:xfrm rot="6914310">
                <a:off x="7064089" y="2220790"/>
                <a:ext cx="4512295" cy="4736929"/>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flipH="1" rot="899953">
                <a:off x="6876393" y="2622569"/>
                <a:ext cx="3966060" cy="427604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rot="-3600001">
                <a:off x="6726648" y="3221489"/>
                <a:ext cx="3867247" cy="468902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7" name="Google Shape;167;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8" name="Shape 168"/>
        <p:cNvGrpSpPr/>
        <p:nvPr/>
      </p:nvGrpSpPr>
      <p:grpSpPr>
        <a:xfrm>
          <a:off x="0" y="0"/>
          <a:ext cx="0" cy="0"/>
          <a:chOff x="0" y="0"/>
          <a:chExt cx="0" cy="0"/>
        </a:xfrm>
      </p:grpSpPr>
      <p:grpSp>
        <p:nvGrpSpPr>
          <p:cNvPr id="169" name="Google Shape;169;p23"/>
          <p:cNvGrpSpPr/>
          <p:nvPr/>
        </p:nvGrpSpPr>
        <p:grpSpPr>
          <a:xfrm>
            <a:off x="-585686" y="-1099379"/>
            <a:ext cx="10929760" cy="7352891"/>
            <a:chOff x="-585686" y="-1099379"/>
            <a:chExt cx="10929760" cy="7352891"/>
          </a:xfrm>
        </p:grpSpPr>
        <p:sp>
          <p:nvSpPr>
            <p:cNvPr id="170" name="Google Shape;170;p23"/>
            <p:cNvSpPr/>
            <p:nvPr/>
          </p:nvSpPr>
          <p:spPr>
            <a:xfrm rot="315833">
              <a:off x="-470260" y="2809509"/>
              <a:ext cx="2437809" cy="2628347"/>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rot="315783">
              <a:off x="21388" y="2278817"/>
              <a:ext cx="3290929" cy="3685941"/>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rot="315833">
              <a:off x="-286641" y="3248850"/>
              <a:ext cx="2747897" cy="288469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rot="315633">
              <a:off x="6771567" y="-971975"/>
              <a:ext cx="2924002" cy="3152541"/>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rot="315633">
              <a:off x="6951891" y="-552494"/>
              <a:ext cx="2851248" cy="345713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rot="315633">
              <a:off x="6896466" y="-360189"/>
              <a:ext cx="3295933" cy="346001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a:off x="1271525" y="759175"/>
              <a:ext cx="6595500" cy="364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rot="5400000">
              <a:off x="4524846" y="1034076"/>
              <a:ext cx="2183726" cy="4557431"/>
            </a:xfrm>
            <a:custGeom>
              <a:rect b="b" l="l" r="r" t="t"/>
              <a:pathLst>
                <a:path extrusionOk="0" h="71534" w="47852">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23"/>
          <p:cNvSpPr txBox="1"/>
          <p:nvPr>
            <p:ph hasCustomPrompt="1" type="title"/>
          </p:nvPr>
        </p:nvSpPr>
        <p:spPr>
          <a:xfrm>
            <a:off x="1021525" y="1691625"/>
            <a:ext cx="7101000" cy="145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10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9" name="Google Shape;179;p23"/>
          <p:cNvSpPr txBox="1"/>
          <p:nvPr>
            <p:ph idx="1" type="body"/>
          </p:nvPr>
        </p:nvSpPr>
        <p:spPr>
          <a:xfrm>
            <a:off x="1021500" y="2999825"/>
            <a:ext cx="7101000" cy="4920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80" name="Google Shape;180;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1" name="Shape 181"/>
        <p:cNvGrpSpPr/>
        <p:nvPr/>
      </p:nvGrpSpPr>
      <p:grpSpPr>
        <a:xfrm>
          <a:off x="0" y="0"/>
          <a:ext cx="0" cy="0"/>
          <a:chOff x="0" y="0"/>
          <a:chExt cx="0" cy="0"/>
        </a:xfrm>
      </p:grpSpPr>
      <p:sp>
        <p:nvSpPr>
          <p:cNvPr id="182" name="Google Shape;182;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1">
    <p:spTree>
      <p:nvGrpSpPr>
        <p:cNvPr id="183" name="Shape 183"/>
        <p:cNvGrpSpPr/>
        <p:nvPr/>
      </p:nvGrpSpPr>
      <p:grpSpPr>
        <a:xfrm>
          <a:off x="0" y="0"/>
          <a:ext cx="0" cy="0"/>
          <a:chOff x="0" y="0"/>
          <a:chExt cx="0" cy="0"/>
        </a:xfrm>
      </p:grpSpPr>
      <p:grpSp>
        <p:nvGrpSpPr>
          <p:cNvPr id="184" name="Google Shape;184;p25"/>
          <p:cNvGrpSpPr/>
          <p:nvPr/>
        </p:nvGrpSpPr>
        <p:grpSpPr>
          <a:xfrm>
            <a:off x="-3157403" y="-2327776"/>
            <a:ext cx="14457596" cy="9492188"/>
            <a:chOff x="-3157403" y="-2327776"/>
            <a:chExt cx="14457596" cy="9492188"/>
          </a:xfrm>
        </p:grpSpPr>
        <p:sp>
          <p:nvSpPr>
            <p:cNvPr id="185" name="Google Shape;185;p25"/>
            <p:cNvSpPr/>
            <p:nvPr/>
          </p:nvSpPr>
          <p:spPr>
            <a:xfrm rot="1514360">
              <a:off x="7664166" y="-1848832"/>
              <a:ext cx="2936660" cy="308285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rot="1514343">
              <a:off x="-2679303" y="3909620"/>
              <a:ext cx="2625055" cy="2830228"/>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rot="1514343">
              <a:off x="-1814818" y="3416661"/>
              <a:ext cx="2559739" cy="310367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rot="1514343">
              <a:off x="-2193340" y="3331226"/>
              <a:ext cx="2958960" cy="310626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rot="1430259">
              <a:off x="7953466" y="-1399018"/>
              <a:ext cx="2580939" cy="2782664"/>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rot="1430259">
              <a:off x="8274188" y="-1180746"/>
              <a:ext cx="2516720" cy="305151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1_1">
    <p:spTree>
      <p:nvGrpSpPr>
        <p:cNvPr id="192" name="Shape 192"/>
        <p:cNvGrpSpPr/>
        <p:nvPr/>
      </p:nvGrpSpPr>
      <p:grpSpPr>
        <a:xfrm>
          <a:off x="0" y="0"/>
          <a:ext cx="0" cy="0"/>
          <a:chOff x="0" y="0"/>
          <a:chExt cx="0" cy="0"/>
        </a:xfrm>
      </p:grpSpPr>
      <p:sp>
        <p:nvSpPr>
          <p:cNvPr id="193" name="Google Shape;193;p26"/>
          <p:cNvSpPr/>
          <p:nvPr/>
        </p:nvSpPr>
        <p:spPr>
          <a:xfrm flipH="1" rot="-1514360">
            <a:off x="-1463407" y="-1848832"/>
            <a:ext cx="2936660" cy="308285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26"/>
          <p:cNvGrpSpPr/>
          <p:nvPr/>
        </p:nvGrpSpPr>
        <p:grpSpPr>
          <a:xfrm>
            <a:off x="6905483" y="3227563"/>
            <a:ext cx="4423513" cy="4265955"/>
            <a:chOff x="6905483" y="3227563"/>
            <a:chExt cx="4423513" cy="4265955"/>
          </a:xfrm>
        </p:grpSpPr>
        <p:sp>
          <p:nvSpPr>
            <p:cNvPr id="195" name="Google Shape;195;p26"/>
            <p:cNvSpPr/>
            <p:nvPr/>
          </p:nvSpPr>
          <p:spPr>
            <a:xfrm rot="6914343">
              <a:off x="7432635" y="4287777"/>
              <a:ext cx="2625055" cy="2830228"/>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rot="6914343">
              <a:off x="7929276" y="3855129"/>
              <a:ext cx="2559739" cy="310367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rot="6914343">
              <a:off x="7813807" y="3674924"/>
              <a:ext cx="2958960" cy="310626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26"/>
          <p:cNvSpPr/>
          <p:nvPr/>
        </p:nvSpPr>
        <p:spPr>
          <a:xfrm flipH="1" rot="-1430259">
            <a:off x="-1396986" y="-1399018"/>
            <a:ext cx="2580939" cy="2782664"/>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flipH="1" rot="-1430259">
            <a:off x="-1653489" y="-1180746"/>
            <a:ext cx="2516720" cy="305151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01" name="Shape 201"/>
        <p:cNvGrpSpPr/>
        <p:nvPr/>
      </p:nvGrpSpPr>
      <p:grpSpPr>
        <a:xfrm>
          <a:off x="0" y="0"/>
          <a:ext cx="0" cy="0"/>
          <a:chOff x="0" y="0"/>
          <a:chExt cx="0" cy="0"/>
        </a:xfrm>
      </p:grpSpPr>
      <p:grpSp>
        <p:nvGrpSpPr>
          <p:cNvPr id="202" name="Google Shape;202;p27"/>
          <p:cNvGrpSpPr/>
          <p:nvPr/>
        </p:nvGrpSpPr>
        <p:grpSpPr>
          <a:xfrm>
            <a:off x="-1870949" y="-2015865"/>
            <a:ext cx="12501888" cy="9499587"/>
            <a:chOff x="-1870949" y="-2015865"/>
            <a:chExt cx="12501888" cy="9499587"/>
          </a:xfrm>
        </p:grpSpPr>
        <p:sp>
          <p:nvSpPr>
            <p:cNvPr id="203" name="Google Shape;203;p27"/>
            <p:cNvSpPr/>
            <p:nvPr/>
          </p:nvSpPr>
          <p:spPr>
            <a:xfrm rot="-336564">
              <a:off x="7679458" y="3275364"/>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rot="-336564">
              <a:off x="8146698" y="3440311"/>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rot="-336564">
              <a:off x="7783010" y="3457006"/>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rot="10463436">
              <a:off x="8101045" y="-1455062"/>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p:nvPr/>
          </p:nvSpPr>
          <p:spPr>
            <a:xfrm rot="10463436">
              <a:off x="7693739" y="-1870925"/>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p:nvPr/>
          </p:nvSpPr>
          <p:spPr>
            <a:xfrm rot="10463436">
              <a:off x="7691103" y="-1889993"/>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7"/>
            <p:cNvSpPr/>
            <p:nvPr/>
          </p:nvSpPr>
          <p:spPr>
            <a:xfrm rot="-336564">
              <a:off x="-1374459" y="4490863"/>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rot="-336564">
              <a:off x="-1738147" y="4507557"/>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27"/>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212" name="Google Shape;212;p27"/>
          <p:cNvSpPr txBox="1"/>
          <p:nvPr>
            <p:ph idx="1" type="subTitle"/>
          </p:nvPr>
        </p:nvSpPr>
        <p:spPr>
          <a:xfrm>
            <a:off x="1573800" y="1470499"/>
            <a:ext cx="268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3" name="Google Shape;213;p27"/>
          <p:cNvSpPr txBox="1"/>
          <p:nvPr>
            <p:ph idx="2" type="subTitle"/>
          </p:nvPr>
        </p:nvSpPr>
        <p:spPr>
          <a:xfrm>
            <a:off x="1573800" y="1638475"/>
            <a:ext cx="2680200" cy="7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4" name="Google Shape;214;p27"/>
          <p:cNvSpPr txBox="1"/>
          <p:nvPr>
            <p:ph hasCustomPrompt="1" idx="3" type="title"/>
          </p:nvPr>
        </p:nvSpPr>
        <p:spPr>
          <a:xfrm>
            <a:off x="718284" y="1405861"/>
            <a:ext cx="957300" cy="576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15" name="Google Shape;215;p27"/>
          <p:cNvSpPr txBox="1"/>
          <p:nvPr>
            <p:ph idx="4" type="subTitle"/>
          </p:nvPr>
        </p:nvSpPr>
        <p:spPr>
          <a:xfrm>
            <a:off x="1573800" y="2591424"/>
            <a:ext cx="268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6" name="Google Shape;216;p27"/>
          <p:cNvSpPr txBox="1"/>
          <p:nvPr>
            <p:ph idx="5" type="subTitle"/>
          </p:nvPr>
        </p:nvSpPr>
        <p:spPr>
          <a:xfrm>
            <a:off x="1573800" y="2759400"/>
            <a:ext cx="2680200" cy="7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7" name="Google Shape;217;p27"/>
          <p:cNvSpPr txBox="1"/>
          <p:nvPr>
            <p:ph hasCustomPrompt="1" idx="6" type="title"/>
          </p:nvPr>
        </p:nvSpPr>
        <p:spPr>
          <a:xfrm>
            <a:off x="718284" y="2526786"/>
            <a:ext cx="957300" cy="576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18" name="Google Shape;218;p27"/>
          <p:cNvSpPr txBox="1"/>
          <p:nvPr>
            <p:ph idx="7" type="subTitle"/>
          </p:nvPr>
        </p:nvSpPr>
        <p:spPr>
          <a:xfrm>
            <a:off x="1573800" y="3712349"/>
            <a:ext cx="268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9" name="Google Shape;219;p27"/>
          <p:cNvSpPr txBox="1"/>
          <p:nvPr>
            <p:ph idx="8" type="subTitle"/>
          </p:nvPr>
        </p:nvSpPr>
        <p:spPr>
          <a:xfrm>
            <a:off x="1573800" y="3880325"/>
            <a:ext cx="2680200" cy="7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0" name="Google Shape;220;p27"/>
          <p:cNvSpPr txBox="1"/>
          <p:nvPr>
            <p:ph hasCustomPrompt="1" idx="9" type="title"/>
          </p:nvPr>
        </p:nvSpPr>
        <p:spPr>
          <a:xfrm>
            <a:off x="718284" y="3647711"/>
            <a:ext cx="957300" cy="576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21" name="Google Shape;221;p27"/>
          <p:cNvSpPr txBox="1"/>
          <p:nvPr>
            <p:ph idx="13" type="subTitle"/>
          </p:nvPr>
        </p:nvSpPr>
        <p:spPr>
          <a:xfrm>
            <a:off x="5261925" y="1470499"/>
            <a:ext cx="268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2" name="Google Shape;222;p27"/>
          <p:cNvSpPr txBox="1"/>
          <p:nvPr>
            <p:ph idx="14" type="subTitle"/>
          </p:nvPr>
        </p:nvSpPr>
        <p:spPr>
          <a:xfrm>
            <a:off x="5261925" y="1638475"/>
            <a:ext cx="2680200" cy="7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3" name="Google Shape;223;p27"/>
          <p:cNvSpPr txBox="1"/>
          <p:nvPr>
            <p:ph hasCustomPrompt="1" idx="15" type="title"/>
          </p:nvPr>
        </p:nvSpPr>
        <p:spPr>
          <a:xfrm>
            <a:off x="4406409" y="1405861"/>
            <a:ext cx="957300" cy="576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24" name="Google Shape;224;p27"/>
          <p:cNvSpPr txBox="1"/>
          <p:nvPr>
            <p:ph idx="16" type="subTitle"/>
          </p:nvPr>
        </p:nvSpPr>
        <p:spPr>
          <a:xfrm>
            <a:off x="5261925" y="2591424"/>
            <a:ext cx="268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5" name="Google Shape;225;p27"/>
          <p:cNvSpPr txBox="1"/>
          <p:nvPr>
            <p:ph idx="17" type="subTitle"/>
          </p:nvPr>
        </p:nvSpPr>
        <p:spPr>
          <a:xfrm>
            <a:off x="5261925" y="2759400"/>
            <a:ext cx="2680200" cy="7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6" name="Google Shape;226;p27"/>
          <p:cNvSpPr txBox="1"/>
          <p:nvPr>
            <p:ph hasCustomPrompt="1" idx="18" type="title"/>
          </p:nvPr>
        </p:nvSpPr>
        <p:spPr>
          <a:xfrm>
            <a:off x="4406409" y="2526786"/>
            <a:ext cx="957300" cy="576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27" name="Google Shape;227;p27"/>
          <p:cNvSpPr txBox="1"/>
          <p:nvPr>
            <p:ph idx="19" type="subTitle"/>
          </p:nvPr>
        </p:nvSpPr>
        <p:spPr>
          <a:xfrm>
            <a:off x="5261925" y="3712349"/>
            <a:ext cx="268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8" name="Google Shape;228;p27"/>
          <p:cNvSpPr txBox="1"/>
          <p:nvPr>
            <p:ph idx="20" type="subTitle"/>
          </p:nvPr>
        </p:nvSpPr>
        <p:spPr>
          <a:xfrm>
            <a:off x="5261925" y="3880325"/>
            <a:ext cx="2680200" cy="7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29" name="Google Shape;229;p27"/>
          <p:cNvSpPr txBox="1"/>
          <p:nvPr>
            <p:ph hasCustomPrompt="1" idx="21" type="title"/>
          </p:nvPr>
        </p:nvSpPr>
        <p:spPr>
          <a:xfrm>
            <a:off x="4406409" y="3647711"/>
            <a:ext cx="957300" cy="576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30" name="Google Shape;230;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231" name="Shape 231"/>
        <p:cNvGrpSpPr/>
        <p:nvPr/>
      </p:nvGrpSpPr>
      <p:grpSpPr>
        <a:xfrm>
          <a:off x="0" y="0"/>
          <a:ext cx="0" cy="0"/>
          <a:chOff x="0" y="0"/>
          <a:chExt cx="0" cy="0"/>
        </a:xfrm>
      </p:grpSpPr>
      <p:grpSp>
        <p:nvGrpSpPr>
          <p:cNvPr id="232" name="Google Shape;232;p28"/>
          <p:cNvGrpSpPr/>
          <p:nvPr/>
        </p:nvGrpSpPr>
        <p:grpSpPr>
          <a:xfrm>
            <a:off x="-2027980" y="-2596320"/>
            <a:ext cx="14549688" cy="10668394"/>
            <a:chOff x="-2027980" y="-2596320"/>
            <a:chExt cx="14549688" cy="10668394"/>
          </a:xfrm>
        </p:grpSpPr>
        <p:grpSp>
          <p:nvGrpSpPr>
            <p:cNvPr id="233" name="Google Shape;233;p28"/>
            <p:cNvGrpSpPr/>
            <p:nvPr/>
          </p:nvGrpSpPr>
          <p:grpSpPr>
            <a:xfrm rot="2219984">
              <a:off x="-1194691" y="3296805"/>
              <a:ext cx="3796561" cy="4039571"/>
              <a:chOff x="7558301" y="3163860"/>
              <a:chExt cx="3072638" cy="3269311"/>
            </a:xfrm>
          </p:grpSpPr>
          <p:sp>
            <p:nvSpPr>
              <p:cNvPr id="234" name="Google Shape;234;p28"/>
              <p:cNvSpPr/>
              <p:nvPr/>
            </p:nvSpPr>
            <p:spPr>
              <a:xfrm rot="-336564">
                <a:off x="7679458" y="3275364"/>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rot="-336564">
                <a:off x="8146698" y="3440311"/>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rot="-336564">
                <a:off x="7783010" y="3457006"/>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28"/>
            <p:cNvGrpSpPr/>
            <p:nvPr/>
          </p:nvGrpSpPr>
          <p:grpSpPr>
            <a:xfrm rot="2219984">
              <a:off x="7891859" y="-1860620"/>
              <a:ext cx="3796561" cy="4039571"/>
              <a:chOff x="7558301" y="3163860"/>
              <a:chExt cx="3072638" cy="3269311"/>
            </a:xfrm>
          </p:grpSpPr>
          <p:sp>
            <p:nvSpPr>
              <p:cNvPr id="238" name="Google Shape;238;p28"/>
              <p:cNvSpPr/>
              <p:nvPr/>
            </p:nvSpPr>
            <p:spPr>
              <a:xfrm rot="-336564">
                <a:off x="7679458" y="3275364"/>
                <a:ext cx="2408737" cy="2597003"/>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rot="-336564">
                <a:off x="8146698" y="3440311"/>
                <a:ext cx="2348804" cy="2847919"/>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rot="-336564">
                <a:off x="7783010" y="3457006"/>
                <a:ext cx="2715127" cy="285029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1" name="Google Shape;241;p28"/>
          <p:cNvSpPr txBox="1"/>
          <p:nvPr>
            <p:ph idx="1" type="subTitle"/>
          </p:nvPr>
        </p:nvSpPr>
        <p:spPr>
          <a:xfrm>
            <a:off x="3397475" y="2494871"/>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2" name="Google Shape;242;p28"/>
          <p:cNvSpPr txBox="1"/>
          <p:nvPr>
            <p:ph idx="2" type="subTitle"/>
          </p:nvPr>
        </p:nvSpPr>
        <p:spPr>
          <a:xfrm>
            <a:off x="3397475" y="2688300"/>
            <a:ext cx="2349000" cy="101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3" name="Google Shape;243;p28"/>
          <p:cNvSpPr txBox="1"/>
          <p:nvPr>
            <p:ph idx="3" type="subTitle"/>
          </p:nvPr>
        </p:nvSpPr>
        <p:spPr>
          <a:xfrm>
            <a:off x="819875" y="2494871"/>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4" name="Google Shape;244;p28"/>
          <p:cNvSpPr txBox="1"/>
          <p:nvPr>
            <p:ph idx="4" type="subTitle"/>
          </p:nvPr>
        </p:nvSpPr>
        <p:spPr>
          <a:xfrm>
            <a:off x="819875" y="2688300"/>
            <a:ext cx="2349000" cy="101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5" name="Google Shape;245;p28"/>
          <p:cNvSpPr txBox="1"/>
          <p:nvPr>
            <p:ph idx="5" type="subTitle"/>
          </p:nvPr>
        </p:nvSpPr>
        <p:spPr>
          <a:xfrm>
            <a:off x="5975075" y="2494871"/>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6" name="Google Shape;246;p28"/>
          <p:cNvSpPr txBox="1"/>
          <p:nvPr>
            <p:ph idx="6" type="subTitle"/>
          </p:nvPr>
        </p:nvSpPr>
        <p:spPr>
          <a:xfrm>
            <a:off x="5975075" y="2688300"/>
            <a:ext cx="2349000" cy="101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47" name="Google Shape;247;p28"/>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248" name="Google Shape;248;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7">
    <p:spTree>
      <p:nvGrpSpPr>
        <p:cNvPr id="249" name="Shape 249"/>
        <p:cNvGrpSpPr/>
        <p:nvPr/>
      </p:nvGrpSpPr>
      <p:grpSpPr>
        <a:xfrm>
          <a:off x="0" y="0"/>
          <a:ext cx="0" cy="0"/>
          <a:chOff x="0" y="0"/>
          <a:chExt cx="0" cy="0"/>
        </a:xfrm>
      </p:grpSpPr>
      <p:grpSp>
        <p:nvGrpSpPr>
          <p:cNvPr id="250" name="Google Shape;250;p29"/>
          <p:cNvGrpSpPr/>
          <p:nvPr/>
        </p:nvGrpSpPr>
        <p:grpSpPr>
          <a:xfrm>
            <a:off x="-3621963" y="-1003613"/>
            <a:ext cx="14748864" cy="9515698"/>
            <a:chOff x="-3621963" y="-1003613"/>
            <a:chExt cx="14748864" cy="9515698"/>
          </a:xfrm>
        </p:grpSpPr>
        <p:sp>
          <p:nvSpPr>
            <p:cNvPr id="251" name="Google Shape;251;p29"/>
            <p:cNvSpPr/>
            <p:nvPr/>
          </p:nvSpPr>
          <p:spPr>
            <a:xfrm>
              <a:off x="-2981249" y="4185615"/>
              <a:ext cx="3844172" cy="4035545"/>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rot="5114100">
              <a:off x="8678084" y="-994810"/>
              <a:ext cx="2215747" cy="2388928"/>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p:nvPr/>
          </p:nvSpPr>
          <p:spPr>
            <a:xfrm rot="5114100">
              <a:off x="8650417" y="-715298"/>
              <a:ext cx="2160615" cy="2619741"/>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9"/>
            <p:cNvSpPr/>
            <p:nvPr/>
          </p:nvSpPr>
          <p:spPr>
            <a:xfrm rot="5114100">
              <a:off x="8467940" y="-882708"/>
              <a:ext cx="2497588" cy="26219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p:nvPr/>
          </p:nvSpPr>
          <p:spPr>
            <a:xfrm rot="1430265">
              <a:off x="-3029963" y="3507636"/>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9"/>
            <p:cNvSpPr/>
            <p:nvPr/>
          </p:nvSpPr>
          <p:spPr>
            <a:xfrm rot="1430265">
              <a:off x="-2686314" y="4021970"/>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29"/>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258" name="Google Shape;258;p29"/>
          <p:cNvSpPr txBox="1"/>
          <p:nvPr>
            <p:ph idx="1" type="subTitle"/>
          </p:nvPr>
        </p:nvSpPr>
        <p:spPr>
          <a:xfrm>
            <a:off x="2117675" y="1629800"/>
            <a:ext cx="220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59" name="Google Shape;259;p29"/>
          <p:cNvSpPr txBox="1"/>
          <p:nvPr>
            <p:ph idx="2" type="subTitle"/>
          </p:nvPr>
        </p:nvSpPr>
        <p:spPr>
          <a:xfrm>
            <a:off x="2117675" y="1823228"/>
            <a:ext cx="2200200" cy="8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0" name="Google Shape;260;p29"/>
          <p:cNvSpPr txBox="1"/>
          <p:nvPr>
            <p:ph idx="3" type="subTitle"/>
          </p:nvPr>
        </p:nvSpPr>
        <p:spPr>
          <a:xfrm>
            <a:off x="2117675" y="3087973"/>
            <a:ext cx="2200200" cy="359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1" name="Google Shape;261;p29"/>
          <p:cNvSpPr txBox="1"/>
          <p:nvPr>
            <p:ph idx="4" type="subTitle"/>
          </p:nvPr>
        </p:nvSpPr>
        <p:spPr>
          <a:xfrm>
            <a:off x="2117675" y="3281401"/>
            <a:ext cx="2200200" cy="8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2" name="Google Shape;262;p29"/>
          <p:cNvSpPr txBox="1"/>
          <p:nvPr>
            <p:ph idx="5" type="subTitle"/>
          </p:nvPr>
        </p:nvSpPr>
        <p:spPr>
          <a:xfrm>
            <a:off x="4825925" y="1629800"/>
            <a:ext cx="2200200" cy="3594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263" name="Google Shape;263;p29"/>
          <p:cNvSpPr txBox="1"/>
          <p:nvPr>
            <p:ph idx="6" type="subTitle"/>
          </p:nvPr>
        </p:nvSpPr>
        <p:spPr>
          <a:xfrm>
            <a:off x="4825925" y="1823228"/>
            <a:ext cx="2200200" cy="80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264" name="Google Shape;264;p29"/>
          <p:cNvSpPr txBox="1"/>
          <p:nvPr>
            <p:ph idx="7" type="subTitle"/>
          </p:nvPr>
        </p:nvSpPr>
        <p:spPr>
          <a:xfrm>
            <a:off x="4825925" y="3087973"/>
            <a:ext cx="2200200" cy="3594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265" name="Google Shape;265;p29"/>
          <p:cNvSpPr txBox="1"/>
          <p:nvPr>
            <p:ph idx="8" type="subTitle"/>
          </p:nvPr>
        </p:nvSpPr>
        <p:spPr>
          <a:xfrm>
            <a:off x="4825925" y="3281401"/>
            <a:ext cx="2200200" cy="80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266" name="Google Shape;26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right">
  <p:cSld name="CUSTOM_2">
    <p:spTree>
      <p:nvGrpSpPr>
        <p:cNvPr id="267" name="Shape 267"/>
        <p:cNvGrpSpPr/>
        <p:nvPr/>
      </p:nvGrpSpPr>
      <p:grpSpPr>
        <a:xfrm>
          <a:off x="0" y="0"/>
          <a:ext cx="0" cy="0"/>
          <a:chOff x="0" y="0"/>
          <a:chExt cx="0" cy="0"/>
        </a:xfrm>
      </p:grpSpPr>
      <p:sp>
        <p:nvSpPr>
          <p:cNvPr id="268" name="Google Shape;268;p30"/>
          <p:cNvSpPr txBox="1"/>
          <p:nvPr>
            <p:ph type="title"/>
          </p:nvPr>
        </p:nvSpPr>
        <p:spPr>
          <a:xfrm>
            <a:off x="5439725" y="1726072"/>
            <a:ext cx="2846100" cy="431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p:txBody>
      </p:sp>
      <p:grpSp>
        <p:nvGrpSpPr>
          <p:cNvPr id="269" name="Google Shape;269;p30"/>
          <p:cNvGrpSpPr/>
          <p:nvPr/>
        </p:nvGrpSpPr>
        <p:grpSpPr>
          <a:xfrm flipH="1">
            <a:off x="-1967333" y="-2924127"/>
            <a:ext cx="5436706" cy="5991674"/>
            <a:chOff x="5129250" y="-2537327"/>
            <a:chExt cx="5436706" cy="5991674"/>
          </a:xfrm>
        </p:grpSpPr>
        <p:sp>
          <p:nvSpPr>
            <p:cNvPr id="270" name="Google Shape;270;p30"/>
            <p:cNvSpPr/>
            <p:nvPr/>
          </p:nvSpPr>
          <p:spPr>
            <a:xfrm rot="1514338">
              <a:off x="5806126" y="-191038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rot="1430265">
              <a:off x="6184762" y="-1321502"/>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p:nvPr/>
          </p:nvSpPr>
          <p:spPr>
            <a:xfrm rot="1430265">
              <a:off x="6604611" y="-1035768"/>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30"/>
          <p:cNvGrpSpPr/>
          <p:nvPr/>
        </p:nvGrpSpPr>
        <p:grpSpPr>
          <a:xfrm flipH="1">
            <a:off x="3951018" y="2219348"/>
            <a:ext cx="5773513" cy="5606870"/>
            <a:chOff x="-2896958" y="1534023"/>
            <a:chExt cx="5773513" cy="5606870"/>
          </a:xfrm>
        </p:grpSpPr>
        <p:sp>
          <p:nvSpPr>
            <p:cNvPr id="274" name="Google Shape;274;p30"/>
            <p:cNvSpPr/>
            <p:nvPr/>
          </p:nvSpPr>
          <p:spPr>
            <a:xfrm rot="1514338">
              <a:off x="-2275832" y="2912408"/>
              <a:ext cx="3410358" cy="3676910"/>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p:nvPr/>
          </p:nvSpPr>
          <p:spPr>
            <a:xfrm rot="1514338">
              <a:off x="-1152704" y="2271963"/>
              <a:ext cx="3325502" cy="4032164"/>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0"/>
            <p:cNvSpPr/>
            <p:nvPr/>
          </p:nvSpPr>
          <p:spPr>
            <a:xfrm rot="1514338">
              <a:off x="-1644474" y="216096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30"/>
          <p:cNvSpPr txBox="1"/>
          <p:nvPr>
            <p:ph idx="1" type="subTitle"/>
          </p:nvPr>
        </p:nvSpPr>
        <p:spPr>
          <a:xfrm>
            <a:off x="5232875" y="2323535"/>
            <a:ext cx="3259800" cy="8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8" name="Google Shape;278;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p:cSld name="CUSTOM_2_1">
    <p:spTree>
      <p:nvGrpSpPr>
        <p:cNvPr id="279" name="Shape 279"/>
        <p:cNvGrpSpPr/>
        <p:nvPr/>
      </p:nvGrpSpPr>
      <p:grpSpPr>
        <a:xfrm>
          <a:off x="0" y="0"/>
          <a:ext cx="0" cy="0"/>
          <a:chOff x="0" y="0"/>
          <a:chExt cx="0" cy="0"/>
        </a:xfrm>
      </p:grpSpPr>
      <p:sp>
        <p:nvSpPr>
          <p:cNvPr id="280" name="Google Shape;280;p31"/>
          <p:cNvSpPr txBox="1"/>
          <p:nvPr>
            <p:ph type="title"/>
          </p:nvPr>
        </p:nvSpPr>
        <p:spPr>
          <a:xfrm>
            <a:off x="872575" y="1726072"/>
            <a:ext cx="2846100" cy="431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0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p:txBody>
      </p:sp>
      <p:grpSp>
        <p:nvGrpSpPr>
          <p:cNvPr id="281" name="Google Shape;281;p31"/>
          <p:cNvGrpSpPr/>
          <p:nvPr/>
        </p:nvGrpSpPr>
        <p:grpSpPr>
          <a:xfrm>
            <a:off x="4912189" y="-2543127"/>
            <a:ext cx="5436706" cy="5991674"/>
            <a:chOff x="5129250" y="-2537327"/>
            <a:chExt cx="5436706" cy="5991674"/>
          </a:xfrm>
        </p:grpSpPr>
        <p:sp>
          <p:nvSpPr>
            <p:cNvPr id="282" name="Google Shape;282;p31"/>
            <p:cNvSpPr/>
            <p:nvPr/>
          </p:nvSpPr>
          <p:spPr>
            <a:xfrm rot="1514338">
              <a:off x="5806126" y="-191038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
            <p:cNvSpPr/>
            <p:nvPr/>
          </p:nvSpPr>
          <p:spPr>
            <a:xfrm rot="1430265">
              <a:off x="6184762" y="-1321502"/>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p:nvPr/>
          </p:nvSpPr>
          <p:spPr>
            <a:xfrm rot="1430265">
              <a:off x="6604611" y="-1035768"/>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31"/>
          <p:cNvGrpSpPr/>
          <p:nvPr/>
        </p:nvGrpSpPr>
        <p:grpSpPr>
          <a:xfrm>
            <a:off x="-1412384" y="2219348"/>
            <a:ext cx="5773513" cy="5606870"/>
            <a:chOff x="-2896958" y="1534023"/>
            <a:chExt cx="5773513" cy="5606870"/>
          </a:xfrm>
        </p:grpSpPr>
        <p:sp>
          <p:nvSpPr>
            <p:cNvPr id="286" name="Google Shape;286;p31"/>
            <p:cNvSpPr/>
            <p:nvPr/>
          </p:nvSpPr>
          <p:spPr>
            <a:xfrm rot="1514338">
              <a:off x="-2275832" y="2912408"/>
              <a:ext cx="3410358" cy="3676910"/>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rot="1514338">
              <a:off x="-1152704" y="2271963"/>
              <a:ext cx="3325502" cy="4032164"/>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p:nvPr/>
          </p:nvSpPr>
          <p:spPr>
            <a:xfrm rot="1514338">
              <a:off x="-1644474" y="216096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31"/>
          <p:cNvSpPr txBox="1"/>
          <p:nvPr>
            <p:ph idx="1" type="subTitle"/>
          </p:nvPr>
        </p:nvSpPr>
        <p:spPr>
          <a:xfrm>
            <a:off x="665726" y="2323535"/>
            <a:ext cx="3259800" cy="8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90" name="Google Shape;29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
    <p:spTree>
      <p:nvGrpSpPr>
        <p:cNvPr id="291" name="Shape 291"/>
        <p:cNvGrpSpPr/>
        <p:nvPr/>
      </p:nvGrpSpPr>
      <p:grpSpPr>
        <a:xfrm>
          <a:off x="0" y="0"/>
          <a:ext cx="0" cy="0"/>
          <a:chOff x="0" y="0"/>
          <a:chExt cx="0" cy="0"/>
        </a:xfrm>
      </p:grpSpPr>
      <p:sp>
        <p:nvSpPr>
          <p:cNvPr id="292" name="Google Shape;292;p32"/>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grpSp>
        <p:nvGrpSpPr>
          <p:cNvPr id="293" name="Google Shape;293;p32"/>
          <p:cNvGrpSpPr/>
          <p:nvPr/>
        </p:nvGrpSpPr>
        <p:grpSpPr>
          <a:xfrm>
            <a:off x="-3621963" y="-1003613"/>
            <a:ext cx="14748864" cy="9515698"/>
            <a:chOff x="-3621963" y="-1003613"/>
            <a:chExt cx="14748864" cy="9515698"/>
          </a:xfrm>
        </p:grpSpPr>
        <p:sp>
          <p:nvSpPr>
            <p:cNvPr id="294" name="Google Shape;294;p32"/>
            <p:cNvSpPr/>
            <p:nvPr/>
          </p:nvSpPr>
          <p:spPr>
            <a:xfrm>
              <a:off x="-2981249" y="4185615"/>
              <a:ext cx="3844172" cy="4035545"/>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2"/>
            <p:cNvSpPr/>
            <p:nvPr/>
          </p:nvSpPr>
          <p:spPr>
            <a:xfrm rot="5114100">
              <a:off x="8678084" y="-994810"/>
              <a:ext cx="2215747" cy="2388928"/>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p:nvPr/>
          </p:nvSpPr>
          <p:spPr>
            <a:xfrm rot="5114100">
              <a:off x="8650417" y="-715298"/>
              <a:ext cx="2160615" cy="2619741"/>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rot="5114100">
              <a:off x="8467940" y="-882708"/>
              <a:ext cx="2497588" cy="26219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2"/>
            <p:cNvSpPr/>
            <p:nvPr/>
          </p:nvSpPr>
          <p:spPr>
            <a:xfrm rot="1430265">
              <a:off x="-3029963" y="3507636"/>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p:nvPr/>
          </p:nvSpPr>
          <p:spPr>
            <a:xfrm rot="1430265">
              <a:off x="-2686314" y="4021970"/>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ng text">
  <p:cSld name="CUSTOM_3">
    <p:spTree>
      <p:nvGrpSpPr>
        <p:cNvPr id="301" name="Shape 301"/>
        <p:cNvGrpSpPr/>
        <p:nvPr/>
      </p:nvGrpSpPr>
      <p:grpSpPr>
        <a:xfrm>
          <a:off x="0" y="0"/>
          <a:ext cx="0" cy="0"/>
          <a:chOff x="0" y="0"/>
          <a:chExt cx="0" cy="0"/>
        </a:xfrm>
      </p:grpSpPr>
      <p:grpSp>
        <p:nvGrpSpPr>
          <p:cNvPr id="302" name="Google Shape;302;p33"/>
          <p:cNvGrpSpPr/>
          <p:nvPr/>
        </p:nvGrpSpPr>
        <p:grpSpPr>
          <a:xfrm>
            <a:off x="-2134953" y="-2232526"/>
            <a:ext cx="13005666" cy="9144743"/>
            <a:chOff x="-2134953" y="-2232526"/>
            <a:chExt cx="13005666" cy="9144743"/>
          </a:xfrm>
        </p:grpSpPr>
        <p:sp>
          <p:nvSpPr>
            <p:cNvPr id="303" name="Google Shape;303;p33"/>
            <p:cNvSpPr/>
            <p:nvPr/>
          </p:nvSpPr>
          <p:spPr>
            <a:xfrm rot="1514180">
              <a:off x="7764459" y="-1823388"/>
              <a:ext cx="2508827" cy="263372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p:nvPr/>
          </p:nvSpPr>
          <p:spPr>
            <a:xfrm rot="1514383">
              <a:off x="-1786388" y="4539304"/>
              <a:ext cx="1913798" cy="2063379"/>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
            <p:cNvSpPr/>
            <p:nvPr/>
          </p:nvSpPr>
          <p:spPr>
            <a:xfrm rot="1514383">
              <a:off x="-1156102" y="4179892"/>
              <a:ext cx="1866179" cy="2262738"/>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p:nvPr/>
          </p:nvSpPr>
          <p:spPr>
            <a:xfrm rot="1514383">
              <a:off x="-1432077" y="4117600"/>
              <a:ext cx="2157231" cy="22646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3"/>
            <p:cNvSpPr/>
            <p:nvPr/>
          </p:nvSpPr>
          <p:spPr>
            <a:xfrm rot="1430415">
              <a:off x="8011433" y="-1439033"/>
              <a:ext cx="2205009" cy="2377351"/>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p:nvPr/>
          </p:nvSpPr>
          <p:spPr>
            <a:xfrm rot="1430415">
              <a:off x="8285431" y="-1252560"/>
              <a:ext cx="2150144" cy="2607045"/>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 name="Google Shape;309;p33"/>
          <p:cNvSpPr txBox="1"/>
          <p:nvPr>
            <p:ph idx="1" type="subTitle"/>
          </p:nvPr>
        </p:nvSpPr>
        <p:spPr>
          <a:xfrm>
            <a:off x="625650" y="1048041"/>
            <a:ext cx="7689900" cy="3528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1200"/>
              <a:buFont typeface="Livvic"/>
              <a:buAutoNum type="arabicPeriod"/>
              <a:defRPr sz="1200"/>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p:txBody>
      </p:sp>
      <p:sp>
        <p:nvSpPr>
          <p:cNvPr id="310" name="Google Shape;310;p33"/>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311" name="Google Shape;311;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ical app">
  <p:cSld name="CUSTOM_4">
    <p:spTree>
      <p:nvGrpSpPr>
        <p:cNvPr id="312" name="Shape 312"/>
        <p:cNvGrpSpPr/>
        <p:nvPr/>
      </p:nvGrpSpPr>
      <p:grpSpPr>
        <a:xfrm>
          <a:off x="0" y="0"/>
          <a:ext cx="0" cy="0"/>
          <a:chOff x="0" y="0"/>
          <a:chExt cx="0" cy="0"/>
        </a:xfrm>
      </p:grpSpPr>
      <p:grpSp>
        <p:nvGrpSpPr>
          <p:cNvPr id="313" name="Google Shape;313;p34"/>
          <p:cNvGrpSpPr/>
          <p:nvPr/>
        </p:nvGrpSpPr>
        <p:grpSpPr>
          <a:xfrm>
            <a:off x="-3075157" y="-3061151"/>
            <a:ext cx="15800562" cy="10202043"/>
            <a:chOff x="-3075157" y="-3061151"/>
            <a:chExt cx="15800562" cy="10202043"/>
          </a:xfrm>
        </p:grpSpPr>
        <p:sp>
          <p:nvSpPr>
            <p:cNvPr id="314" name="Google Shape;314;p34"/>
            <p:cNvSpPr/>
            <p:nvPr/>
          </p:nvSpPr>
          <p:spPr>
            <a:xfrm rot="6014436">
              <a:off x="-2080991" y="-2828732"/>
              <a:ext cx="3844166" cy="4035538"/>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4"/>
            <p:cNvSpPr/>
            <p:nvPr/>
          </p:nvSpPr>
          <p:spPr>
            <a:xfrm flipH="1" rot="-1514338">
              <a:off x="8693921" y="2912408"/>
              <a:ext cx="3410358" cy="3676910"/>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4"/>
            <p:cNvSpPr/>
            <p:nvPr/>
          </p:nvSpPr>
          <p:spPr>
            <a:xfrm flipH="1" rot="-1514338">
              <a:off x="7655649" y="2271963"/>
              <a:ext cx="3325502" cy="4032164"/>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4"/>
            <p:cNvSpPr/>
            <p:nvPr/>
          </p:nvSpPr>
          <p:spPr>
            <a:xfrm flipH="1" rot="-1514338">
              <a:off x="7628768" y="216096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rot="5930292">
              <a:off x="-2189566" y="-2389777"/>
              <a:ext cx="3378681" cy="3642756"/>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4"/>
            <p:cNvSpPr/>
            <p:nvPr/>
          </p:nvSpPr>
          <p:spPr>
            <a:xfrm rot="5930292">
              <a:off x="-2495725" y="-2081314"/>
              <a:ext cx="3294613" cy="3994711"/>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34"/>
          <p:cNvSpPr txBox="1"/>
          <p:nvPr>
            <p:ph idx="1" type="subTitle"/>
          </p:nvPr>
        </p:nvSpPr>
        <p:spPr>
          <a:xfrm>
            <a:off x="1116488" y="2036100"/>
            <a:ext cx="2727900" cy="16809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1" name="Google Shape;321;p34"/>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322" name="Google Shape;322;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escription">
  <p:cSld name="CUSTOM_5">
    <p:spTree>
      <p:nvGrpSpPr>
        <p:cNvPr id="323" name="Shape 323"/>
        <p:cNvGrpSpPr/>
        <p:nvPr/>
      </p:nvGrpSpPr>
      <p:grpSpPr>
        <a:xfrm>
          <a:off x="0" y="0"/>
          <a:ext cx="0" cy="0"/>
          <a:chOff x="0" y="0"/>
          <a:chExt cx="0" cy="0"/>
        </a:xfrm>
      </p:grpSpPr>
      <p:grpSp>
        <p:nvGrpSpPr>
          <p:cNvPr id="324" name="Google Shape;324;p35"/>
          <p:cNvGrpSpPr/>
          <p:nvPr/>
        </p:nvGrpSpPr>
        <p:grpSpPr>
          <a:xfrm>
            <a:off x="-3100002" y="-1641977"/>
            <a:ext cx="15032909" cy="8840158"/>
            <a:chOff x="-3100002" y="-1641977"/>
            <a:chExt cx="15032909" cy="8840158"/>
          </a:xfrm>
        </p:grpSpPr>
        <p:sp>
          <p:nvSpPr>
            <p:cNvPr id="325" name="Google Shape;325;p35"/>
            <p:cNvSpPr/>
            <p:nvPr/>
          </p:nvSpPr>
          <p:spPr>
            <a:xfrm rot="1514338">
              <a:off x="7173076" y="-1015035"/>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5"/>
            <p:cNvSpPr/>
            <p:nvPr/>
          </p:nvSpPr>
          <p:spPr>
            <a:xfrm rot="-8385681">
              <a:off x="-1067073" y="2244669"/>
              <a:ext cx="3410414" cy="3676970"/>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5"/>
            <p:cNvSpPr/>
            <p:nvPr/>
          </p:nvSpPr>
          <p:spPr>
            <a:xfrm rot="-8385681">
              <a:off x="-2188305" y="2234378"/>
              <a:ext cx="3325556" cy="4032230"/>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5"/>
            <p:cNvSpPr/>
            <p:nvPr/>
          </p:nvSpPr>
          <p:spPr>
            <a:xfrm rot="-8385681">
              <a:off x="-2251408" y="2398451"/>
              <a:ext cx="3844216" cy="4035590"/>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5"/>
            <p:cNvSpPr/>
            <p:nvPr/>
          </p:nvSpPr>
          <p:spPr>
            <a:xfrm rot="1430265">
              <a:off x="7551712" y="-426152"/>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5"/>
            <p:cNvSpPr/>
            <p:nvPr/>
          </p:nvSpPr>
          <p:spPr>
            <a:xfrm rot="1430265">
              <a:off x="7971561" y="-140418"/>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1" name="Google Shape;331;p35"/>
          <p:cNvSpPr txBox="1"/>
          <p:nvPr>
            <p:ph idx="1" type="subTitle"/>
          </p:nvPr>
        </p:nvSpPr>
        <p:spPr>
          <a:xfrm>
            <a:off x="3335425" y="1786125"/>
            <a:ext cx="2473200" cy="1571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32" name="Google Shape;332;p35"/>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sp>
        <p:nvSpPr>
          <p:cNvPr id="333" name="Google Shape;333;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334" name="Shape 334"/>
        <p:cNvGrpSpPr/>
        <p:nvPr/>
      </p:nvGrpSpPr>
      <p:grpSpPr>
        <a:xfrm>
          <a:off x="0" y="0"/>
          <a:ext cx="0" cy="0"/>
          <a:chOff x="0" y="0"/>
          <a:chExt cx="0" cy="0"/>
        </a:xfrm>
      </p:grpSpPr>
      <p:sp>
        <p:nvSpPr>
          <p:cNvPr id="335" name="Google Shape;335;p36"/>
          <p:cNvSpPr txBox="1"/>
          <p:nvPr>
            <p:ph idx="1" type="subTitle"/>
          </p:nvPr>
        </p:nvSpPr>
        <p:spPr>
          <a:xfrm>
            <a:off x="3397475" y="1885271"/>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36" name="Google Shape;336;p36"/>
          <p:cNvSpPr txBox="1"/>
          <p:nvPr>
            <p:ph idx="2" type="subTitle"/>
          </p:nvPr>
        </p:nvSpPr>
        <p:spPr>
          <a:xfrm>
            <a:off x="3397475" y="2078700"/>
            <a:ext cx="2349000" cy="63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37" name="Google Shape;337;p36"/>
          <p:cNvSpPr txBox="1"/>
          <p:nvPr>
            <p:ph idx="3" type="subTitle"/>
          </p:nvPr>
        </p:nvSpPr>
        <p:spPr>
          <a:xfrm>
            <a:off x="819875" y="1885271"/>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38" name="Google Shape;338;p36"/>
          <p:cNvSpPr txBox="1"/>
          <p:nvPr>
            <p:ph idx="4" type="subTitle"/>
          </p:nvPr>
        </p:nvSpPr>
        <p:spPr>
          <a:xfrm>
            <a:off x="819875" y="2078700"/>
            <a:ext cx="2349000" cy="63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39" name="Google Shape;339;p36"/>
          <p:cNvSpPr txBox="1"/>
          <p:nvPr>
            <p:ph idx="5" type="subTitle"/>
          </p:nvPr>
        </p:nvSpPr>
        <p:spPr>
          <a:xfrm>
            <a:off x="5975075" y="1885271"/>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0" name="Google Shape;340;p36"/>
          <p:cNvSpPr txBox="1"/>
          <p:nvPr>
            <p:ph idx="6" type="subTitle"/>
          </p:nvPr>
        </p:nvSpPr>
        <p:spPr>
          <a:xfrm>
            <a:off x="5975075" y="2078700"/>
            <a:ext cx="2349000" cy="63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1" name="Google Shape;341;p36"/>
          <p:cNvSpPr txBox="1"/>
          <p:nvPr>
            <p:ph idx="7" type="subTitle"/>
          </p:nvPr>
        </p:nvSpPr>
        <p:spPr>
          <a:xfrm>
            <a:off x="3397475" y="3436796"/>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2" name="Google Shape;342;p36"/>
          <p:cNvSpPr txBox="1"/>
          <p:nvPr>
            <p:ph idx="8" type="subTitle"/>
          </p:nvPr>
        </p:nvSpPr>
        <p:spPr>
          <a:xfrm>
            <a:off x="3397475" y="3630225"/>
            <a:ext cx="2349000" cy="63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3" name="Google Shape;343;p36"/>
          <p:cNvSpPr txBox="1"/>
          <p:nvPr>
            <p:ph idx="9" type="subTitle"/>
          </p:nvPr>
        </p:nvSpPr>
        <p:spPr>
          <a:xfrm>
            <a:off x="819875" y="3436796"/>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4" name="Google Shape;344;p36"/>
          <p:cNvSpPr txBox="1"/>
          <p:nvPr>
            <p:ph idx="13" type="subTitle"/>
          </p:nvPr>
        </p:nvSpPr>
        <p:spPr>
          <a:xfrm>
            <a:off x="819875" y="3630225"/>
            <a:ext cx="2349000" cy="63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5" name="Google Shape;345;p36"/>
          <p:cNvSpPr txBox="1"/>
          <p:nvPr>
            <p:ph idx="14" type="subTitle"/>
          </p:nvPr>
        </p:nvSpPr>
        <p:spPr>
          <a:xfrm>
            <a:off x="5975075" y="3436796"/>
            <a:ext cx="2349000" cy="35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6" name="Google Shape;346;p36"/>
          <p:cNvSpPr txBox="1"/>
          <p:nvPr>
            <p:ph idx="15" type="subTitle"/>
          </p:nvPr>
        </p:nvSpPr>
        <p:spPr>
          <a:xfrm>
            <a:off x="5975075" y="3630225"/>
            <a:ext cx="2349000" cy="63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47" name="Google Shape;347;p36"/>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300"/>
              <a:buNone/>
              <a:defRPr sz="2800"/>
            </a:lvl1pPr>
            <a:lvl2pPr lvl="1" rtl="0" algn="ctr">
              <a:spcBef>
                <a:spcPts val="0"/>
              </a:spcBef>
              <a:spcAft>
                <a:spcPts val="0"/>
              </a:spcAft>
              <a:buSzPts val="3300"/>
              <a:buNone/>
              <a:defRPr/>
            </a:lvl2pPr>
            <a:lvl3pPr lvl="2" rtl="0" algn="ctr">
              <a:spcBef>
                <a:spcPts val="0"/>
              </a:spcBef>
              <a:spcAft>
                <a:spcPts val="0"/>
              </a:spcAft>
              <a:buSzPts val="3300"/>
              <a:buNone/>
              <a:defRPr/>
            </a:lvl3pPr>
            <a:lvl4pPr lvl="3" rtl="0" algn="ctr">
              <a:spcBef>
                <a:spcPts val="0"/>
              </a:spcBef>
              <a:spcAft>
                <a:spcPts val="0"/>
              </a:spcAft>
              <a:buSzPts val="3300"/>
              <a:buNone/>
              <a:defRPr/>
            </a:lvl4pPr>
            <a:lvl5pPr lvl="4" rtl="0" algn="ctr">
              <a:spcBef>
                <a:spcPts val="0"/>
              </a:spcBef>
              <a:spcAft>
                <a:spcPts val="0"/>
              </a:spcAft>
              <a:buSzPts val="3300"/>
              <a:buNone/>
              <a:defRPr/>
            </a:lvl5pPr>
            <a:lvl6pPr lvl="5" rtl="0" algn="ctr">
              <a:spcBef>
                <a:spcPts val="0"/>
              </a:spcBef>
              <a:spcAft>
                <a:spcPts val="0"/>
              </a:spcAft>
              <a:buSzPts val="3300"/>
              <a:buNone/>
              <a:defRPr/>
            </a:lvl6pPr>
            <a:lvl7pPr lvl="6" rtl="0" algn="ctr">
              <a:spcBef>
                <a:spcPts val="0"/>
              </a:spcBef>
              <a:spcAft>
                <a:spcPts val="0"/>
              </a:spcAft>
              <a:buSzPts val="3300"/>
              <a:buNone/>
              <a:defRPr/>
            </a:lvl7pPr>
            <a:lvl8pPr lvl="7" rtl="0" algn="ctr">
              <a:spcBef>
                <a:spcPts val="0"/>
              </a:spcBef>
              <a:spcAft>
                <a:spcPts val="0"/>
              </a:spcAft>
              <a:buSzPts val="3300"/>
              <a:buNone/>
              <a:defRPr/>
            </a:lvl8pPr>
            <a:lvl9pPr lvl="8" rtl="0" algn="ctr">
              <a:spcBef>
                <a:spcPts val="0"/>
              </a:spcBef>
              <a:spcAft>
                <a:spcPts val="0"/>
              </a:spcAft>
              <a:buSzPts val="3300"/>
              <a:buNone/>
              <a:defRPr/>
            </a:lvl9pPr>
          </a:lstStyle>
          <a:p/>
        </p:txBody>
      </p:sp>
      <p:grpSp>
        <p:nvGrpSpPr>
          <p:cNvPr id="348" name="Google Shape;348;p36"/>
          <p:cNvGrpSpPr/>
          <p:nvPr/>
        </p:nvGrpSpPr>
        <p:grpSpPr>
          <a:xfrm>
            <a:off x="-1944548" y="-2078751"/>
            <a:ext cx="12510594" cy="8501586"/>
            <a:chOff x="-1944548" y="-2078751"/>
            <a:chExt cx="12510594" cy="8501586"/>
          </a:xfrm>
        </p:grpSpPr>
        <p:sp>
          <p:nvSpPr>
            <p:cNvPr id="349" name="Google Shape;349;p36"/>
            <p:cNvSpPr/>
            <p:nvPr/>
          </p:nvSpPr>
          <p:spPr>
            <a:xfrm flipH="1" rot="-1514522">
              <a:off x="-1358416" y="-1677542"/>
              <a:ext cx="2459868" cy="2582326"/>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6"/>
            <p:cNvSpPr/>
            <p:nvPr/>
          </p:nvSpPr>
          <p:spPr>
            <a:xfrm flipH="1" rot="-1514455">
              <a:off x="8677413" y="4441916"/>
              <a:ext cx="1597641" cy="1722512"/>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6"/>
            <p:cNvSpPr/>
            <p:nvPr/>
          </p:nvSpPr>
          <p:spPr>
            <a:xfrm flipH="1" rot="-1514455">
              <a:off x="8191049" y="4141902"/>
              <a:ext cx="1557889" cy="1888937"/>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6"/>
            <p:cNvSpPr/>
            <p:nvPr/>
          </p:nvSpPr>
          <p:spPr>
            <a:xfrm flipH="1" rot="-1514455">
              <a:off x="8178446" y="4089912"/>
              <a:ext cx="1800860" cy="1890511"/>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6"/>
            <p:cNvSpPr/>
            <p:nvPr/>
          </p:nvSpPr>
          <p:spPr>
            <a:xfrm flipH="1" rot="-1430168">
              <a:off x="-1303062" y="-1300746"/>
              <a:ext cx="2162115" cy="233110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6"/>
            <p:cNvSpPr/>
            <p:nvPr/>
          </p:nvSpPr>
          <p:spPr>
            <a:xfrm flipH="1" rot="-1430168">
              <a:off x="-1517927" y="-1117903"/>
              <a:ext cx="2108318" cy="2556331"/>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 name="Google Shape;355;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8">
    <p:spTree>
      <p:nvGrpSpPr>
        <p:cNvPr id="356" name="Shape 356"/>
        <p:cNvGrpSpPr/>
        <p:nvPr/>
      </p:nvGrpSpPr>
      <p:grpSpPr>
        <a:xfrm>
          <a:off x="0" y="0"/>
          <a:ext cx="0" cy="0"/>
          <a:chOff x="0" y="0"/>
          <a:chExt cx="0" cy="0"/>
        </a:xfrm>
      </p:grpSpPr>
      <p:grpSp>
        <p:nvGrpSpPr>
          <p:cNvPr id="357" name="Google Shape;357;p37"/>
          <p:cNvGrpSpPr/>
          <p:nvPr/>
        </p:nvGrpSpPr>
        <p:grpSpPr>
          <a:xfrm>
            <a:off x="-585686" y="-1099379"/>
            <a:ext cx="10929760" cy="7352891"/>
            <a:chOff x="-585686" y="-1099379"/>
            <a:chExt cx="10929760" cy="7352891"/>
          </a:xfrm>
        </p:grpSpPr>
        <p:sp>
          <p:nvSpPr>
            <p:cNvPr id="358" name="Google Shape;358;p37"/>
            <p:cNvSpPr/>
            <p:nvPr/>
          </p:nvSpPr>
          <p:spPr>
            <a:xfrm rot="315833">
              <a:off x="-470260" y="2809509"/>
              <a:ext cx="2437809" cy="2628347"/>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7"/>
            <p:cNvSpPr/>
            <p:nvPr/>
          </p:nvSpPr>
          <p:spPr>
            <a:xfrm rot="315833">
              <a:off x="-13572" y="3038950"/>
              <a:ext cx="2377152" cy="288229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7"/>
            <p:cNvSpPr/>
            <p:nvPr/>
          </p:nvSpPr>
          <p:spPr>
            <a:xfrm rot="315833">
              <a:off x="-286641" y="3248850"/>
              <a:ext cx="2747897" cy="288469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7"/>
            <p:cNvSpPr/>
            <p:nvPr/>
          </p:nvSpPr>
          <p:spPr>
            <a:xfrm rot="315633">
              <a:off x="6771567" y="-971975"/>
              <a:ext cx="2924002" cy="3152541"/>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7"/>
            <p:cNvSpPr/>
            <p:nvPr/>
          </p:nvSpPr>
          <p:spPr>
            <a:xfrm rot="315633">
              <a:off x="6951891" y="-552494"/>
              <a:ext cx="2851248" cy="345713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7"/>
            <p:cNvSpPr/>
            <p:nvPr/>
          </p:nvSpPr>
          <p:spPr>
            <a:xfrm rot="315633">
              <a:off x="6896466" y="-360189"/>
              <a:ext cx="3295933" cy="3460013"/>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7"/>
            <p:cNvSpPr/>
            <p:nvPr/>
          </p:nvSpPr>
          <p:spPr>
            <a:xfrm>
              <a:off x="718309" y="578058"/>
              <a:ext cx="7701300" cy="4009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7"/>
            <p:cNvSpPr/>
            <p:nvPr/>
          </p:nvSpPr>
          <p:spPr>
            <a:xfrm rot="5400000">
              <a:off x="2555945" y="-1308801"/>
              <a:ext cx="4032129" cy="7761081"/>
            </a:xfrm>
            <a:custGeom>
              <a:rect b="b" l="l" r="r" t="t"/>
              <a:pathLst>
                <a:path extrusionOk="0" h="71534" w="47852">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 name="Google Shape;366;p37"/>
          <p:cNvSpPr txBox="1"/>
          <p:nvPr>
            <p:ph hasCustomPrompt="1" type="title"/>
          </p:nvPr>
        </p:nvSpPr>
        <p:spPr>
          <a:xfrm>
            <a:off x="2822850" y="691900"/>
            <a:ext cx="3498300" cy="102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5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367" name="Google Shape;367;p37"/>
          <p:cNvSpPr txBox="1"/>
          <p:nvPr>
            <p:ph idx="1" type="subTitle"/>
          </p:nvPr>
        </p:nvSpPr>
        <p:spPr>
          <a:xfrm>
            <a:off x="2822975" y="1487500"/>
            <a:ext cx="3498300" cy="399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68" name="Google Shape;368;p37"/>
          <p:cNvSpPr txBox="1"/>
          <p:nvPr>
            <p:ph hasCustomPrompt="1" idx="2" type="title"/>
          </p:nvPr>
        </p:nvSpPr>
        <p:spPr>
          <a:xfrm>
            <a:off x="2822850" y="1962700"/>
            <a:ext cx="3498300" cy="102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5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369" name="Google Shape;369;p37"/>
          <p:cNvSpPr txBox="1"/>
          <p:nvPr>
            <p:ph idx="3" type="subTitle"/>
          </p:nvPr>
        </p:nvSpPr>
        <p:spPr>
          <a:xfrm>
            <a:off x="2822975" y="2758300"/>
            <a:ext cx="3498300" cy="399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70" name="Google Shape;370;p37"/>
          <p:cNvSpPr txBox="1"/>
          <p:nvPr>
            <p:ph hasCustomPrompt="1" idx="4" type="title"/>
          </p:nvPr>
        </p:nvSpPr>
        <p:spPr>
          <a:xfrm>
            <a:off x="2822850" y="3233500"/>
            <a:ext cx="3498300" cy="1024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5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371" name="Google Shape;371;p37"/>
          <p:cNvSpPr txBox="1"/>
          <p:nvPr>
            <p:ph idx="5" type="subTitle"/>
          </p:nvPr>
        </p:nvSpPr>
        <p:spPr>
          <a:xfrm>
            <a:off x="2822975" y="4029100"/>
            <a:ext cx="3498300" cy="399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72" name="Google Shape;372;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373" name="Shape 373"/>
        <p:cNvGrpSpPr/>
        <p:nvPr/>
      </p:nvGrpSpPr>
      <p:grpSpPr>
        <a:xfrm>
          <a:off x="0" y="0"/>
          <a:ext cx="0" cy="0"/>
          <a:chOff x="0" y="0"/>
          <a:chExt cx="0" cy="0"/>
        </a:xfrm>
      </p:grpSpPr>
      <p:grpSp>
        <p:nvGrpSpPr>
          <p:cNvPr id="374" name="Google Shape;374;p38"/>
          <p:cNvGrpSpPr/>
          <p:nvPr/>
        </p:nvGrpSpPr>
        <p:grpSpPr>
          <a:xfrm>
            <a:off x="-2896958" y="-2624952"/>
            <a:ext cx="13462914" cy="10123374"/>
            <a:chOff x="-2896958" y="-2624952"/>
            <a:chExt cx="13462914" cy="10123374"/>
          </a:xfrm>
        </p:grpSpPr>
        <p:grpSp>
          <p:nvGrpSpPr>
            <p:cNvPr id="375" name="Google Shape;375;p38"/>
            <p:cNvGrpSpPr/>
            <p:nvPr/>
          </p:nvGrpSpPr>
          <p:grpSpPr>
            <a:xfrm>
              <a:off x="-2896958" y="-2624952"/>
              <a:ext cx="13462914" cy="10123374"/>
              <a:chOff x="-2896958" y="-2624952"/>
              <a:chExt cx="13462914" cy="10123374"/>
            </a:xfrm>
          </p:grpSpPr>
          <p:sp>
            <p:nvSpPr>
              <p:cNvPr id="376" name="Google Shape;376;p38"/>
              <p:cNvSpPr/>
              <p:nvPr/>
            </p:nvSpPr>
            <p:spPr>
              <a:xfrm flipH="1" rot="9285662">
                <a:off x="5806126" y="2835956"/>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8"/>
              <p:cNvSpPr/>
              <p:nvPr/>
            </p:nvSpPr>
            <p:spPr>
              <a:xfrm flipH="1" rot="9285662">
                <a:off x="-2275832" y="-2073377"/>
                <a:ext cx="3410358" cy="3676910"/>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8"/>
              <p:cNvSpPr/>
              <p:nvPr/>
            </p:nvSpPr>
            <p:spPr>
              <a:xfrm flipH="1" rot="9285662">
                <a:off x="-1152704" y="-1788187"/>
                <a:ext cx="3325502" cy="4032164"/>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8"/>
              <p:cNvSpPr/>
              <p:nvPr/>
            </p:nvSpPr>
            <p:spPr>
              <a:xfrm flipH="1" rot="9285662">
                <a:off x="-1644474" y="-1680548"/>
                <a:ext cx="3844152" cy="4035524"/>
              </a:xfrm>
              <a:custGeom>
                <a:rect b="b" l="l" r="r" t="t"/>
                <a:pathLst>
                  <a:path extrusionOk="0" h="99680" w="94953">
                    <a:moveTo>
                      <a:pt x="39160" y="99680"/>
                    </a:moveTo>
                    <a:lnTo>
                      <a:pt x="39088" y="99549"/>
                    </a:lnTo>
                    <a:lnTo>
                      <a:pt x="0" y="29707"/>
                    </a:lnTo>
                    <a:lnTo>
                      <a:pt x="131" y="29671"/>
                    </a:lnTo>
                    <a:lnTo>
                      <a:pt x="94857" y="1"/>
                    </a:lnTo>
                    <a:lnTo>
                      <a:pt x="94952" y="41887"/>
                    </a:lnTo>
                    <a:lnTo>
                      <a:pt x="94929" y="41923"/>
                    </a:lnTo>
                    <a:close/>
                    <a:moveTo>
                      <a:pt x="322" y="29838"/>
                    </a:moveTo>
                    <a:lnTo>
                      <a:pt x="39207" y="99311"/>
                    </a:lnTo>
                    <a:lnTo>
                      <a:pt x="94738" y="41792"/>
                    </a:lnTo>
                    <a:lnTo>
                      <a:pt x="94631" y="299"/>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8"/>
              <p:cNvSpPr/>
              <p:nvPr/>
            </p:nvSpPr>
            <p:spPr>
              <a:xfrm flipH="1" rot="9369735">
                <a:off x="6184762" y="2639811"/>
                <a:ext cx="3378707" cy="3642785"/>
              </a:xfrm>
              <a:custGeom>
                <a:rect b="b" l="l" r="r" t="t"/>
                <a:pathLst>
                  <a:path extrusionOk="0" h="90822" w="84238">
                    <a:moveTo>
                      <a:pt x="15348" y="90821"/>
                    </a:moveTo>
                    <a:lnTo>
                      <a:pt x="15312" y="90726"/>
                    </a:lnTo>
                    <a:lnTo>
                      <a:pt x="1" y="51566"/>
                    </a:lnTo>
                    <a:lnTo>
                      <a:pt x="45197" y="8501"/>
                    </a:lnTo>
                    <a:lnTo>
                      <a:pt x="45221" y="8501"/>
                    </a:lnTo>
                    <a:lnTo>
                      <a:pt x="76868" y="0"/>
                    </a:lnTo>
                    <a:lnTo>
                      <a:pt x="84238" y="19110"/>
                    </a:lnTo>
                    <a:lnTo>
                      <a:pt x="84238" y="19146"/>
                    </a:lnTo>
                    <a:lnTo>
                      <a:pt x="74486" y="79701"/>
                    </a:lnTo>
                    <a:lnTo>
                      <a:pt x="74403" y="79713"/>
                    </a:lnTo>
                    <a:close/>
                    <a:moveTo>
                      <a:pt x="275" y="51626"/>
                    </a:moveTo>
                    <a:lnTo>
                      <a:pt x="15491" y="90559"/>
                    </a:lnTo>
                    <a:lnTo>
                      <a:pt x="74284" y="79510"/>
                    </a:lnTo>
                    <a:lnTo>
                      <a:pt x="84011" y="19134"/>
                    </a:lnTo>
                    <a:lnTo>
                      <a:pt x="76737" y="262"/>
                    </a:lnTo>
                    <a:lnTo>
                      <a:pt x="45304" y="8704"/>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8"/>
              <p:cNvSpPr/>
              <p:nvPr/>
            </p:nvSpPr>
            <p:spPr>
              <a:xfrm flipH="1" rot="9369735">
                <a:off x="6604611" y="2002120"/>
                <a:ext cx="3294638" cy="3994742"/>
              </a:xfrm>
              <a:custGeom>
                <a:rect b="b" l="l" r="r" t="t"/>
                <a:pathLst>
                  <a:path extrusionOk="0" h="99597" w="82142">
                    <a:moveTo>
                      <a:pt x="26433" y="99596"/>
                    </a:moveTo>
                    <a:lnTo>
                      <a:pt x="26361" y="99549"/>
                    </a:lnTo>
                    <a:lnTo>
                      <a:pt x="1" y="83523"/>
                    </a:lnTo>
                    <a:lnTo>
                      <a:pt x="36" y="83439"/>
                    </a:lnTo>
                    <a:lnTo>
                      <a:pt x="29897" y="1286"/>
                    </a:lnTo>
                    <a:lnTo>
                      <a:pt x="29969" y="1286"/>
                    </a:lnTo>
                    <a:lnTo>
                      <a:pt x="82142" y="1"/>
                    </a:lnTo>
                    <a:lnTo>
                      <a:pt x="82094" y="144"/>
                    </a:lnTo>
                    <a:lnTo>
                      <a:pt x="59199" y="72462"/>
                    </a:lnTo>
                    <a:lnTo>
                      <a:pt x="59175" y="72474"/>
                    </a:lnTo>
                    <a:close/>
                    <a:moveTo>
                      <a:pt x="274" y="83428"/>
                    </a:moveTo>
                    <a:lnTo>
                      <a:pt x="26421" y="99322"/>
                    </a:lnTo>
                    <a:lnTo>
                      <a:pt x="59008" y="72331"/>
                    </a:lnTo>
                    <a:lnTo>
                      <a:pt x="81832" y="227"/>
                    </a:lnTo>
                    <a:lnTo>
                      <a:pt x="30040" y="1501"/>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 name="Google Shape;382;p38"/>
            <p:cNvGrpSpPr/>
            <p:nvPr/>
          </p:nvGrpSpPr>
          <p:grpSpPr>
            <a:xfrm rot="5400000">
              <a:off x="1874510" y="-229218"/>
              <a:ext cx="5394990" cy="4302857"/>
              <a:chOff x="404670" y="406050"/>
              <a:chExt cx="8334605" cy="4331445"/>
            </a:xfrm>
          </p:grpSpPr>
          <p:sp>
            <p:nvSpPr>
              <p:cNvPr id="383" name="Google Shape;383;p38"/>
              <p:cNvSpPr/>
              <p:nvPr/>
            </p:nvSpPr>
            <p:spPr>
              <a:xfrm>
                <a:off x="433534" y="430095"/>
                <a:ext cx="8270100" cy="4307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8"/>
              <p:cNvSpPr/>
              <p:nvPr/>
            </p:nvSpPr>
            <p:spPr>
              <a:xfrm rot="5400000">
                <a:off x="2406310" y="-1595591"/>
                <a:ext cx="4331324" cy="8334605"/>
              </a:xfrm>
              <a:custGeom>
                <a:rect b="b" l="l" r="r" t="t"/>
                <a:pathLst>
                  <a:path extrusionOk="0" h="71534" w="47852">
                    <a:moveTo>
                      <a:pt x="47852" y="71533"/>
                    </a:moveTo>
                    <a:lnTo>
                      <a:pt x="0" y="71533"/>
                    </a:lnTo>
                    <a:lnTo>
                      <a:pt x="0" y="0"/>
                    </a:lnTo>
                    <a:lnTo>
                      <a:pt x="47852" y="0"/>
                    </a:lnTo>
                    <a:close/>
                    <a:moveTo>
                      <a:pt x="441" y="71093"/>
                    </a:moveTo>
                    <a:lnTo>
                      <a:pt x="47411" y="71093"/>
                    </a:lnTo>
                    <a:lnTo>
                      <a:pt x="47411" y="453"/>
                    </a:lnTo>
                    <a:lnTo>
                      <a:pt x="441" y="453"/>
                    </a:lnTo>
                    <a:close/>
                  </a:path>
                </a:pathLst>
              </a:custGeom>
              <a:gradFill>
                <a:gsLst>
                  <a:gs pos="0">
                    <a:schemeClr val="accent6"/>
                  </a:gs>
                  <a:gs pos="50000">
                    <a:schemeClr val="accent4"/>
                  </a:gs>
                  <a:gs pos="100000">
                    <a:schemeClr val="accent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5" name="Google Shape;385;p38"/>
          <p:cNvSpPr txBox="1"/>
          <p:nvPr>
            <p:ph idx="1" type="subTitle"/>
          </p:nvPr>
        </p:nvSpPr>
        <p:spPr>
          <a:xfrm>
            <a:off x="2822913" y="1453572"/>
            <a:ext cx="3498300" cy="399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1800">
                <a:solidFill>
                  <a:schemeClr val="accent5"/>
                </a:solidFill>
                <a:latin typeface="Abel"/>
                <a:ea typeface="Abel"/>
                <a:cs typeface="Abel"/>
                <a:sym typeface="Abe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6" name="Google Shape;386;p38"/>
          <p:cNvSpPr txBox="1"/>
          <p:nvPr>
            <p:ph idx="2" type="subTitle"/>
          </p:nvPr>
        </p:nvSpPr>
        <p:spPr>
          <a:xfrm>
            <a:off x="2822913" y="1947954"/>
            <a:ext cx="3498300" cy="764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87" name="Google Shape;387;p38"/>
          <p:cNvSpPr txBox="1"/>
          <p:nvPr/>
        </p:nvSpPr>
        <p:spPr>
          <a:xfrm>
            <a:off x="2785700" y="3454625"/>
            <a:ext cx="3572700" cy="8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accent3"/>
                </a:solidFill>
                <a:latin typeface="Montserrat"/>
                <a:ea typeface="Montserrat"/>
                <a:cs typeface="Montserrat"/>
                <a:sym typeface="Montserrat"/>
              </a:rPr>
              <a:t>CREDITS: This presentation template was created by </a:t>
            </a:r>
            <a:r>
              <a:rPr lang="en" sz="1200">
                <a:solidFill>
                  <a:schemeClr val="accent5"/>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accent3"/>
                </a:solidFill>
                <a:latin typeface="Montserrat"/>
                <a:ea typeface="Montserrat"/>
                <a:cs typeface="Montserrat"/>
                <a:sym typeface="Montserrat"/>
              </a:rPr>
              <a:t>, including icons by </a:t>
            </a:r>
            <a:r>
              <a:rPr lang="en" sz="1200">
                <a:solidFill>
                  <a:schemeClr val="accent5"/>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accent3"/>
                </a:solidFill>
                <a:latin typeface="Montserrat"/>
                <a:ea typeface="Montserrat"/>
                <a:cs typeface="Montserrat"/>
                <a:sym typeface="Montserrat"/>
              </a:rPr>
              <a:t>, infographics &amp; images by </a:t>
            </a:r>
            <a:r>
              <a:rPr lang="en" sz="1200">
                <a:solidFill>
                  <a:schemeClr val="accent5"/>
                </a:solidFill>
                <a:uFill>
                  <a:noFill/>
                </a:uFill>
                <a:latin typeface="Montserrat"/>
                <a:ea typeface="Montserrat"/>
                <a:cs typeface="Montserrat"/>
                <a:sym typeface="Montserrat"/>
                <a:hlinkClick r:id="rId4">
                  <a:extLst>
                    <a:ext uri="{A12FA001-AC4F-418D-AE19-62706E023703}">
                      <ahyp:hlinkClr val="tx"/>
                    </a:ext>
                  </a:extLst>
                </a:hlinkClick>
              </a:rPr>
              <a:t>Freepik</a:t>
            </a:r>
            <a:r>
              <a:rPr lang="en" sz="1200">
                <a:solidFill>
                  <a:schemeClr val="accent3"/>
                </a:solidFill>
                <a:latin typeface="Montserrat"/>
                <a:ea typeface="Montserrat"/>
                <a:cs typeface="Montserrat"/>
                <a:sym typeface="Montserrat"/>
              </a:rPr>
              <a:t>.</a:t>
            </a:r>
            <a:endParaRPr sz="1200">
              <a:solidFill>
                <a:schemeClr val="accent3"/>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a:solidFill>
                <a:schemeClr val="accent3"/>
              </a:solidFill>
              <a:latin typeface="Montserrat"/>
              <a:ea typeface="Montserrat"/>
              <a:cs typeface="Montserrat"/>
              <a:sym typeface="Montserrat"/>
            </a:endParaRPr>
          </a:p>
        </p:txBody>
      </p:sp>
      <p:sp>
        <p:nvSpPr>
          <p:cNvPr id="388" name="Google Shape;388;p38"/>
          <p:cNvSpPr txBox="1"/>
          <p:nvPr>
            <p:ph type="title"/>
          </p:nvPr>
        </p:nvSpPr>
        <p:spPr>
          <a:xfrm>
            <a:off x="2710300" y="849375"/>
            <a:ext cx="3648000" cy="8676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sz="7500"/>
            </a:lvl1pPr>
            <a:lvl2pPr lvl="1" rtl="0">
              <a:spcBef>
                <a:spcPts val="0"/>
              </a:spcBef>
              <a:spcAft>
                <a:spcPts val="0"/>
              </a:spcAft>
              <a:buSzPts val="3300"/>
              <a:buNone/>
              <a:defRPr>
                <a:latin typeface="Montserrat"/>
                <a:ea typeface="Montserrat"/>
                <a:cs typeface="Montserrat"/>
                <a:sym typeface="Montserrat"/>
              </a:defRPr>
            </a:lvl2pPr>
            <a:lvl3pPr lvl="2" rtl="0">
              <a:spcBef>
                <a:spcPts val="0"/>
              </a:spcBef>
              <a:spcAft>
                <a:spcPts val="0"/>
              </a:spcAft>
              <a:buSzPts val="3300"/>
              <a:buNone/>
              <a:defRPr>
                <a:latin typeface="Montserrat"/>
                <a:ea typeface="Montserrat"/>
                <a:cs typeface="Montserrat"/>
                <a:sym typeface="Montserrat"/>
              </a:defRPr>
            </a:lvl3pPr>
            <a:lvl4pPr lvl="3" rtl="0">
              <a:spcBef>
                <a:spcPts val="0"/>
              </a:spcBef>
              <a:spcAft>
                <a:spcPts val="0"/>
              </a:spcAft>
              <a:buSzPts val="3300"/>
              <a:buNone/>
              <a:defRPr>
                <a:latin typeface="Montserrat"/>
                <a:ea typeface="Montserrat"/>
                <a:cs typeface="Montserrat"/>
                <a:sym typeface="Montserrat"/>
              </a:defRPr>
            </a:lvl4pPr>
            <a:lvl5pPr lvl="4" rtl="0">
              <a:spcBef>
                <a:spcPts val="0"/>
              </a:spcBef>
              <a:spcAft>
                <a:spcPts val="0"/>
              </a:spcAft>
              <a:buSzPts val="3300"/>
              <a:buNone/>
              <a:defRPr>
                <a:latin typeface="Montserrat"/>
                <a:ea typeface="Montserrat"/>
                <a:cs typeface="Montserrat"/>
                <a:sym typeface="Montserrat"/>
              </a:defRPr>
            </a:lvl5pPr>
            <a:lvl6pPr lvl="5" rtl="0">
              <a:spcBef>
                <a:spcPts val="0"/>
              </a:spcBef>
              <a:spcAft>
                <a:spcPts val="0"/>
              </a:spcAft>
              <a:buSzPts val="3300"/>
              <a:buNone/>
              <a:defRPr>
                <a:latin typeface="Montserrat"/>
                <a:ea typeface="Montserrat"/>
                <a:cs typeface="Montserrat"/>
                <a:sym typeface="Montserrat"/>
              </a:defRPr>
            </a:lvl6pPr>
            <a:lvl7pPr lvl="6" rtl="0">
              <a:spcBef>
                <a:spcPts val="0"/>
              </a:spcBef>
              <a:spcAft>
                <a:spcPts val="0"/>
              </a:spcAft>
              <a:buSzPts val="3300"/>
              <a:buNone/>
              <a:defRPr>
                <a:latin typeface="Montserrat"/>
                <a:ea typeface="Montserrat"/>
                <a:cs typeface="Montserrat"/>
                <a:sym typeface="Montserrat"/>
              </a:defRPr>
            </a:lvl7pPr>
            <a:lvl8pPr lvl="7" rtl="0">
              <a:spcBef>
                <a:spcPts val="0"/>
              </a:spcBef>
              <a:spcAft>
                <a:spcPts val="0"/>
              </a:spcAft>
              <a:buSzPts val="3300"/>
              <a:buNone/>
              <a:defRPr>
                <a:latin typeface="Montserrat"/>
                <a:ea typeface="Montserrat"/>
                <a:cs typeface="Montserrat"/>
                <a:sym typeface="Montserrat"/>
              </a:defRPr>
            </a:lvl8pPr>
            <a:lvl9pPr lvl="8" rtl="0">
              <a:spcBef>
                <a:spcPts val="0"/>
              </a:spcBef>
              <a:spcAft>
                <a:spcPts val="0"/>
              </a:spcAft>
              <a:buSzPts val="3300"/>
              <a:buNone/>
              <a:defRPr>
                <a:latin typeface="Montserrat"/>
                <a:ea typeface="Montserrat"/>
                <a:cs typeface="Montserrat"/>
                <a:sym typeface="Montserrat"/>
              </a:defRPr>
            </a:lvl9pPr>
          </a:lstStyle>
          <a:p/>
        </p:txBody>
      </p:sp>
      <p:sp>
        <p:nvSpPr>
          <p:cNvPr id="389" name="Google Shape;389;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chemeClr val="accent3"/>
                </a:solidFill>
                <a:latin typeface="Montserrat"/>
                <a:ea typeface="Montserrat"/>
                <a:cs typeface="Montserrat"/>
                <a:sym typeface="Montserrat"/>
              </a:defRPr>
            </a:lvl1pPr>
            <a:lvl2pPr lvl="1">
              <a:buNone/>
              <a:defRPr sz="1300">
                <a:solidFill>
                  <a:schemeClr val="accent3"/>
                </a:solidFill>
                <a:latin typeface="Montserrat"/>
                <a:ea typeface="Montserrat"/>
                <a:cs typeface="Montserrat"/>
                <a:sym typeface="Montserrat"/>
              </a:defRPr>
            </a:lvl2pPr>
            <a:lvl3pPr lvl="2">
              <a:buNone/>
              <a:defRPr sz="1300">
                <a:solidFill>
                  <a:schemeClr val="accent3"/>
                </a:solidFill>
                <a:latin typeface="Montserrat"/>
                <a:ea typeface="Montserrat"/>
                <a:cs typeface="Montserrat"/>
                <a:sym typeface="Montserrat"/>
              </a:defRPr>
            </a:lvl3pPr>
            <a:lvl4pPr lvl="3">
              <a:buNone/>
              <a:defRPr sz="1300">
                <a:solidFill>
                  <a:schemeClr val="accent3"/>
                </a:solidFill>
                <a:latin typeface="Montserrat"/>
                <a:ea typeface="Montserrat"/>
                <a:cs typeface="Montserrat"/>
                <a:sym typeface="Montserrat"/>
              </a:defRPr>
            </a:lvl4pPr>
            <a:lvl5pPr lvl="4">
              <a:buNone/>
              <a:defRPr sz="1300">
                <a:solidFill>
                  <a:schemeClr val="accent3"/>
                </a:solidFill>
                <a:latin typeface="Montserrat"/>
                <a:ea typeface="Montserrat"/>
                <a:cs typeface="Montserrat"/>
                <a:sym typeface="Montserrat"/>
              </a:defRPr>
            </a:lvl5pPr>
            <a:lvl6pPr lvl="5">
              <a:buNone/>
              <a:defRPr sz="1300">
                <a:solidFill>
                  <a:schemeClr val="accent3"/>
                </a:solidFill>
                <a:latin typeface="Montserrat"/>
                <a:ea typeface="Montserrat"/>
                <a:cs typeface="Montserrat"/>
                <a:sym typeface="Montserrat"/>
              </a:defRPr>
            </a:lvl6pPr>
            <a:lvl7pPr lvl="6">
              <a:buNone/>
              <a:defRPr sz="1300">
                <a:solidFill>
                  <a:schemeClr val="accent3"/>
                </a:solidFill>
                <a:latin typeface="Montserrat"/>
                <a:ea typeface="Montserrat"/>
                <a:cs typeface="Montserrat"/>
                <a:sym typeface="Montserrat"/>
              </a:defRPr>
            </a:lvl7pPr>
            <a:lvl8pPr lvl="7">
              <a:buNone/>
              <a:defRPr sz="1300">
                <a:solidFill>
                  <a:schemeClr val="accent3"/>
                </a:solidFill>
                <a:latin typeface="Montserrat"/>
                <a:ea typeface="Montserrat"/>
                <a:cs typeface="Montserrat"/>
                <a:sym typeface="Montserrat"/>
              </a:defRPr>
            </a:lvl8pPr>
            <a:lvl9pPr lvl="8">
              <a:buNone/>
              <a:defRPr sz="1300">
                <a:solidFill>
                  <a:schemeClr val="accent3"/>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0" name="Shape 390"/>
        <p:cNvGrpSpPr/>
        <p:nvPr/>
      </p:nvGrpSpPr>
      <p:grpSpPr>
        <a:xfrm>
          <a:off x="0" y="0"/>
          <a:ext cx="0" cy="0"/>
          <a:chOff x="0" y="0"/>
          <a:chExt cx="0" cy="0"/>
        </a:xfrm>
      </p:grpSpPr>
      <p:sp>
        <p:nvSpPr>
          <p:cNvPr id="391" name="Google Shape;391;p39"/>
          <p:cNvSpPr txBox="1"/>
          <p:nvPr>
            <p:ph type="title"/>
          </p:nvPr>
        </p:nvSpPr>
        <p:spPr>
          <a:xfrm>
            <a:off x="628650" y="481380"/>
            <a:ext cx="7886700" cy="4095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2" name="Google Shape;392;p39"/>
          <p:cNvSpPr txBox="1"/>
          <p:nvPr>
            <p:ph idx="1" type="body"/>
          </p:nvPr>
        </p:nvSpPr>
        <p:spPr>
          <a:xfrm>
            <a:off x="628650" y="1143485"/>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3" name="Google Shape;393;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7"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28400" y="445025"/>
            <a:ext cx="74871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1pPr>
            <a:lvl2pPr lvl="1"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2pPr>
            <a:lvl3pPr lvl="2"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3pPr>
            <a:lvl4pPr lvl="3"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4pPr>
            <a:lvl5pPr lvl="4"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5pPr>
            <a:lvl6pPr lvl="5"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6pPr>
            <a:lvl7pPr lvl="6"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7pPr>
            <a:lvl8pPr lvl="7"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8pPr>
            <a:lvl9pPr lvl="8" rtl="0" algn="ctr">
              <a:spcBef>
                <a:spcPts val="0"/>
              </a:spcBef>
              <a:spcAft>
                <a:spcPts val="0"/>
              </a:spcAft>
              <a:buClr>
                <a:schemeClr val="accent5"/>
              </a:buClr>
              <a:buSzPts val="3300"/>
              <a:buFont typeface="Abel"/>
              <a:buNone/>
              <a:defRPr sz="3300">
                <a:solidFill>
                  <a:schemeClr val="accent5"/>
                </a:solidFill>
                <a:latin typeface="Abel"/>
                <a:ea typeface="Abel"/>
                <a:cs typeface="Abel"/>
                <a:sym typeface="Abel"/>
              </a:defRPr>
            </a:lvl9pPr>
          </a:lstStyle>
          <a:p/>
        </p:txBody>
      </p:sp>
      <p:sp>
        <p:nvSpPr>
          <p:cNvPr id="52" name="Google Shape;52;p13"/>
          <p:cNvSpPr txBox="1"/>
          <p:nvPr>
            <p:ph idx="1" type="body"/>
          </p:nvPr>
        </p:nvSpPr>
        <p:spPr>
          <a:xfrm>
            <a:off x="828400" y="1808575"/>
            <a:ext cx="7487100" cy="27603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1pPr>
            <a:lvl2pPr indent="-317500" lvl="1" marL="9144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2pPr>
            <a:lvl3pPr indent="-317500" lvl="2" marL="13716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3pPr>
            <a:lvl4pPr indent="-317500" lvl="3" marL="18288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4pPr>
            <a:lvl5pPr indent="-317500" lvl="4" marL="22860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5pPr>
            <a:lvl6pPr indent="-317500" lvl="5" marL="27432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6pPr>
            <a:lvl7pPr indent="-317500" lvl="6" marL="32004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7pPr>
            <a:lvl8pPr indent="-317500" lvl="7" marL="36576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8pPr>
            <a:lvl9pPr indent="-317500" lvl="8" marL="4114800" rtl="0">
              <a:lnSpc>
                <a:spcPct val="100000"/>
              </a:lnSpc>
              <a:spcBef>
                <a:spcPts val="0"/>
              </a:spcBef>
              <a:spcAft>
                <a:spcPts val="0"/>
              </a:spcAft>
              <a:buClr>
                <a:schemeClr val="accent3"/>
              </a:buClr>
              <a:buSzPts val="1400"/>
              <a:buFont typeface="Montserrat"/>
              <a:buChar char="■"/>
              <a:defRPr>
                <a:solidFill>
                  <a:schemeClr val="accent3"/>
                </a:solidFill>
                <a:latin typeface="Montserrat"/>
                <a:ea typeface="Montserrat"/>
                <a:cs typeface="Montserrat"/>
                <a:sym typeface="Montserrat"/>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hyperlink" Target="https://sydrc.notion.site/A-Guide-to-Views-c245fccefc9945efa9778cc9eafb990c"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0"/>
          <p:cNvSpPr txBox="1"/>
          <p:nvPr>
            <p:ph type="ctrTitle"/>
          </p:nvPr>
        </p:nvSpPr>
        <p:spPr>
          <a:xfrm>
            <a:off x="2745400" y="1637150"/>
            <a:ext cx="3653400" cy="188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5400"/>
              <a:buFont typeface="Arial"/>
              <a:buNone/>
            </a:pPr>
            <a:r>
              <a:rPr lang="en" sz="2600"/>
              <a:t>Revamping the Customer Relations Management System for the Somali Youth Development Resource Centre (SYDRC)</a:t>
            </a:r>
            <a:endParaRPr sz="8100"/>
          </a:p>
        </p:txBody>
      </p:sp>
      <p:sp>
        <p:nvSpPr>
          <p:cNvPr id="399" name="Google Shape;399;p40"/>
          <p:cNvSpPr txBox="1"/>
          <p:nvPr>
            <p:ph idx="1" type="subTitle"/>
          </p:nvPr>
        </p:nvSpPr>
        <p:spPr>
          <a:xfrm>
            <a:off x="2053300" y="4056900"/>
            <a:ext cx="5037600" cy="5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5400"/>
              <a:buFont typeface="Arial"/>
              <a:buNone/>
            </a:pPr>
            <a:r>
              <a:rPr lang="en" sz="2000">
                <a:latin typeface="Abel"/>
                <a:ea typeface="Abel"/>
                <a:cs typeface="Abel"/>
                <a:sym typeface="Abel"/>
              </a:rPr>
              <a:t>Matthew Dzwil, James Hammel, Bradley Markiewicz, Matt Worzala</a:t>
            </a:r>
            <a:endParaRPr sz="1800">
              <a:latin typeface="Abel"/>
              <a:ea typeface="Abel"/>
              <a:cs typeface="Abel"/>
              <a:sym typeface="Abel"/>
            </a:endParaRPr>
          </a:p>
          <a:p>
            <a:pPr indent="0" lvl="0" marL="0" rtl="0" algn="ctr">
              <a:spcBef>
                <a:spcPts val="0"/>
              </a:spcBef>
              <a:spcAft>
                <a:spcPts val="0"/>
              </a:spcAft>
              <a:buNone/>
            </a:pPr>
            <a:r>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9"/>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Booking System</a:t>
            </a:r>
            <a:endParaRPr/>
          </a:p>
        </p:txBody>
      </p:sp>
      <p:sp>
        <p:nvSpPr>
          <p:cNvPr id="530" name="Google Shape;530;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31" name="Google Shape;531;p49"/>
          <p:cNvPicPr preferRelativeResize="0"/>
          <p:nvPr/>
        </p:nvPicPr>
        <p:blipFill>
          <a:blip r:embed="rId3">
            <a:alphaModFix/>
          </a:blip>
          <a:stretch>
            <a:fillRect/>
          </a:stretch>
        </p:blipFill>
        <p:spPr>
          <a:xfrm>
            <a:off x="2848462" y="1123300"/>
            <a:ext cx="3447131" cy="3867798"/>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50"/>
          <p:cNvPicPr preferRelativeResize="0"/>
          <p:nvPr/>
        </p:nvPicPr>
        <p:blipFill>
          <a:blip r:embed="rId3">
            <a:alphaModFix/>
          </a:blip>
          <a:stretch>
            <a:fillRect/>
          </a:stretch>
        </p:blipFill>
        <p:spPr>
          <a:xfrm>
            <a:off x="355096" y="1251080"/>
            <a:ext cx="3965974" cy="2863747"/>
          </a:xfrm>
          <a:prstGeom prst="rect">
            <a:avLst/>
          </a:prstGeom>
          <a:noFill/>
          <a:ln cap="flat" cmpd="sng" w="19050">
            <a:solidFill>
              <a:schemeClr val="accent5"/>
            </a:solidFill>
            <a:prstDash val="solid"/>
            <a:round/>
            <a:headEnd len="sm" w="sm" type="none"/>
            <a:tailEnd len="sm" w="sm" type="none"/>
          </a:ln>
        </p:spPr>
      </p:pic>
      <p:sp>
        <p:nvSpPr>
          <p:cNvPr id="537" name="Google Shape;537;p50"/>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Booking System</a:t>
            </a:r>
            <a:endParaRPr/>
          </a:p>
        </p:txBody>
      </p:sp>
      <p:sp>
        <p:nvSpPr>
          <p:cNvPr id="538" name="Google Shape;538;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39" name="Google Shape;539;p50"/>
          <p:cNvPicPr preferRelativeResize="0"/>
          <p:nvPr/>
        </p:nvPicPr>
        <p:blipFill>
          <a:blip r:embed="rId4">
            <a:alphaModFix/>
          </a:blip>
          <a:stretch>
            <a:fillRect/>
          </a:stretch>
        </p:blipFill>
        <p:spPr>
          <a:xfrm>
            <a:off x="4762763" y="1594100"/>
            <a:ext cx="3845542" cy="2532549"/>
          </a:xfrm>
          <a:prstGeom prst="rect">
            <a:avLst/>
          </a:prstGeom>
          <a:noFill/>
          <a:ln cap="flat" cmpd="sng" w="19050">
            <a:solidFill>
              <a:schemeClr val="accent5"/>
            </a:solidFill>
            <a:prstDash val="solid"/>
            <a:round/>
            <a:headEnd len="sm" w="sm" type="none"/>
            <a:tailEnd len="sm" w="sm" type="none"/>
          </a:ln>
        </p:spPr>
      </p:pic>
      <p:sp>
        <p:nvSpPr>
          <p:cNvPr id="540" name="Google Shape;540;p50"/>
          <p:cNvSpPr txBox="1"/>
          <p:nvPr>
            <p:ph type="title"/>
          </p:nvPr>
        </p:nvSpPr>
        <p:spPr>
          <a:xfrm>
            <a:off x="1074075" y="4208800"/>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Confirmed</a:t>
            </a:r>
            <a:endParaRPr sz="2400">
              <a:solidFill>
                <a:schemeClr val="accent3"/>
              </a:solidFill>
            </a:endParaRPr>
          </a:p>
        </p:txBody>
      </p:sp>
      <p:sp>
        <p:nvSpPr>
          <p:cNvPr id="541" name="Google Shape;541;p50"/>
          <p:cNvSpPr txBox="1"/>
          <p:nvPr>
            <p:ph type="title"/>
          </p:nvPr>
        </p:nvSpPr>
        <p:spPr>
          <a:xfrm>
            <a:off x="5375438" y="4208800"/>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Declined</a:t>
            </a:r>
            <a:endParaRPr sz="2400">
              <a:solidFill>
                <a:schemeClr val="accent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10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10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1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1"/>
          <p:cNvSpPr txBox="1"/>
          <p:nvPr>
            <p:ph type="title"/>
          </p:nvPr>
        </p:nvSpPr>
        <p:spPr>
          <a:xfrm>
            <a:off x="628650" y="481380"/>
            <a:ext cx="78867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Booking System</a:t>
            </a:r>
            <a:endParaRPr/>
          </a:p>
        </p:txBody>
      </p:sp>
      <p:sp>
        <p:nvSpPr>
          <p:cNvPr id="547" name="Google Shape;547;p51"/>
          <p:cNvSpPr txBox="1"/>
          <p:nvPr>
            <p:ph idx="12" type="sldNum"/>
          </p:nvPr>
        </p:nvSpPr>
        <p:spPr>
          <a:xfrm>
            <a:off x="8758803" y="4749900"/>
            <a:ext cx="385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500"/>
              <a:t>‹#›</a:t>
            </a:fld>
            <a:endParaRPr b="1" sz="1500"/>
          </a:p>
        </p:txBody>
      </p:sp>
      <p:pic>
        <p:nvPicPr>
          <p:cNvPr id="548" name="Google Shape;548;p51"/>
          <p:cNvPicPr preferRelativeResize="0"/>
          <p:nvPr/>
        </p:nvPicPr>
        <p:blipFill>
          <a:blip r:embed="rId3">
            <a:alphaModFix/>
          </a:blip>
          <a:stretch>
            <a:fillRect/>
          </a:stretch>
        </p:blipFill>
        <p:spPr>
          <a:xfrm>
            <a:off x="152400" y="1506218"/>
            <a:ext cx="8839200" cy="26283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2"/>
          <p:cNvSpPr txBox="1"/>
          <p:nvPr>
            <p:ph type="title"/>
          </p:nvPr>
        </p:nvSpPr>
        <p:spPr>
          <a:xfrm>
            <a:off x="1504950" y="3548238"/>
            <a:ext cx="6134100" cy="64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Guide to Views </a:t>
            </a:r>
            <a:endParaRPr/>
          </a:p>
        </p:txBody>
      </p:sp>
      <p:pic>
        <p:nvPicPr>
          <p:cNvPr id="554" name="Google Shape;554;p52">
            <a:hlinkClick r:id="rId3"/>
          </p:cNvPr>
          <p:cNvPicPr preferRelativeResize="0"/>
          <p:nvPr/>
        </p:nvPicPr>
        <p:blipFill>
          <a:blip r:embed="rId4">
            <a:alphaModFix/>
          </a:blip>
          <a:stretch>
            <a:fillRect/>
          </a:stretch>
        </p:blipFill>
        <p:spPr>
          <a:xfrm>
            <a:off x="3355000" y="948162"/>
            <a:ext cx="2328500" cy="2328500"/>
          </a:xfrm>
          <a:prstGeom prst="rect">
            <a:avLst/>
          </a:prstGeom>
          <a:noFill/>
          <a:ln>
            <a:noFill/>
          </a:ln>
        </p:spPr>
      </p:pic>
      <p:sp>
        <p:nvSpPr>
          <p:cNvPr id="555" name="Google Shape;555;p52"/>
          <p:cNvSpPr txBox="1"/>
          <p:nvPr>
            <p:ph idx="12" type="sldNum"/>
          </p:nvPr>
        </p:nvSpPr>
        <p:spPr>
          <a:xfrm>
            <a:off x="8758803" y="4749900"/>
            <a:ext cx="385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500"/>
              <a:t>‹#›</a:t>
            </a:fld>
            <a:endParaRPr b="1"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3"/>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Special Thanks</a:t>
            </a:r>
            <a:endParaRPr/>
          </a:p>
        </p:txBody>
      </p:sp>
      <p:sp>
        <p:nvSpPr>
          <p:cNvPr id="561" name="Google Shape;561;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2" name="Google Shape;562;p53"/>
          <p:cNvSpPr txBox="1"/>
          <p:nvPr/>
        </p:nvSpPr>
        <p:spPr>
          <a:xfrm>
            <a:off x="6089925" y="1544450"/>
            <a:ext cx="176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563" name="Google Shape;563;p53"/>
          <p:cNvSpPr txBox="1"/>
          <p:nvPr>
            <p:ph type="title"/>
          </p:nvPr>
        </p:nvSpPr>
        <p:spPr>
          <a:xfrm>
            <a:off x="5348750" y="3848750"/>
            <a:ext cx="2143800" cy="78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Dominic Golding</a:t>
            </a:r>
            <a:endParaRPr sz="2000"/>
          </a:p>
          <a:p>
            <a:pPr indent="0" lvl="0" marL="0" rtl="0" algn="ctr">
              <a:spcBef>
                <a:spcPts val="0"/>
              </a:spcBef>
              <a:spcAft>
                <a:spcPts val="0"/>
              </a:spcAft>
              <a:buNone/>
            </a:pPr>
            <a:r>
              <a:rPr lang="en" sz="2000"/>
              <a:t>Lorraine Higgins</a:t>
            </a:r>
            <a:endParaRPr sz="2000"/>
          </a:p>
        </p:txBody>
      </p:sp>
      <p:sp>
        <p:nvSpPr>
          <p:cNvPr id="564" name="Google Shape;564;p53"/>
          <p:cNvSpPr txBox="1"/>
          <p:nvPr>
            <p:ph type="title"/>
          </p:nvPr>
        </p:nvSpPr>
        <p:spPr>
          <a:xfrm>
            <a:off x="1654975" y="3471675"/>
            <a:ext cx="2143800" cy="78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Abdiwahab Ali</a:t>
            </a:r>
            <a:endParaRPr sz="2000"/>
          </a:p>
          <a:p>
            <a:pPr indent="0" lvl="0" marL="0" rtl="0" algn="ctr">
              <a:spcBef>
                <a:spcPts val="0"/>
              </a:spcBef>
              <a:spcAft>
                <a:spcPts val="0"/>
              </a:spcAft>
              <a:buNone/>
            </a:pPr>
            <a:r>
              <a:rPr lang="en" sz="2000"/>
              <a:t>Isahaq Abdikarim </a:t>
            </a:r>
            <a:endParaRPr sz="2000"/>
          </a:p>
          <a:p>
            <a:pPr indent="0" lvl="0" marL="0" rtl="0" algn="ctr">
              <a:spcBef>
                <a:spcPts val="0"/>
              </a:spcBef>
              <a:spcAft>
                <a:spcPts val="0"/>
              </a:spcAft>
              <a:buNone/>
            </a:pPr>
            <a:r>
              <a:rPr lang="en" sz="2000"/>
              <a:t>Abdilatif Abdulkadir</a:t>
            </a:r>
            <a:endParaRPr sz="2000"/>
          </a:p>
          <a:p>
            <a:pPr indent="0" lvl="0" marL="0" rtl="0" algn="ctr">
              <a:spcBef>
                <a:spcPts val="0"/>
              </a:spcBef>
              <a:spcAft>
                <a:spcPts val="0"/>
              </a:spcAft>
              <a:buNone/>
            </a:pPr>
            <a:r>
              <a:rPr lang="en" sz="2000"/>
              <a:t>Abdikadir Ahmed </a:t>
            </a:r>
            <a:endParaRPr sz="2000"/>
          </a:p>
          <a:p>
            <a:pPr indent="0" lvl="0" marL="0" rtl="0" algn="ctr">
              <a:spcBef>
                <a:spcPts val="0"/>
              </a:spcBef>
              <a:spcAft>
                <a:spcPts val="0"/>
              </a:spcAft>
              <a:buNone/>
            </a:pPr>
            <a:r>
              <a:rPr lang="en" sz="2000"/>
              <a:t>Mohamed Abdi</a:t>
            </a:r>
            <a:endParaRPr sz="2000"/>
          </a:p>
        </p:txBody>
      </p:sp>
      <p:pic>
        <p:nvPicPr>
          <p:cNvPr id="565" name="Google Shape;565;p53"/>
          <p:cNvPicPr preferRelativeResize="0"/>
          <p:nvPr/>
        </p:nvPicPr>
        <p:blipFill>
          <a:blip r:embed="rId3">
            <a:alphaModFix/>
          </a:blip>
          <a:stretch>
            <a:fillRect/>
          </a:stretch>
        </p:blipFill>
        <p:spPr>
          <a:xfrm>
            <a:off x="935100" y="1774137"/>
            <a:ext cx="3583551" cy="1248288"/>
          </a:xfrm>
          <a:prstGeom prst="rect">
            <a:avLst/>
          </a:prstGeom>
          <a:noFill/>
          <a:ln>
            <a:noFill/>
          </a:ln>
        </p:spPr>
      </p:pic>
      <p:pic>
        <p:nvPicPr>
          <p:cNvPr id="566" name="Google Shape;566;p53"/>
          <p:cNvPicPr preferRelativeResize="0"/>
          <p:nvPr/>
        </p:nvPicPr>
        <p:blipFill rotWithShape="1">
          <a:blip r:embed="rId4">
            <a:alphaModFix/>
          </a:blip>
          <a:srcRect b="0" l="-3120" r="3120" t="0"/>
          <a:stretch/>
        </p:blipFill>
        <p:spPr>
          <a:xfrm>
            <a:off x="5277650" y="1544450"/>
            <a:ext cx="2286000" cy="213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cxnSp>
        <p:nvCxnSpPr>
          <p:cNvPr id="404" name="Google Shape;404;p41"/>
          <p:cNvCxnSpPr/>
          <p:nvPr/>
        </p:nvCxnSpPr>
        <p:spPr>
          <a:xfrm>
            <a:off x="2839925" y="1995850"/>
            <a:ext cx="5534100" cy="21600"/>
          </a:xfrm>
          <a:prstGeom prst="straightConnector1">
            <a:avLst/>
          </a:prstGeom>
          <a:noFill/>
          <a:ln cap="flat" cmpd="sng" w="9525">
            <a:solidFill>
              <a:schemeClr val="dk2"/>
            </a:solidFill>
            <a:prstDash val="solid"/>
            <a:round/>
            <a:headEnd len="med" w="med" type="none"/>
            <a:tailEnd len="med" w="med" type="none"/>
          </a:ln>
        </p:spPr>
      </p:cxnSp>
      <p:cxnSp>
        <p:nvCxnSpPr>
          <p:cNvPr id="405" name="Google Shape;405;p41"/>
          <p:cNvCxnSpPr/>
          <p:nvPr/>
        </p:nvCxnSpPr>
        <p:spPr>
          <a:xfrm>
            <a:off x="879423" y="3390913"/>
            <a:ext cx="7508400" cy="10500"/>
          </a:xfrm>
          <a:prstGeom prst="straightConnector1">
            <a:avLst/>
          </a:prstGeom>
          <a:noFill/>
          <a:ln cap="flat" cmpd="sng" w="9525">
            <a:solidFill>
              <a:schemeClr val="dk2"/>
            </a:solidFill>
            <a:prstDash val="solid"/>
            <a:round/>
            <a:headEnd len="med" w="med" type="none"/>
            <a:tailEnd len="med" w="med" type="none"/>
          </a:ln>
        </p:spPr>
      </p:cxnSp>
      <p:sp>
        <p:nvSpPr>
          <p:cNvPr id="406" name="Google Shape;406;p41"/>
          <p:cNvSpPr txBox="1"/>
          <p:nvPr/>
        </p:nvSpPr>
        <p:spPr>
          <a:xfrm>
            <a:off x="961057" y="2887239"/>
            <a:ext cx="1185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Montserrat"/>
                <a:ea typeface="Montserrat"/>
                <a:cs typeface="Montserrat"/>
                <a:sym typeface="Montserrat"/>
              </a:rPr>
              <a:t>11</a:t>
            </a:r>
            <a:endParaRPr b="1" sz="3800">
              <a:solidFill>
                <a:schemeClr val="accent3"/>
              </a:solidFill>
              <a:latin typeface="Montserrat"/>
              <a:ea typeface="Montserrat"/>
              <a:cs typeface="Montserrat"/>
              <a:sym typeface="Montserrat"/>
            </a:endParaRPr>
          </a:p>
        </p:txBody>
      </p:sp>
      <p:cxnSp>
        <p:nvCxnSpPr>
          <p:cNvPr id="407" name="Google Shape;407;p41"/>
          <p:cNvCxnSpPr/>
          <p:nvPr/>
        </p:nvCxnSpPr>
        <p:spPr>
          <a:xfrm>
            <a:off x="868303" y="1641659"/>
            <a:ext cx="7508400" cy="10500"/>
          </a:xfrm>
          <a:prstGeom prst="straightConnector1">
            <a:avLst/>
          </a:prstGeom>
          <a:noFill/>
          <a:ln cap="flat" cmpd="sng" w="9525">
            <a:solidFill>
              <a:schemeClr val="dk2"/>
            </a:solidFill>
            <a:prstDash val="solid"/>
            <a:round/>
            <a:headEnd len="med" w="med" type="none"/>
            <a:tailEnd len="med" w="med" type="none"/>
          </a:ln>
        </p:spPr>
      </p:cxnSp>
      <p:cxnSp>
        <p:nvCxnSpPr>
          <p:cNvPr id="408" name="Google Shape;408;p41"/>
          <p:cNvCxnSpPr/>
          <p:nvPr/>
        </p:nvCxnSpPr>
        <p:spPr>
          <a:xfrm>
            <a:off x="868307" y="2508551"/>
            <a:ext cx="7508400" cy="10500"/>
          </a:xfrm>
          <a:prstGeom prst="straightConnector1">
            <a:avLst/>
          </a:prstGeom>
          <a:noFill/>
          <a:ln cap="flat" cmpd="sng" w="9525">
            <a:solidFill>
              <a:schemeClr val="dk2"/>
            </a:solidFill>
            <a:prstDash val="solid"/>
            <a:round/>
            <a:headEnd len="med" w="med" type="none"/>
            <a:tailEnd len="med" w="med" type="none"/>
          </a:ln>
        </p:spPr>
      </p:cxnSp>
      <p:cxnSp>
        <p:nvCxnSpPr>
          <p:cNvPr id="409" name="Google Shape;409;p41"/>
          <p:cNvCxnSpPr/>
          <p:nvPr/>
        </p:nvCxnSpPr>
        <p:spPr>
          <a:xfrm>
            <a:off x="879423" y="2937528"/>
            <a:ext cx="7508400" cy="10500"/>
          </a:xfrm>
          <a:prstGeom prst="straightConnector1">
            <a:avLst/>
          </a:prstGeom>
          <a:noFill/>
          <a:ln cap="flat" cmpd="sng" w="9525">
            <a:solidFill>
              <a:schemeClr val="dk2"/>
            </a:solidFill>
            <a:prstDash val="solid"/>
            <a:round/>
            <a:headEnd len="med" w="med" type="none"/>
            <a:tailEnd len="med" w="med" type="none"/>
          </a:ln>
        </p:spPr>
      </p:cxnSp>
      <p:sp>
        <p:nvSpPr>
          <p:cNvPr id="410" name="Google Shape;410;p41"/>
          <p:cNvSpPr/>
          <p:nvPr/>
        </p:nvSpPr>
        <p:spPr>
          <a:xfrm>
            <a:off x="7217193" y="1652250"/>
            <a:ext cx="1075500" cy="2186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1"/>
          <p:cNvSpPr/>
          <p:nvPr/>
        </p:nvSpPr>
        <p:spPr>
          <a:xfrm>
            <a:off x="5973496" y="2281421"/>
            <a:ext cx="1075500" cy="1557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1"/>
          <p:cNvSpPr/>
          <p:nvPr/>
        </p:nvSpPr>
        <p:spPr>
          <a:xfrm>
            <a:off x="4729799" y="2105263"/>
            <a:ext cx="1075500" cy="1734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1"/>
          <p:cNvSpPr txBox="1"/>
          <p:nvPr>
            <p:ph idx="4294967295" type="title"/>
          </p:nvPr>
        </p:nvSpPr>
        <p:spPr>
          <a:xfrm>
            <a:off x="628650" y="481380"/>
            <a:ext cx="78867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CRMs are valuable to non-profits </a:t>
            </a:r>
            <a:endParaRPr/>
          </a:p>
        </p:txBody>
      </p:sp>
      <p:sp>
        <p:nvSpPr>
          <p:cNvPr id="414" name="Google Shape;414;p41"/>
          <p:cNvSpPr/>
          <p:nvPr/>
        </p:nvSpPr>
        <p:spPr>
          <a:xfrm>
            <a:off x="998708" y="3574323"/>
            <a:ext cx="1075500" cy="259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1"/>
          <p:cNvSpPr/>
          <p:nvPr/>
        </p:nvSpPr>
        <p:spPr>
          <a:xfrm>
            <a:off x="2242410" y="3152995"/>
            <a:ext cx="1075500" cy="686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1"/>
          <p:cNvSpPr/>
          <p:nvPr/>
        </p:nvSpPr>
        <p:spPr>
          <a:xfrm>
            <a:off x="3509380" y="2616556"/>
            <a:ext cx="1075500" cy="1222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1"/>
          <p:cNvSpPr txBox="1"/>
          <p:nvPr/>
        </p:nvSpPr>
        <p:spPr>
          <a:xfrm>
            <a:off x="932636" y="3783334"/>
            <a:ext cx="107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accent5"/>
                </a:solidFill>
                <a:latin typeface="Montserrat"/>
                <a:ea typeface="Montserrat"/>
                <a:cs typeface="Montserrat"/>
                <a:sym typeface="Montserrat"/>
              </a:rPr>
              <a:t>Micro</a:t>
            </a:r>
            <a:endParaRPr b="1" sz="1100">
              <a:solidFill>
                <a:schemeClr val="accent5"/>
              </a:solidFill>
              <a:latin typeface="Montserrat"/>
              <a:ea typeface="Montserrat"/>
              <a:cs typeface="Montserrat"/>
              <a:sym typeface="Montserrat"/>
            </a:endParaRPr>
          </a:p>
        </p:txBody>
      </p:sp>
      <p:sp>
        <p:nvSpPr>
          <p:cNvPr id="418" name="Google Shape;418;p41"/>
          <p:cNvSpPr txBox="1"/>
          <p:nvPr/>
        </p:nvSpPr>
        <p:spPr>
          <a:xfrm>
            <a:off x="2174132" y="3783334"/>
            <a:ext cx="107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accent5"/>
                </a:solidFill>
                <a:latin typeface="Montserrat"/>
                <a:ea typeface="Montserrat"/>
                <a:cs typeface="Montserrat"/>
                <a:sym typeface="Montserrat"/>
              </a:rPr>
              <a:t>Small</a:t>
            </a:r>
            <a:endParaRPr b="1" sz="1100">
              <a:solidFill>
                <a:schemeClr val="accent5"/>
              </a:solidFill>
              <a:latin typeface="Montserrat"/>
              <a:ea typeface="Montserrat"/>
              <a:cs typeface="Montserrat"/>
              <a:sym typeface="Montserrat"/>
            </a:endParaRPr>
          </a:p>
        </p:txBody>
      </p:sp>
      <p:sp>
        <p:nvSpPr>
          <p:cNvPr id="419" name="Google Shape;419;p41"/>
          <p:cNvSpPr txBox="1"/>
          <p:nvPr/>
        </p:nvSpPr>
        <p:spPr>
          <a:xfrm>
            <a:off x="3415660" y="3783334"/>
            <a:ext cx="107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accent5"/>
                </a:solidFill>
                <a:latin typeface="Montserrat"/>
                <a:ea typeface="Montserrat"/>
                <a:cs typeface="Montserrat"/>
                <a:sym typeface="Montserrat"/>
              </a:rPr>
              <a:t>Medium</a:t>
            </a:r>
            <a:endParaRPr b="1" sz="1100">
              <a:solidFill>
                <a:schemeClr val="accent5"/>
              </a:solidFill>
              <a:latin typeface="Montserrat"/>
              <a:ea typeface="Montserrat"/>
              <a:cs typeface="Montserrat"/>
              <a:sym typeface="Montserrat"/>
            </a:endParaRPr>
          </a:p>
        </p:txBody>
      </p:sp>
      <p:sp>
        <p:nvSpPr>
          <p:cNvPr id="420" name="Google Shape;420;p41"/>
          <p:cNvSpPr txBox="1"/>
          <p:nvPr/>
        </p:nvSpPr>
        <p:spPr>
          <a:xfrm>
            <a:off x="4661521" y="3783334"/>
            <a:ext cx="107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accent5"/>
                </a:solidFill>
                <a:latin typeface="Montserrat"/>
                <a:ea typeface="Montserrat"/>
                <a:cs typeface="Montserrat"/>
                <a:sym typeface="Montserrat"/>
              </a:rPr>
              <a:t>Large</a:t>
            </a:r>
            <a:endParaRPr b="1" sz="1100">
              <a:solidFill>
                <a:schemeClr val="accent5"/>
              </a:solidFill>
              <a:latin typeface="Montserrat"/>
              <a:ea typeface="Montserrat"/>
              <a:cs typeface="Montserrat"/>
              <a:sym typeface="Montserrat"/>
            </a:endParaRPr>
          </a:p>
        </p:txBody>
      </p:sp>
      <p:sp>
        <p:nvSpPr>
          <p:cNvPr id="421" name="Google Shape;421;p41"/>
          <p:cNvSpPr txBox="1"/>
          <p:nvPr/>
        </p:nvSpPr>
        <p:spPr>
          <a:xfrm>
            <a:off x="5916642" y="3783334"/>
            <a:ext cx="107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accent5"/>
                </a:solidFill>
                <a:latin typeface="Montserrat"/>
                <a:ea typeface="Montserrat"/>
                <a:cs typeface="Montserrat"/>
                <a:sym typeface="Montserrat"/>
              </a:rPr>
              <a:t>Major</a:t>
            </a:r>
            <a:endParaRPr b="1" sz="1100">
              <a:solidFill>
                <a:schemeClr val="accent5"/>
              </a:solidFill>
              <a:latin typeface="Montserrat"/>
              <a:ea typeface="Montserrat"/>
              <a:cs typeface="Montserrat"/>
              <a:sym typeface="Montserrat"/>
            </a:endParaRPr>
          </a:p>
        </p:txBody>
      </p:sp>
      <p:sp>
        <p:nvSpPr>
          <p:cNvPr id="422" name="Google Shape;422;p41"/>
          <p:cNvSpPr txBox="1"/>
          <p:nvPr/>
        </p:nvSpPr>
        <p:spPr>
          <a:xfrm>
            <a:off x="7169618" y="3783330"/>
            <a:ext cx="1185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accent5"/>
                </a:solidFill>
                <a:latin typeface="Montserrat"/>
                <a:ea typeface="Montserrat"/>
                <a:cs typeface="Montserrat"/>
                <a:sym typeface="Montserrat"/>
              </a:rPr>
              <a:t>Supermajor</a:t>
            </a:r>
            <a:endParaRPr b="1" sz="1100">
              <a:solidFill>
                <a:schemeClr val="accent5"/>
              </a:solidFill>
              <a:latin typeface="Montserrat"/>
              <a:ea typeface="Montserrat"/>
              <a:cs typeface="Montserrat"/>
              <a:sym typeface="Montserrat"/>
            </a:endParaRPr>
          </a:p>
        </p:txBody>
      </p:sp>
      <p:sp>
        <p:nvSpPr>
          <p:cNvPr id="423" name="Google Shape;423;p41"/>
          <p:cNvSpPr txBox="1"/>
          <p:nvPr/>
        </p:nvSpPr>
        <p:spPr>
          <a:xfrm>
            <a:off x="932620" y="3982846"/>
            <a:ext cx="107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3"/>
                </a:solidFill>
                <a:latin typeface="Montserrat"/>
                <a:ea typeface="Montserrat"/>
                <a:cs typeface="Montserrat"/>
                <a:sym typeface="Montserrat"/>
              </a:rPr>
              <a:t>(Under £10k income)</a:t>
            </a:r>
            <a:endParaRPr sz="900">
              <a:solidFill>
                <a:schemeClr val="accent3"/>
              </a:solidFill>
              <a:latin typeface="Montserrat"/>
              <a:ea typeface="Montserrat"/>
              <a:cs typeface="Montserrat"/>
              <a:sym typeface="Montserrat"/>
            </a:endParaRPr>
          </a:p>
        </p:txBody>
      </p:sp>
      <p:sp>
        <p:nvSpPr>
          <p:cNvPr id="424" name="Google Shape;424;p41"/>
          <p:cNvSpPr txBox="1"/>
          <p:nvPr/>
        </p:nvSpPr>
        <p:spPr>
          <a:xfrm>
            <a:off x="2177496" y="3986683"/>
            <a:ext cx="107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3"/>
                </a:solidFill>
                <a:latin typeface="Montserrat"/>
                <a:ea typeface="Montserrat"/>
                <a:cs typeface="Montserrat"/>
                <a:sym typeface="Montserrat"/>
              </a:rPr>
              <a:t>(£10-£100k income)</a:t>
            </a:r>
            <a:endParaRPr sz="900">
              <a:solidFill>
                <a:schemeClr val="accent3"/>
              </a:solidFill>
              <a:latin typeface="Montserrat"/>
              <a:ea typeface="Montserrat"/>
              <a:cs typeface="Montserrat"/>
              <a:sym typeface="Montserrat"/>
            </a:endParaRPr>
          </a:p>
        </p:txBody>
      </p:sp>
      <p:sp>
        <p:nvSpPr>
          <p:cNvPr id="425" name="Google Shape;425;p41"/>
          <p:cNvSpPr txBox="1"/>
          <p:nvPr/>
        </p:nvSpPr>
        <p:spPr>
          <a:xfrm>
            <a:off x="3425825" y="3986689"/>
            <a:ext cx="107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3"/>
                </a:solidFill>
                <a:latin typeface="Montserrat"/>
                <a:ea typeface="Montserrat"/>
                <a:cs typeface="Montserrat"/>
                <a:sym typeface="Montserrat"/>
              </a:rPr>
              <a:t>(£100-£1m income)</a:t>
            </a:r>
            <a:endParaRPr sz="900">
              <a:solidFill>
                <a:schemeClr val="accent3"/>
              </a:solidFill>
              <a:latin typeface="Montserrat"/>
              <a:ea typeface="Montserrat"/>
              <a:cs typeface="Montserrat"/>
              <a:sym typeface="Montserrat"/>
            </a:endParaRPr>
          </a:p>
        </p:txBody>
      </p:sp>
      <p:sp>
        <p:nvSpPr>
          <p:cNvPr id="426" name="Google Shape;426;p41"/>
          <p:cNvSpPr txBox="1"/>
          <p:nvPr/>
        </p:nvSpPr>
        <p:spPr>
          <a:xfrm>
            <a:off x="4674156" y="3982859"/>
            <a:ext cx="107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3"/>
                </a:solidFill>
                <a:latin typeface="Montserrat"/>
                <a:ea typeface="Montserrat"/>
                <a:cs typeface="Montserrat"/>
                <a:sym typeface="Montserrat"/>
              </a:rPr>
              <a:t>(£1m-£10m income)</a:t>
            </a:r>
            <a:endParaRPr sz="900">
              <a:solidFill>
                <a:schemeClr val="accent3"/>
              </a:solidFill>
              <a:latin typeface="Montserrat"/>
              <a:ea typeface="Montserrat"/>
              <a:cs typeface="Montserrat"/>
              <a:sym typeface="Montserrat"/>
            </a:endParaRPr>
          </a:p>
        </p:txBody>
      </p:sp>
      <p:sp>
        <p:nvSpPr>
          <p:cNvPr id="427" name="Google Shape;427;p41"/>
          <p:cNvSpPr txBox="1"/>
          <p:nvPr/>
        </p:nvSpPr>
        <p:spPr>
          <a:xfrm>
            <a:off x="756087" y="1236500"/>
            <a:ext cx="622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3"/>
                </a:solidFill>
                <a:latin typeface="Abel"/>
                <a:ea typeface="Abel"/>
                <a:cs typeface="Abel"/>
                <a:sym typeface="Abel"/>
              </a:rPr>
              <a:t>Percentage of charities that use CRM software</a:t>
            </a:r>
            <a:endParaRPr b="1">
              <a:solidFill>
                <a:schemeClr val="accent3"/>
              </a:solidFill>
              <a:latin typeface="Abel"/>
              <a:ea typeface="Abel"/>
              <a:cs typeface="Abel"/>
              <a:sym typeface="Abel"/>
            </a:endParaRPr>
          </a:p>
        </p:txBody>
      </p:sp>
      <p:sp>
        <p:nvSpPr>
          <p:cNvPr id="428" name="Google Shape;428;p41"/>
          <p:cNvSpPr txBox="1"/>
          <p:nvPr/>
        </p:nvSpPr>
        <p:spPr>
          <a:xfrm>
            <a:off x="5917853" y="3982859"/>
            <a:ext cx="107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3"/>
                </a:solidFill>
                <a:latin typeface="Montserrat"/>
                <a:ea typeface="Montserrat"/>
                <a:cs typeface="Montserrat"/>
                <a:sym typeface="Montserrat"/>
              </a:rPr>
              <a:t>(£10m-£100m income)</a:t>
            </a:r>
            <a:endParaRPr sz="900">
              <a:solidFill>
                <a:schemeClr val="accent3"/>
              </a:solidFill>
              <a:latin typeface="Montserrat"/>
              <a:ea typeface="Montserrat"/>
              <a:cs typeface="Montserrat"/>
              <a:sym typeface="Montserrat"/>
            </a:endParaRPr>
          </a:p>
        </p:txBody>
      </p:sp>
      <p:sp>
        <p:nvSpPr>
          <p:cNvPr id="429" name="Google Shape;429;p41"/>
          <p:cNvSpPr txBox="1"/>
          <p:nvPr/>
        </p:nvSpPr>
        <p:spPr>
          <a:xfrm>
            <a:off x="7170822" y="3982859"/>
            <a:ext cx="107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3"/>
                </a:solidFill>
                <a:latin typeface="Montserrat"/>
                <a:ea typeface="Montserrat"/>
                <a:cs typeface="Montserrat"/>
                <a:sym typeface="Montserrat"/>
              </a:rPr>
              <a:t>(Over £100m income)</a:t>
            </a:r>
            <a:endParaRPr sz="900">
              <a:solidFill>
                <a:schemeClr val="accent3"/>
              </a:solidFill>
              <a:latin typeface="Montserrat"/>
              <a:ea typeface="Montserrat"/>
              <a:cs typeface="Montserrat"/>
              <a:sym typeface="Montserrat"/>
            </a:endParaRPr>
          </a:p>
        </p:txBody>
      </p:sp>
      <p:sp>
        <p:nvSpPr>
          <p:cNvPr id="430" name="Google Shape;430;p41"/>
          <p:cNvSpPr txBox="1"/>
          <p:nvPr/>
        </p:nvSpPr>
        <p:spPr>
          <a:xfrm>
            <a:off x="1367787" y="2955356"/>
            <a:ext cx="41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3"/>
                </a:solidFill>
                <a:latin typeface="Montserrat"/>
                <a:ea typeface="Montserrat"/>
                <a:cs typeface="Montserrat"/>
                <a:sym typeface="Montserrat"/>
              </a:rPr>
              <a:t>%</a:t>
            </a:r>
            <a:endParaRPr b="1" sz="1800">
              <a:solidFill>
                <a:schemeClr val="accent3"/>
              </a:solidFill>
              <a:latin typeface="Montserrat"/>
              <a:ea typeface="Montserrat"/>
              <a:cs typeface="Montserrat"/>
              <a:sym typeface="Montserrat"/>
            </a:endParaRPr>
          </a:p>
        </p:txBody>
      </p:sp>
      <p:sp>
        <p:nvSpPr>
          <p:cNvPr id="431" name="Google Shape;431;p41"/>
          <p:cNvSpPr txBox="1"/>
          <p:nvPr/>
        </p:nvSpPr>
        <p:spPr>
          <a:xfrm>
            <a:off x="2178757" y="2431633"/>
            <a:ext cx="1185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Montserrat"/>
                <a:ea typeface="Montserrat"/>
                <a:cs typeface="Montserrat"/>
                <a:sym typeface="Montserrat"/>
              </a:rPr>
              <a:t>31</a:t>
            </a:r>
            <a:endParaRPr b="1" sz="3800">
              <a:solidFill>
                <a:schemeClr val="accent3"/>
              </a:solidFill>
              <a:latin typeface="Montserrat"/>
              <a:ea typeface="Montserrat"/>
              <a:cs typeface="Montserrat"/>
              <a:sym typeface="Montserrat"/>
            </a:endParaRPr>
          </a:p>
        </p:txBody>
      </p:sp>
      <p:sp>
        <p:nvSpPr>
          <p:cNvPr id="432" name="Google Shape;432;p41"/>
          <p:cNvSpPr txBox="1"/>
          <p:nvPr/>
        </p:nvSpPr>
        <p:spPr>
          <a:xfrm>
            <a:off x="2683801" y="2499750"/>
            <a:ext cx="41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3"/>
                </a:solidFill>
                <a:latin typeface="Montserrat"/>
                <a:ea typeface="Montserrat"/>
                <a:cs typeface="Montserrat"/>
                <a:sym typeface="Montserrat"/>
              </a:rPr>
              <a:t>%</a:t>
            </a:r>
            <a:endParaRPr b="1" sz="1800">
              <a:solidFill>
                <a:schemeClr val="accent3"/>
              </a:solidFill>
              <a:latin typeface="Montserrat"/>
              <a:ea typeface="Montserrat"/>
              <a:cs typeface="Montserrat"/>
              <a:sym typeface="Montserrat"/>
            </a:endParaRPr>
          </a:p>
        </p:txBody>
      </p:sp>
      <p:sp>
        <p:nvSpPr>
          <p:cNvPr id="433" name="Google Shape;433;p41"/>
          <p:cNvSpPr txBox="1"/>
          <p:nvPr/>
        </p:nvSpPr>
        <p:spPr>
          <a:xfrm>
            <a:off x="3431490" y="1913135"/>
            <a:ext cx="1185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Montserrat"/>
                <a:ea typeface="Montserrat"/>
                <a:cs typeface="Montserrat"/>
                <a:sym typeface="Montserrat"/>
              </a:rPr>
              <a:t>55</a:t>
            </a:r>
            <a:endParaRPr b="1" sz="3800">
              <a:solidFill>
                <a:schemeClr val="accent3"/>
              </a:solidFill>
              <a:latin typeface="Montserrat"/>
              <a:ea typeface="Montserrat"/>
              <a:cs typeface="Montserrat"/>
              <a:sym typeface="Montserrat"/>
            </a:endParaRPr>
          </a:p>
        </p:txBody>
      </p:sp>
      <p:sp>
        <p:nvSpPr>
          <p:cNvPr id="434" name="Google Shape;434;p41"/>
          <p:cNvSpPr txBox="1"/>
          <p:nvPr/>
        </p:nvSpPr>
        <p:spPr>
          <a:xfrm>
            <a:off x="4047625" y="1981252"/>
            <a:ext cx="41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3"/>
                </a:solidFill>
                <a:latin typeface="Montserrat"/>
                <a:ea typeface="Montserrat"/>
                <a:cs typeface="Montserrat"/>
                <a:sym typeface="Montserrat"/>
              </a:rPr>
              <a:t>%</a:t>
            </a:r>
            <a:endParaRPr b="1" sz="1800">
              <a:solidFill>
                <a:schemeClr val="accent3"/>
              </a:solidFill>
              <a:latin typeface="Montserrat"/>
              <a:ea typeface="Montserrat"/>
              <a:cs typeface="Montserrat"/>
              <a:sym typeface="Montserrat"/>
            </a:endParaRPr>
          </a:p>
        </p:txBody>
      </p:sp>
      <p:sp>
        <p:nvSpPr>
          <p:cNvPr id="435" name="Google Shape;435;p41"/>
          <p:cNvSpPr txBox="1"/>
          <p:nvPr/>
        </p:nvSpPr>
        <p:spPr>
          <a:xfrm>
            <a:off x="4737656" y="2081349"/>
            <a:ext cx="1185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Montserrat"/>
                <a:ea typeface="Montserrat"/>
                <a:cs typeface="Montserrat"/>
                <a:sym typeface="Montserrat"/>
              </a:rPr>
              <a:t>79</a:t>
            </a:r>
            <a:endParaRPr b="1" sz="3800">
              <a:solidFill>
                <a:schemeClr val="accent3"/>
              </a:solidFill>
              <a:latin typeface="Montserrat"/>
              <a:ea typeface="Montserrat"/>
              <a:cs typeface="Montserrat"/>
              <a:sym typeface="Montserrat"/>
            </a:endParaRPr>
          </a:p>
        </p:txBody>
      </p:sp>
      <p:sp>
        <p:nvSpPr>
          <p:cNvPr id="436" name="Google Shape;436;p41"/>
          <p:cNvSpPr txBox="1"/>
          <p:nvPr/>
        </p:nvSpPr>
        <p:spPr>
          <a:xfrm>
            <a:off x="5388998" y="2149466"/>
            <a:ext cx="41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3"/>
                </a:solidFill>
                <a:latin typeface="Montserrat"/>
                <a:ea typeface="Montserrat"/>
                <a:cs typeface="Montserrat"/>
                <a:sym typeface="Montserrat"/>
              </a:rPr>
              <a:t>%</a:t>
            </a:r>
            <a:endParaRPr b="1" sz="1800">
              <a:solidFill>
                <a:schemeClr val="accent3"/>
              </a:solidFill>
              <a:latin typeface="Montserrat"/>
              <a:ea typeface="Montserrat"/>
              <a:cs typeface="Montserrat"/>
              <a:sym typeface="Montserrat"/>
            </a:endParaRPr>
          </a:p>
        </p:txBody>
      </p:sp>
      <p:sp>
        <p:nvSpPr>
          <p:cNvPr id="437" name="Google Shape;437;p41"/>
          <p:cNvSpPr txBox="1"/>
          <p:nvPr/>
        </p:nvSpPr>
        <p:spPr>
          <a:xfrm>
            <a:off x="5991783" y="2254859"/>
            <a:ext cx="11859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3"/>
                </a:solidFill>
                <a:latin typeface="Montserrat"/>
                <a:ea typeface="Montserrat"/>
                <a:cs typeface="Montserrat"/>
                <a:sym typeface="Montserrat"/>
              </a:rPr>
              <a:t>71</a:t>
            </a:r>
            <a:endParaRPr b="1" sz="3800">
              <a:solidFill>
                <a:schemeClr val="accent3"/>
              </a:solidFill>
              <a:latin typeface="Montserrat"/>
              <a:ea typeface="Montserrat"/>
              <a:cs typeface="Montserrat"/>
              <a:sym typeface="Montserrat"/>
            </a:endParaRPr>
          </a:p>
        </p:txBody>
      </p:sp>
      <p:sp>
        <p:nvSpPr>
          <p:cNvPr id="438" name="Google Shape;438;p41"/>
          <p:cNvSpPr txBox="1"/>
          <p:nvPr/>
        </p:nvSpPr>
        <p:spPr>
          <a:xfrm>
            <a:off x="6525008" y="2322976"/>
            <a:ext cx="41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3"/>
                </a:solidFill>
                <a:latin typeface="Montserrat"/>
                <a:ea typeface="Montserrat"/>
                <a:cs typeface="Montserrat"/>
                <a:sym typeface="Montserrat"/>
              </a:rPr>
              <a:t>%</a:t>
            </a:r>
            <a:endParaRPr b="1" sz="1800">
              <a:solidFill>
                <a:schemeClr val="accent3"/>
              </a:solidFill>
              <a:latin typeface="Montserrat"/>
              <a:ea typeface="Montserrat"/>
              <a:cs typeface="Montserrat"/>
              <a:sym typeface="Montserrat"/>
            </a:endParaRPr>
          </a:p>
        </p:txBody>
      </p:sp>
      <p:sp>
        <p:nvSpPr>
          <p:cNvPr id="439" name="Google Shape;439;p41"/>
          <p:cNvSpPr txBox="1"/>
          <p:nvPr/>
        </p:nvSpPr>
        <p:spPr>
          <a:xfrm>
            <a:off x="7184122" y="1652334"/>
            <a:ext cx="1185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accent3"/>
                </a:solidFill>
                <a:latin typeface="Montserrat"/>
                <a:ea typeface="Montserrat"/>
                <a:cs typeface="Montserrat"/>
                <a:sym typeface="Montserrat"/>
              </a:rPr>
              <a:t>100</a:t>
            </a:r>
            <a:endParaRPr b="1" sz="3400">
              <a:solidFill>
                <a:schemeClr val="accent3"/>
              </a:solidFill>
              <a:latin typeface="Montserrat"/>
              <a:ea typeface="Montserrat"/>
              <a:cs typeface="Montserrat"/>
              <a:sym typeface="Montserrat"/>
            </a:endParaRPr>
          </a:p>
        </p:txBody>
      </p:sp>
      <p:sp>
        <p:nvSpPr>
          <p:cNvPr id="440" name="Google Shape;440;p41"/>
          <p:cNvSpPr txBox="1"/>
          <p:nvPr/>
        </p:nvSpPr>
        <p:spPr>
          <a:xfrm>
            <a:off x="7954864" y="1709973"/>
            <a:ext cx="41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3"/>
                </a:solidFill>
                <a:latin typeface="Montserrat"/>
                <a:ea typeface="Montserrat"/>
                <a:cs typeface="Montserrat"/>
                <a:sym typeface="Montserrat"/>
              </a:rPr>
              <a:t>%</a:t>
            </a:r>
            <a:endParaRPr b="1" sz="1800">
              <a:solidFill>
                <a:schemeClr val="accent3"/>
              </a:solidFill>
              <a:latin typeface="Montserrat"/>
              <a:ea typeface="Montserrat"/>
              <a:cs typeface="Montserrat"/>
              <a:sym typeface="Montserrat"/>
            </a:endParaRPr>
          </a:p>
        </p:txBody>
      </p:sp>
      <p:cxnSp>
        <p:nvCxnSpPr>
          <p:cNvPr id="441" name="Google Shape;441;p41"/>
          <p:cNvCxnSpPr/>
          <p:nvPr/>
        </p:nvCxnSpPr>
        <p:spPr>
          <a:xfrm>
            <a:off x="879423" y="3833806"/>
            <a:ext cx="7508400" cy="10500"/>
          </a:xfrm>
          <a:prstGeom prst="straightConnector1">
            <a:avLst/>
          </a:prstGeom>
          <a:noFill/>
          <a:ln cap="flat" cmpd="sng" w="9525">
            <a:solidFill>
              <a:schemeClr val="dk2"/>
            </a:solidFill>
            <a:prstDash val="solid"/>
            <a:round/>
            <a:headEnd len="med" w="med" type="none"/>
            <a:tailEnd len="med" w="med" type="none"/>
          </a:ln>
        </p:spPr>
      </p:cxnSp>
      <p:cxnSp>
        <p:nvCxnSpPr>
          <p:cNvPr id="442" name="Google Shape;442;p41"/>
          <p:cNvCxnSpPr>
            <a:stCxn id="443" idx="3"/>
          </p:cNvCxnSpPr>
          <p:nvPr/>
        </p:nvCxnSpPr>
        <p:spPr>
          <a:xfrm>
            <a:off x="2834264" y="2080350"/>
            <a:ext cx="912900" cy="745500"/>
          </a:xfrm>
          <a:prstGeom prst="straightConnector1">
            <a:avLst/>
          </a:prstGeom>
          <a:noFill/>
          <a:ln cap="flat" cmpd="sng" w="28575">
            <a:solidFill>
              <a:schemeClr val="accent3"/>
            </a:solidFill>
            <a:prstDash val="solid"/>
            <a:round/>
            <a:headEnd len="med" w="med" type="none"/>
            <a:tailEnd len="med" w="med" type="triangle"/>
          </a:ln>
        </p:spPr>
      </p:cxnSp>
      <p:sp>
        <p:nvSpPr>
          <p:cNvPr id="444" name="Google Shape;444;p41"/>
          <p:cNvSpPr txBox="1"/>
          <p:nvPr>
            <p:ph idx="12" type="sldNum"/>
          </p:nvPr>
        </p:nvSpPr>
        <p:spPr>
          <a:xfrm>
            <a:off x="8758803" y="4749900"/>
            <a:ext cx="385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500"/>
              <a:t>‹#›</a:t>
            </a:fld>
            <a:endParaRPr b="1" sz="1500"/>
          </a:p>
        </p:txBody>
      </p:sp>
      <p:pic>
        <p:nvPicPr>
          <p:cNvPr id="445" name="Google Shape;445;p41"/>
          <p:cNvPicPr preferRelativeResize="0"/>
          <p:nvPr/>
        </p:nvPicPr>
        <p:blipFill>
          <a:blip r:embed="rId3">
            <a:alphaModFix/>
          </a:blip>
          <a:stretch>
            <a:fillRect/>
          </a:stretch>
        </p:blipFill>
        <p:spPr>
          <a:xfrm>
            <a:off x="1508860" y="1803325"/>
            <a:ext cx="1325415" cy="461700"/>
          </a:xfrm>
          <a:prstGeom prst="rect">
            <a:avLst/>
          </a:prstGeom>
          <a:noFill/>
          <a:ln>
            <a:noFill/>
          </a:ln>
        </p:spPr>
      </p:pic>
      <p:cxnSp>
        <p:nvCxnSpPr>
          <p:cNvPr id="446" name="Google Shape;446;p41"/>
          <p:cNvCxnSpPr>
            <a:endCxn id="445" idx="1"/>
          </p:cNvCxnSpPr>
          <p:nvPr/>
        </p:nvCxnSpPr>
        <p:spPr>
          <a:xfrm>
            <a:off x="879460" y="2029075"/>
            <a:ext cx="629400" cy="5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2"/>
          <p:cNvSpPr txBox="1"/>
          <p:nvPr>
            <p:ph type="title"/>
          </p:nvPr>
        </p:nvSpPr>
        <p:spPr>
          <a:xfrm>
            <a:off x="1617600" y="121300"/>
            <a:ext cx="5908800" cy="933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SYDRC data is decentralized </a:t>
            </a:r>
            <a:endParaRPr/>
          </a:p>
        </p:txBody>
      </p:sp>
      <p:sp>
        <p:nvSpPr>
          <p:cNvPr id="452" name="Google Shape;452;p42"/>
          <p:cNvSpPr txBox="1"/>
          <p:nvPr>
            <p:ph idx="12" type="sldNum"/>
          </p:nvPr>
        </p:nvSpPr>
        <p:spPr>
          <a:xfrm>
            <a:off x="8758803" y="4749900"/>
            <a:ext cx="385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500"/>
              <a:t>‹#›</a:t>
            </a:fld>
            <a:endParaRPr b="1" sz="1500"/>
          </a:p>
        </p:txBody>
      </p:sp>
      <p:sp>
        <p:nvSpPr>
          <p:cNvPr id="453" name="Google Shape;453;p42"/>
          <p:cNvSpPr txBox="1"/>
          <p:nvPr/>
        </p:nvSpPr>
        <p:spPr>
          <a:xfrm>
            <a:off x="368475" y="2540613"/>
            <a:ext cx="1927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500">
              <a:solidFill>
                <a:schemeClr val="accent5"/>
              </a:solidFill>
              <a:latin typeface="Abel"/>
              <a:ea typeface="Abel"/>
              <a:cs typeface="Abel"/>
              <a:sym typeface="Abel"/>
            </a:endParaRPr>
          </a:p>
        </p:txBody>
      </p:sp>
      <p:pic>
        <p:nvPicPr>
          <p:cNvPr id="454" name="Google Shape;454;p42"/>
          <p:cNvPicPr preferRelativeResize="0"/>
          <p:nvPr/>
        </p:nvPicPr>
        <p:blipFill>
          <a:blip r:embed="rId3">
            <a:alphaModFix/>
          </a:blip>
          <a:stretch>
            <a:fillRect/>
          </a:stretch>
        </p:blipFill>
        <p:spPr>
          <a:xfrm>
            <a:off x="1457664" y="3669725"/>
            <a:ext cx="752727" cy="1034774"/>
          </a:xfrm>
          <a:prstGeom prst="rect">
            <a:avLst/>
          </a:prstGeom>
          <a:noFill/>
          <a:ln>
            <a:noFill/>
          </a:ln>
        </p:spPr>
      </p:pic>
      <p:pic>
        <p:nvPicPr>
          <p:cNvPr id="455" name="Google Shape;455;p42"/>
          <p:cNvPicPr preferRelativeResize="0"/>
          <p:nvPr/>
        </p:nvPicPr>
        <p:blipFill>
          <a:blip r:embed="rId4">
            <a:alphaModFix/>
          </a:blip>
          <a:stretch>
            <a:fillRect/>
          </a:stretch>
        </p:blipFill>
        <p:spPr>
          <a:xfrm>
            <a:off x="6919032" y="3720163"/>
            <a:ext cx="1004027" cy="933898"/>
          </a:xfrm>
          <a:prstGeom prst="rect">
            <a:avLst/>
          </a:prstGeom>
          <a:noFill/>
          <a:ln>
            <a:noFill/>
          </a:ln>
        </p:spPr>
      </p:pic>
      <p:pic>
        <p:nvPicPr>
          <p:cNvPr id="456" name="Google Shape;456;p42"/>
          <p:cNvPicPr preferRelativeResize="0"/>
          <p:nvPr/>
        </p:nvPicPr>
        <p:blipFill>
          <a:blip r:embed="rId5">
            <a:alphaModFix/>
          </a:blip>
          <a:stretch>
            <a:fillRect/>
          </a:stretch>
        </p:blipFill>
        <p:spPr>
          <a:xfrm>
            <a:off x="1002677" y="1158060"/>
            <a:ext cx="1538898" cy="865624"/>
          </a:xfrm>
          <a:prstGeom prst="rect">
            <a:avLst/>
          </a:prstGeom>
          <a:noFill/>
          <a:ln>
            <a:noFill/>
          </a:ln>
        </p:spPr>
      </p:pic>
      <p:pic>
        <p:nvPicPr>
          <p:cNvPr id="457" name="Google Shape;457;p42"/>
          <p:cNvPicPr preferRelativeResize="0"/>
          <p:nvPr/>
        </p:nvPicPr>
        <p:blipFill>
          <a:blip r:embed="rId6">
            <a:alphaModFix/>
          </a:blip>
          <a:stretch>
            <a:fillRect/>
          </a:stretch>
        </p:blipFill>
        <p:spPr>
          <a:xfrm>
            <a:off x="6462140" y="951744"/>
            <a:ext cx="1917809" cy="1278244"/>
          </a:xfrm>
          <a:prstGeom prst="rect">
            <a:avLst/>
          </a:prstGeom>
          <a:noFill/>
          <a:ln>
            <a:noFill/>
          </a:ln>
        </p:spPr>
      </p:pic>
      <p:pic>
        <p:nvPicPr>
          <p:cNvPr id="458" name="Google Shape;458;p42"/>
          <p:cNvPicPr preferRelativeResize="0"/>
          <p:nvPr/>
        </p:nvPicPr>
        <p:blipFill rotWithShape="1">
          <a:blip r:embed="rId7">
            <a:alphaModFix/>
          </a:blip>
          <a:srcRect b="0" l="0" r="0" t="0"/>
          <a:stretch/>
        </p:blipFill>
        <p:spPr>
          <a:xfrm>
            <a:off x="3039548" y="2407288"/>
            <a:ext cx="3064925" cy="682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3"/>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Views?</a:t>
            </a:r>
            <a:endParaRPr/>
          </a:p>
        </p:txBody>
      </p:sp>
      <p:sp>
        <p:nvSpPr>
          <p:cNvPr id="464" name="Google Shape;464;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5" name="Google Shape;465;p43"/>
          <p:cNvPicPr preferRelativeResize="0"/>
          <p:nvPr/>
        </p:nvPicPr>
        <p:blipFill>
          <a:blip r:embed="rId3">
            <a:alphaModFix/>
          </a:blip>
          <a:stretch>
            <a:fillRect/>
          </a:stretch>
        </p:blipFill>
        <p:spPr>
          <a:xfrm>
            <a:off x="1325238" y="1113000"/>
            <a:ext cx="6493584" cy="3867800"/>
          </a:xfrm>
          <a:prstGeom prst="rect">
            <a:avLst/>
          </a:prstGeom>
          <a:noFill/>
          <a:ln>
            <a:noFill/>
          </a:ln>
        </p:spPr>
      </p:pic>
      <p:sp>
        <p:nvSpPr>
          <p:cNvPr id="466" name="Google Shape;466;p43"/>
          <p:cNvSpPr/>
          <p:nvPr/>
        </p:nvSpPr>
        <p:spPr>
          <a:xfrm>
            <a:off x="5837475" y="1019750"/>
            <a:ext cx="2093700" cy="396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3"/>
          <p:cNvSpPr/>
          <p:nvPr/>
        </p:nvSpPr>
        <p:spPr>
          <a:xfrm>
            <a:off x="4254950" y="1061275"/>
            <a:ext cx="1991700" cy="386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3"/>
          <p:cNvSpPr/>
          <p:nvPr/>
        </p:nvSpPr>
        <p:spPr>
          <a:xfrm>
            <a:off x="2968400" y="1019750"/>
            <a:ext cx="1991700" cy="386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68"/>
                                        </p:tgtEl>
                                      </p:cBhvr>
                                    </p:animEffect>
                                    <p:set>
                                      <p:cBhvr>
                                        <p:cTn dur="1" fill="hold">
                                          <p:stCondLst>
                                            <p:cond delay="1000"/>
                                          </p:stCondLst>
                                        </p:cTn>
                                        <p:tgtEl>
                                          <p:spTgt spid="4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67"/>
                                        </p:tgtEl>
                                      </p:cBhvr>
                                    </p:animEffect>
                                    <p:set>
                                      <p:cBhvr>
                                        <p:cTn dur="1" fill="hold">
                                          <p:stCondLst>
                                            <p:cond delay="1000"/>
                                          </p:stCondLst>
                                        </p:cTn>
                                        <p:tgtEl>
                                          <p:spTgt spid="4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66"/>
                                        </p:tgtEl>
                                      </p:cBhvr>
                                    </p:animEffect>
                                    <p:set>
                                      <p:cBhvr>
                                        <p:cTn dur="1" fill="hold">
                                          <p:stCondLst>
                                            <p:cond delay="1000"/>
                                          </p:stCondLst>
                                        </p:cTn>
                                        <p:tgtEl>
                                          <p:spTgt spid="46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4"/>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SYDRC Departments</a:t>
            </a:r>
            <a:endParaRPr/>
          </a:p>
        </p:txBody>
      </p:sp>
      <p:sp>
        <p:nvSpPr>
          <p:cNvPr id="474" name="Google Shape;474;p44"/>
          <p:cNvSpPr txBox="1"/>
          <p:nvPr>
            <p:ph type="title"/>
          </p:nvPr>
        </p:nvSpPr>
        <p:spPr>
          <a:xfrm>
            <a:off x="1494675" y="1122725"/>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Case Work</a:t>
            </a:r>
            <a:endParaRPr sz="2400">
              <a:solidFill>
                <a:schemeClr val="accent3"/>
              </a:solidFill>
            </a:endParaRPr>
          </a:p>
        </p:txBody>
      </p:sp>
      <p:sp>
        <p:nvSpPr>
          <p:cNvPr id="475" name="Google Shape;475;p44"/>
          <p:cNvSpPr txBox="1"/>
          <p:nvPr>
            <p:ph type="title"/>
          </p:nvPr>
        </p:nvSpPr>
        <p:spPr>
          <a:xfrm>
            <a:off x="5030975" y="1122725"/>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Youth Services</a:t>
            </a:r>
            <a:endParaRPr sz="2400">
              <a:solidFill>
                <a:schemeClr val="accent3"/>
              </a:solidFill>
            </a:endParaRPr>
          </a:p>
        </p:txBody>
      </p:sp>
      <p:sp>
        <p:nvSpPr>
          <p:cNvPr id="476" name="Google Shape;476;p44"/>
          <p:cNvSpPr txBox="1"/>
          <p:nvPr>
            <p:ph type="title"/>
          </p:nvPr>
        </p:nvSpPr>
        <p:spPr>
          <a:xfrm>
            <a:off x="1494675" y="3092813"/>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Administration</a:t>
            </a:r>
            <a:endParaRPr sz="2400">
              <a:solidFill>
                <a:schemeClr val="accent3"/>
              </a:solidFill>
            </a:endParaRPr>
          </a:p>
        </p:txBody>
      </p:sp>
      <p:sp>
        <p:nvSpPr>
          <p:cNvPr id="477" name="Google Shape;477;p44"/>
          <p:cNvSpPr txBox="1"/>
          <p:nvPr>
            <p:ph type="title"/>
          </p:nvPr>
        </p:nvSpPr>
        <p:spPr>
          <a:xfrm>
            <a:off x="5030975" y="3092813"/>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MPower</a:t>
            </a:r>
            <a:endParaRPr sz="2400">
              <a:solidFill>
                <a:schemeClr val="accent3"/>
              </a:solidFill>
            </a:endParaRPr>
          </a:p>
        </p:txBody>
      </p:sp>
      <p:pic>
        <p:nvPicPr>
          <p:cNvPr id="478" name="Google Shape;478;p44"/>
          <p:cNvPicPr preferRelativeResize="0"/>
          <p:nvPr/>
        </p:nvPicPr>
        <p:blipFill>
          <a:blip r:embed="rId3">
            <a:alphaModFix/>
          </a:blip>
          <a:stretch>
            <a:fillRect/>
          </a:stretch>
        </p:blipFill>
        <p:spPr>
          <a:xfrm>
            <a:off x="2058575" y="1592438"/>
            <a:ext cx="1492399" cy="1301501"/>
          </a:xfrm>
          <a:prstGeom prst="rect">
            <a:avLst/>
          </a:prstGeom>
          <a:noFill/>
          <a:ln>
            <a:noFill/>
          </a:ln>
        </p:spPr>
      </p:pic>
      <p:pic>
        <p:nvPicPr>
          <p:cNvPr id="479" name="Google Shape;479;p44"/>
          <p:cNvPicPr preferRelativeResize="0"/>
          <p:nvPr/>
        </p:nvPicPr>
        <p:blipFill>
          <a:blip r:embed="rId4">
            <a:alphaModFix/>
          </a:blip>
          <a:stretch>
            <a:fillRect/>
          </a:stretch>
        </p:blipFill>
        <p:spPr>
          <a:xfrm>
            <a:off x="5418688" y="1697412"/>
            <a:ext cx="1844775" cy="1176200"/>
          </a:xfrm>
          <a:prstGeom prst="rect">
            <a:avLst/>
          </a:prstGeom>
          <a:noFill/>
          <a:ln>
            <a:noFill/>
          </a:ln>
        </p:spPr>
      </p:pic>
      <p:pic>
        <p:nvPicPr>
          <p:cNvPr id="480" name="Google Shape;480;p44"/>
          <p:cNvPicPr preferRelativeResize="0"/>
          <p:nvPr/>
        </p:nvPicPr>
        <p:blipFill>
          <a:blip r:embed="rId5">
            <a:alphaModFix/>
          </a:blip>
          <a:stretch>
            <a:fillRect/>
          </a:stretch>
        </p:blipFill>
        <p:spPr>
          <a:xfrm>
            <a:off x="2058575" y="3646725"/>
            <a:ext cx="1492400" cy="1275491"/>
          </a:xfrm>
          <a:prstGeom prst="rect">
            <a:avLst/>
          </a:prstGeom>
          <a:noFill/>
          <a:ln>
            <a:noFill/>
          </a:ln>
        </p:spPr>
      </p:pic>
      <p:pic>
        <p:nvPicPr>
          <p:cNvPr id="481" name="Google Shape;481;p44"/>
          <p:cNvPicPr preferRelativeResize="0"/>
          <p:nvPr/>
        </p:nvPicPr>
        <p:blipFill>
          <a:blip r:embed="rId6">
            <a:alphaModFix/>
          </a:blip>
          <a:stretch>
            <a:fillRect/>
          </a:stretch>
        </p:blipFill>
        <p:spPr>
          <a:xfrm>
            <a:off x="5418700" y="3591596"/>
            <a:ext cx="1844750" cy="1326704"/>
          </a:xfrm>
          <a:prstGeom prst="rect">
            <a:avLst/>
          </a:prstGeom>
          <a:noFill/>
          <a:ln>
            <a:noFill/>
          </a:ln>
        </p:spPr>
      </p:pic>
      <p:sp>
        <p:nvSpPr>
          <p:cNvPr id="482" name="Google Shape;482;p44"/>
          <p:cNvSpPr txBox="1"/>
          <p:nvPr>
            <p:ph idx="12" type="sldNum"/>
          </p:nvPr>
        </p:nvSpPr>
        <p:spPr>
          <a:xfrm>
            <a:off x="8758803" y="4749900"/>
            <a:ext cx="385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500"/>
              <a:t>‹#›</a:t>
            </a:fld>
            <a:endParaRPr b="1"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5"/>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Old Case Work </a:t>
            </a:r>
            <a:endParaRPr/>
          </a:p>
        </p:txBody>
      </p:sp>
      <p:sp>
        <p:nvSpPr>
          <p:cNvPr id="488" name="Google Shape;488;p45"/>
          <p:cNvSpPr txBox="1"/>
          <p:nvPr>
            <p:ph idx="12" type="sldNum"/>
          </p:nvPr>
        </p:nvSpPr>
        <p:spPr>
          <a:xfrm>
            <a:off x="8758803" y="4749900"/>
            <a:ext cx="385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500"/>
              <a:t>‹#›</a:t>
            </a:fld>
            <a:endParaRPr b="1" sz="1500"/>
          </a:p>
        </p:txBody>
      </p:sp>
      <p:sp>
        <p:nvSpPr>
          <p:cNvPr id="489" name="Google Shape;489;p45"/>
          <p:cNvSpPr/>
          <p:nvPr/>
        </p:nvSpPr>
        <p:spPr>
          <a:xfrm>
            <a:off x="1651100" y="1832475"/>
            <a:ext cx="1759800" cy="15546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5"/>
          <p:cNvSpPr/>
          <p:nvPr/>
        </p:nvSpPr>
        <p:spPr>
          <a:xfrm>
            <a:off x="3410950" y="1210900"/>
            <a:ext cx="1759800" cy="13455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5"/>
          <p:cNvSpPr/>
          <p:nvPr/>
        </p:nvSpPr>
        <p:spPr>
          <a:xfrm>
            <a:off x="3410950" y="2556400"/>
            <a:ext cx="1759800" cy="17187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5"/>
          <p:cNvSpPr/>
          <p:nvPr/>
        </p:nvSpPr>
        <p:spPr>
          <a:xfrm>
            <a:off x="5170750" y="1188400"/>
            <a:ext cx="1866900" cy="13833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5"/>
          <p:cNvSpPr/>
          <p:nvPr/>
        </p:nvSpPr>
        <p:spPr>
          <a:xfrm>
            <a:off x="5170750" y="2789200"/>
            <a:ext cx="1744800" cy="11601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5"/>
          <p:cNvSpPr/>
          <p:nvPr/>
        </p:nvSpPr>
        <p:spPr>
          <a:xfrm>
            <a:off x="6915550" y="2720500"/>
            <a:ext cx="1809600" cy="13833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5" name="Google Shape;495;p45"/>
          <p:cNvPicPr preferRelativeResize="0"/>
          <p:nvPr/>
        </p:nvPicPr>
        <p:blipFill>
          <a:blip r:embed="rId3">
            <a:alphaModFix/>
          </a:blip>
          <a:stretch>
            <a:fillRect/>
          </a:stretch>
        </p:blipFill>
        <p:spPr>
          <a:xfrm>
            <a:off x="202250" y="1266100"/>
            <a:ext cx="8739550" cy="2761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46"/>
          <p:cNvPicPr preferRelativeResize="0"/>
          <p:nvPr/>
        </p:nvPicPr>
        <p:blipFill>
          <a:blip r:embed="rId3">
            <a:alphaModFix/>
          </a:blip>
          <a:stretch>
            <a:fillRect/>
          </a:stretch>
        </p:blipFill>
        <p:spPr>
          <a:xfrm>
            <a:off x="25" y="1134070"/>
            <a:ext cx="9144003" cy="2875360"/>
          </a:xfrm>
          <a:prstGeom prst="rect">
            <a:avLst/>
          </a:prstGeom>
          <a:noFill/>
          <a:ln>
            <a:noFill/>
          </a:ln>
        </p:spPr>
      </p:pic>
      <p:sp>
        <p:nvSpPr>
          <p:cNvPr id="501" name="Google Shape;501;p46"/>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New Case Work</a:t>
            </a:r>
            <a:endParaRPr/>
          </a:p>
        </p:txBody>
      </p:sp>
      <p:sp>
        <p:nvSpPr>
          <p:cNvPr id="502" name="Google Shape;502;p46"/>
          <p:cNvSpPr txBox="1"/>
          <p:nvPr>
            <p:ph idx="12" type="sldNum"/>
          </p:nvPr>
        </p:nvSpPr>
        <p:spPr>
          <a:xfrm>
            <a:off x="8758803" y="4749900"/>
            <a:ext cx="385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500"/>
              <a:t>‹#›</a:t>
            </a:fld>
            <a:endParaRPr b="1" sz="1500"/>
          </a:p>
        </p:txBody>
      </p:sp>
      <p:sp>
        <p:nvSpPr>
          <p:cNvPr id="503" name="Google Shape;503;p46"/>
          <p:cNvSpPr/>
          <p:nvPr/>
        </p:nvSpPr>
        <p:spPr>
          <a:xfrm>
            <a:off x="3372651" y="1134075"/>
            <a:ext cx="3872400" cy="14739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6"/>
          <p:cNvSpPr/>
          <p:nvPr/>
        </p:nvSpPr>
        <p:spPr>
          <a:xfrm>
            <a:off x="3381550" y="2607975"/>
            <a:ext cx="5729700" cy="1694100"/>
          </a:xfrm>
          <a:prstGeom prst="rect">
            <a:avLst/>
          </a:prstGeom>
          <a:solidFill>
            <a:srgbClr val="2A2C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03"/>
                                        </p:tgtEl>
                                      </p:cBhvr>
                                    </p:animEffect>
                                    <p:set>
                                      <p:cBhvr>
                                        <p:cTn dur="1" fill="hold">
                                          <p:stCondLst>
                                            <p:cond delay="1000"/>
                                          </p:stCondLst>
                                        </p:cTn>
                                        <p:tgtEl>
                                          <p:spTgt spid="5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04"/>
                                        </p:tgtEl>
                                      </p:cBhvr>
                                    </p:animEffect>
                                    <p:set>
                                      <p:cBhvr>
                                        <p:cTn dur="1" fill="hold">
                                          <p:stCondLst>
                                            <p:cond delay="1000"/>
                                          </p:stCondLst>
                                        </p:cTn>
                                        <p:tgtEl>
                                          <p:spTgt spid="5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7"/>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Booking System</a:t>
            </a:r>
            <a:endParaRPr/>
          </a:p>
        </p:txBody>
      </p:sp>
      <p:sp>
        <p:nvSpPr>
          <p:cNvPr id="510" name="Google Shape;510;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1" name="Google Shape;511;p47"/>
          <p:cNvSpPr txBox="1"/>
          <p:nvPr/>
        </p:nvSpPr>
        <p:spPr>
          <a:xfrm>
            <a:off x="989125" y="2690900"/>
            <a:ext cx="260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Montserrat"/>
                <a:ea typeface="Montserrat"/>
                <a:cs typeface="Montserrat"/>
                <a:sym typeface="Montserrat"/>
              </a:rPr>
              <a:t>https://SYDRC.pages.dev/</a:t>
            </a:r>
            <a:endParaRPr>
              <a:solidFill>
                <a:schemeClr val="accent5"/>
              </a:solidFill>
              <a:latin typeface="Montserrat"/>
              <a:ea typeface="Montserrat"/>
              <a:cs typeface="Montserrat"/>
              <a:sym typeface="Montserrat"/>
            </a:endParaRPr>
          </a:p>
        </p:txBody>
      </p:sp>
      <p:sp>
        <p:nvSpPr>
          <p:cNvPr id="512" name="Google Shape;512;p47"/>
          <p:cNvSpPr txBox="1"/>
          <p:nvPr/>
        </p:nvSpPr>
        <p:spPr>
          <a:xfrm>
            <a:off x="3784475" y="2413850"/>
            <a:ext cx="306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solidFill>
                  <a:schemeClr val="accent5"/>
                </a:solidFill>
                <a:latin typeface="Montserrat"/>
                <a:ea typeface="Montserrat"/>
                <a:cs typeface="Montserrat"/>
                <a:sym typeface="Montserrat"/>
              </a:rPr>
              <a:t>&gt;</a:t>
            </a:r>
            <a:endParaRPr sz="5000">
              <a:solidFill>
                <a:schemeClr val="accent5"/>
              </a:solidFill>
              <a:latin typeface="Montserrat"/>
              <a:ea typeface="Montserrat"/>
              <a:cs typeface="Montserrat"/>
              <a:sym typeface="Montserrat"/>
            </a:endParaRPr>
          </a:p>
        </p:txBody>
      </p:sp>
      <p:pic>
        <p:nvPicPr>
          <p:cNvPr id="513" name="Google Shape;513;p47"/>
          <p:cNvPicPr preferRelativeResize="0"/>
          <p:nvPr/>
        </p:nvPicPr>
        <p:blipFill>
          <a:blip r:embed="rId3">
            <a:alphaModFix/>
          </a:blip>
          <a:stretch>
            <a:fillRect/>
          </a:stretch>
        </p:blipFill>
        <p:spPr>
          <a:xfrm>
            <a:off x="4792250" y="1067900"/>
            <a:ext cx="1692125" cy="3922653"/>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8"/>
          <p:cNvSpPr txBox="1"/>
          <p:nvPr>
            <p:ph type="title"/>
          </p:nvPr>
        </p:nvSpPr>
        <p:spPr>
          <a:xfrm>
            <a:off x="1996975" y="539500"/>
            <a:ext cx="51501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Booking System</a:t>
            </a:r>
            <a:endParaRPr/>
          </a:p>
        </p:txBody>
      </p:sp>
      <p:sp>
        <p:nvSpPr>
          <p:cNvPr id="519" name="Google Shape;519;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20" name="Google Shape;520;p48"/>
          <p:cNvPicPr preferRelativeResize="0"/>
          <p:nvPr/>
        </p:nvPicPr>
        <p:blipFill>
          <a:blip r:embed="rId3">
            <a:alphaModFix/>
          </a:blip>
          <a:stretch>
            <a:fillRect/>
          </a:stretch>
        </p:blipFill>
        <p:spPr>
          <a:xfrm>
            <a:off x="475513" y="1558500"/>
            <a:ext cx="3817301" cy="2532549"/>
          </a:xfrm>
          <a:prstGeom prst="rect">
            <a:avLst/>
          </a:prstGeom>
          <a:noFill/>
          <a:ln cap="flat" cmpd="sng" w="19050">
            <a:solidFill>
              <a:schemeClr val="accent5"/>
            </a:solidFill>
            <a:prstDash val="solid"/>
            <a:round/>
            <a:headEnd len="sm" w="sm" type="none"/>
            <a:tailEnd len="sm" w="sm" type="none"/>
          </a:ln>
        </p:spPr>
      </p:pic>
      <p:pic>
        <p:nvPicPr>
          <p:cNvPr id="521" name="Google Shape;521;p48"/>
          <p:cNvPicPr preferRelativeResize="0"/>
          <p:nvPr/>
        </p:nvPicPr>
        <p:blipFill>
          <a:blip r:embed="rId4">
            <a:alphaModFix/>
          </a:blip>
          <a:stretch>
            <a:fillRect/>
          </a:stretch>
        </p:blipFill>
        <p:spPr>
          <a:xfrm>
            <a:off x="4702538" y="1558500"/>
            <a:ext cx="3965990" cy="2532549"/>
          </a:xfrm>
          <a:prstGeom prst="rect">
            <a:avLst/>
          </a:prstGeom>
          <a:noFill/>
          <a:ln cap="flat" cmpd="sng" w="19050">
            <a:solidFill>
              <a:schemeClr val="accent5"/>
            </a:solidFill>
            <a:prstDash val="solid"/>
            <a:round/>
            <a:headEnd len="sm" w="sm" type="none"/>
            <a:tailEnd len="sm" w="sm" type="none"/>
          </a:ln>
        </p:spPr>
      </p:pic>
      <p:sp>
        <p:nvSpPr>
          <p:cNvPr id="522" name="Google Shape;522;p48"/>
          <p:cNvSpPr txBox="1"/>
          <p:nvPr>
            <p:ph type="title"/>
          </p:nvPr>
        </p:nvSpPr>
        <p:spPr>
          <a:xfrm>
            <a:off x="1074075" y="4208800"/>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Client Email</a:t>
            </a:r>
            <a:endParaRPr sz="2400">
              <a:solidFill>
                <a:schemeClr val="accent3"/>
              </a:solidFill>
            </a:endParaRPr>
          </a:p>
        </p:txBody>
      </p:sp>
      <p:sp>
        <p:nvSpPr>
          <p:cNvPr id="523" name="Google Shape;523;p48"/>
          <p:cNvSpPr txBox="1"/>
          <p:nvPr>
            <p:ph type="title"/>
          </p:nvPr>
        </p:nvSpPr>
        <p:spPr>
          <a:xfrm>
            <a:off x="5375438" y="4208800"/>
            <a:ext cx="2620200" cy="43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accent3"/>
                </a:solidFill>
              </a:rPr>
              <a:t>SYDRC Email</a:t>
            </a:r>
            <a:endParaRPr sz="2400">
              <a:solidFill>
                <a:schemeClr val="accent3"/>
              </a:solidFill>
            </a:endParaRPr>
          </a:p>
        </p:txBody>
      </p:sp>
      <p:sp>
        <p:nvSpPr>
          <p:cNvPr id="524" name="Google Shape;524;p48"/>
          <p:cNvSpPr/>
          <p:nvPr/>
        </p:nvSpPr>
        <p:spPr>
          <a:xfrm>
            <a:off x="4932400" y="3470200"/>
            <a:ext cx="782700" cy="298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10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al Project Proposal by Slidesgo">
  <a:themeElements>
    <a:clrScheme name="Simple Light">
      <a:dk1>
        <a:srgbClr val="000000"/>
      </a:dk1>
      <a:lt1>
        <a:srgbClr val="FFFFFF"/>
      </a:lt1>
      <a:dk2>
        <a:srgbClr val="595959"/>
      </a:dk2>
      <a:lt2>
        <a:srgbClr val="EEEEEE"/>
      </a:lt2>
      <a:accent1>
        <a:srgbClr val="292C35"/>
      </a:accent1>
      <a:accent2>
        <a:srgbClr val="475972"/>
      </a:accent2>
      <a:accent3>
        <a:srgbClr val="E9E2C9"/>
      </a:accent3>
      <a:accent4>
        <a:srgbClr val="FFDD6B"/>
      </a:accent4>
      <a:accent5>
        <a:srgbClr val="DCAE52"/>
      </a:accent5>
      <a:accent6>
        <a:srgbClr val="AF7132"/>
      </a:accent6>
      <a:hlink>
        <a:srgbClr val="DCAE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