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sldIdLst>
    <p:sldId id="300"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7D81D2-D366-4698-8DF4-2CD0D7BD8313}" v="1158" vWet="1162" dt="2021-04-28T16:06:15.940"/>
    <p1510:client id="{340227DD-2F07-4EFF-9B83-D5854530446D}" v="2633" dt="2021-04-28T16:35:53.079"/>
    <p1510:client id="{4D21EA94-03D4-4A88-8ADB-FE79F74362DA}" v="1037" dt="2021-04-28T16:36:08.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userId="e97125e4-292b-449e-9d52-f0ed088309c8" providerId="ADAL" clId="{4D21EA94-03D4-4A88-8ADB-FE79F74362DA}"/>
    <pc:docChg chg="undo custSel addSld delSld modSld">
      <pc:chgData name="Eric" userId="e97125e4-292b-449e-9d52-f0ed088309c8" providerId="ADAL" clId="{4D21EA94-03D4-4A88-8ADB-FE79F74362DA}" dt="2021-04-28T16:36:08.656" v="1002" actId="2696"/>
      <pc:docMkLst>
        <pc:docMk/>
      </pc:docMkLst>
      <pc:sldChg chg="addSp delSp modSp del mod setBg">
        <pc:chgData name="Eric" userId="e97125e4-292b-449e-9d52-f0ed088309c8" providerId="ADAL" clId="{4D21EA94-03D4-4A88-8ADB-FE79F74362DA}" dt="2021-04-28T16:36:05.021" v="1001" actId="2696"/>
        <pc:sldMkLst>
          <pc:docMk/>
          <pc:sldMk cId="3619913135" sldId="298"/>
        </pc:sldMkLst>
        <pc:spChg chg="mod">
          <ac:chgData name="Eric" userId="e97125e4-292b-449e-9d52-f0ed088309c8" providerId="ADAL" clId="{4D21EA94-03D4-4A88-8ADB-FE79F74362DA}" dt="2021-04-26T19:38:02.382" v="100" actId="20577"/>
          <ac:spMkLst>
            <pc:docMk/>
            <pc:sldMk cId="3619913135" sldId="298"/>
            <ac:spMk id="4" creationId="{00000000-0000-0000-0000-000000000000}"/>
          </ac:spMkLst>
        </pc:spChg>
        <pc:spChg chg="mod">
          <ac:chgData name="Eric" userId="e97125e4-292b-449e-9d52-f0ed088309c8" providerId="ADAL" clId="{4D21EA94-03D4-4A88-8ADB-FE79F74362DA}" dt="2021-04-26T19:39:16.228" v="109" actId="1076"/>
          <ac:spMkLst>
            <pc:docMk/>
            <pc:sldMk cId="3619913135" sldId="298"/>
            <ac:spMk id="7" creationId="{00000000-0000-0000-0000-000000000000}"/>
          </ac:spMkLst>
        </pc:spChg>
        <pc:spChg chg="mod">
          <ac:chgData name="Eric" userId="e97125e4-292b-449e-9d52-f0ed088309c8" providerId="ADAL" clId="{4D21EA94-03D4-4A88-8ADB-FE79F74362DA}" dt="2021-04-26T16:20:53.449" v="63" actId="14100"/>
          <ac:spMkLst>
            <pc:docMk/>
            <pc:sldMk cId="3619913135" sldId="298"/>
            <ac:spMk id="9" creationId="{00000000-0000-0000-0000-000000000000}"/>
          </ac:spMkLst>
        </pc:spChg>
        <pc:spChg chg="mod">
          <ac:chgData name="Eric" userId="e97125e4-292b-449e-9d52-f0ed088309c8" providerId="ADAL" clId="{4D21EA94-03D4-4A88-8ADB-FE79F74362DA}" dt="2021-04-26T16:21:21.255" v="71" actId="14100"/>
          <ac:spMkLst>
            <pc:docMk/>
            <pc:sldMk cId="3619913135" sldId="298"/>
            <ac:spMk id="11" creationId="{00000000-0000-0000-0000-000000000000}"/>
          </ac:spMkLst>
        </pc:spChg>
        <pc:spChg chg="mod">
          <ac:chgData name="Eric" userId="e97125e4-292b-449e-9d52-f0ed088309c8" providerId="ADAL" clId="{4D21EA94-03D4-4A88-8ADB-FE79F74362DA}" dt="2021-04-26T19:38:05.779" v="101" actId="14100"/>
          <ac:spMkLst>
            <pc:docMk/>
            <pc:sldMk cId="3619913135" sldId="298"/>
            <ac:spMk id="12" creationId="{00000000-0000-0000-0000-000000000000}"/>
          </ac:spMkLst>
        </pc:spChg>
        <pc:spChg chg="mod">
          <ac:chgData name="Eric" userId="e97125e4-292b-449e-9d52-f0ed088309c8" providerId="ADAL" clId="{4D21EA94-03D4-4A88-8ADB-FE79F74362DA}" dt="2021-04-26T15:47:59.567" v="44" actId="1076"/>
          <ac:spMkLst>
            <pc:docMk/>
            <pc:sldMk cId="3619913135" sldId="298"/>
            <ac:spMk id="13" creationId="{00000000-0000-0000-0000-000000000000}"/>
          </ac:spMkLst>
        </pc:spChg>
        <pc:spChg chg="mod">
          <ac:chgData name="Eric" userId="e97125e4-292b-449e-9d52-f0ed088309c8" providerId="ADAL" clId="{4D21EA94-03D4-4A88-8ADB-FE79F74362DA}" dt="2021-04-26T19:38:22.858" v="105" actId="1076"/>
          <ac:spMkLst>
            <pc:docMk/>
            <pc:sldMk cId="3619913135" sldId="298"/>
            <ac:spMk id="14" creationId="{00000000-0000-0000-0000-000000000000}"/>
          </ac:spMkLst>
        </pc:spChg>
        <pc:spChg chg="mod">
          <ac:chgData name="Eric" userId="e97125e4-292b-449e-9d52-f0ed088309c8" providerId="ADAL" clId="{4D21EA94-03D4-4A88-8ADB-FE79F74362DA}" dt="2021-04-26T19:39:19.741" v="110" actId="1076"/>
          <ac:spMkLst>
            <pc:docMk/>
            <pc:sldMk cId="3619913135" sldId="298"/>
            <ac:spMk id="16" creationId="{B26A48C8-BE75-46C2-B2A6-529C31393069}"/>
          </ac:spMkLst>
        </pc:spChg>
        <pc:spChg chg="mod">
          <ac:chgData name="Eric" userId="e97125e4-292b-449e-9d52-f0ed088309c8" providerId="ADAL" clId="{4D21EA94-03D4-4A88-8ADB-FE79F74362DA}" dt="2021-04-26T15:51:50.038" v="50" actId="14100"/>
          <ac:spMkLst>
            <pc:docMk/>
            <pc:sldMk cId="3619913135" sldId="298"/>
            <ac:spMk id="17" creationId="{00000000-0000-0000-0000-000000000000}"/>
          </ac:spMkLst>
        </pc:spChg>
        <pc:spChg chg="mod">
          <ac:chgData name="Eric" userId="e97125e4-292b-449e-9d52-f0ed088309c8" providerId="ADAL" clId="{4D21EA94-03D4-4A88-8ADB-FE79F74362DA}" dt="2021-04-26T15:48:02.614" v="45" actId="14100"/>
          <ac:spMkLst>
            <pc:docMk/>
            <pc:sldMk cId="3619913135" sldId="298"/>
            <ac:spMk id="22" creationId="{00000000-0000-0000-0000-000000000000}"/>
          </ac:spMkLst>
        </pc:spChg>
        <pc:graphicFrameChg chg="mod">
          <ac:chgData name="Eric" userId="e97125e4-292b-449e-9d52-f0ed088309c8" providerId="ADAL" clId="{4D21EA94-03D4-4A88-8ADB-FE79F74362DA}" dt="2021-04-26T16:35:53.217" v="76" actId="403"/>
          <ac:graphicFrameMkLst>
            <pc:docMk/>
            <pc:sldMk cId="3619913135" sldId="298"/>
            <ac:graphicFrameMk id="35" creationId="{CB552632-E4D6-4A44-A4DD-6BE9F1583472}"/>
          </ac:graphicFrameMkLst>
        </pc:graphicFrameChg>
        <pc:picChg chg="add mod">
          <ac:chgData name="Eric" userId="e97125e4-292b-449e-9d52-f0ed088309c8" providerId="ADAL" clId="{4D21EA94-03D4-4A88-8ADB-FE79F74362DA}" dt="2021-04-26T19:37:11.716" v="97" actId="1076"/>
          <ac:picMkLst>
            <pc:docMk/>
            <pc:sldMk cId="3619913135" sldId="298"/>
            <ac:picMk id="3" creationId="{19790EA0-992C-43DA-BD81-E54EFA25CDD9}"/>
          </ac:picMkLst>
        </pc:picChg>
        <pc:picChg chg="add del mod">
          <ac:chgData name="Eric" userId="e97125e4-292b-449e-9d52-f0ed088309c8" providerId="ADAL" clId="{4D21EA94-03D4-4A88-8ADB-FE79F74362DA}" dt="2021-04-26T15:38:58.823" v="13" actId="478"/>
          <ac:picMkLst>
            <pc:docMk/>
            <pc:sldMk cId="3619913135" sldId="298"/>
            <ac:picMk id="8" creationId="{5970F45C-EE18-46E2-9FAE-89BAD6F5920D}"/>
          </ac:picMkLst>
        </pc:picChg>
        <pc:picChg chg="mod">
          <ac:chgData name="Eric" userId="e97125e4-292b-449e-9d52-f0ed088309c8" providerId="ADAL" clId="{4D21EA94-03D4-4A88-8ADB-FE79F74362DA}" dt="2021-04-26T19:39:10.834" v="108" actId="1076"/>
          <ac:picMkLst>
            <pc:docMk/>
            <pc:sldMk cId="3619913135" sldId="298"/>
            <ac:picMk id="8" creationId="{90400627-45A5-4F41-B3CA-E36BEF913E96}"/>
          </ac:picMkLst>
        </pc:picChg>
        <pc:picChg chg="add mod modCrop">
          <ac:chgData name="Eric" userId="e97125e4-292b-449e-9d52-f0ed088309c8" providerId="ADAL" clId="{4D21EA94-03D4-4A88-8ADB-FE79F74362DA}" dt="2021-04-26T16:21:01.500" v="66" actId="1076"/>
          <ac:picMkLst>
            <pc:docMk/>
            <pc:sldMk cId="3619913135" sldId="298"/>
            <ac:picMk id="23" creationId="{9EF16934-6A93-4243-AFA1-3634720AC1EB}"/>
          </ac:picMkLst>
        </pc:picChg>
        <pc:picChg chg="mod">
          <ac:chgData name="Eric" userId="e97125e4-292b-449e-9d52-f0ed088309c8" providerId="ADAL" clId="{4D21EA94-03D4-4A88-8ADB-FE79F74362DA}" dt="2021-04-26T15:38:54.308" v="12" actId="1076"/>
          <ac:picMkLst>
            <pc:docMk/>
            <pc:sldMk cId="3619913135" sldId="298"/>
            <ac:picMk id="31" creationId="{EDEB4633-0505-46CF-8DCF-B2F3BDCEF4CD}"/>
          </ac:picMkLst>
        </pc:picChg>
        <pc:picChg chg="mod">
          <ac:chgData name="Eric" userId="e97125e4-292b-449e-9d52-f0ed088309c8" providerId="ADAL" clId="{4D21EA94-03D4-4A88-8ADB-FE79F74362DA}" dt="2021-04-26T15:39:01.497" v="14" actId="1076"/>
          <ac:picMkLst>
            <pc:docMk/>
            <pc:sldMk cId="3619913135" sldId="298"/>
            <ac:picMk id="33" creationId="{9FF9E654-2EF6-469F-AC95-7D30FFF27FD1}"/>
          </ac:picMkLst>
        </pc:picChg>
        <pc:picChg chg="mod">
          <ac:chgData name="Eric" userId="e97125e4-292b-449e-9d52-f0ed088309c8" providerId="ADAL" clId="{4D21EA94-03D4-4A88-8ADB-FE79F74362DA}" dt="2021-04-26T16:21:17.902" v="70" actId="1076"/>
          <ac:picMkLst>
            <pc:docMk/>
            <pc:sldMk cId="3619913135" sldId="298"/>
            <ac:picMk id="34" creationId="{91AF8626-3C30-4589-9568-6F8495FAACA7}"/>
          </ac:picMkLst>
        </pc:picChg>
      </pc:sldChg>
      <pc:sldChg chg="addSp modSp">
        <pc:chgData name="Eric" userId="e97125e4-292b-449e-9d52-f0ed088309c8" providerId="ADAL" clId="{4D21EA94-03D4-4A88-8ADB-FE79F74362DA}" dt="2021-04-26T20:11:46.354" v="221" actId="1076"/>
        <pc:sldMkLst>
          <pc:docMk/>
          <pc:sldMk cId="2940569115" sldId="299"/>
        </pc:sldMkLst>
        <pc:spChg chg="add mod">
          <ac:chgData name="Eric" userId="e97125e4-292b-449e-9d52-f0ed088309c8" providerId="ADAL" clId="{4D21EA94-03D4-4A88-8ADB-FE79F74362DA}" dt="2021-04-26T20:11:46.354" v="221" actId="1076"/>
          <ac:spMkLst>
            <pc:docMk/>
            <pc:sldMk cId="2940569115" sldId="299"/>
            <ac:spMk id="17" creationId="{E666E1E3-180B-4928-9A31-C8EEE2270AEC}"/>
          </ac:spMkLst>
        </pc:spChg>
        <pc:spChg chg="add mod">
          <ac:chgData name="Eric" userId="e97125e4-292b-449e-9d52-f0ed088309c8" providerId="ADAL" clId="{4D21EA94-03D4-4A88-8ADB-FE79F74362DA}" dt="2021-04-26T20:11:46.354" v="221" actId="1076"/>
          <ac:spMkLst>
            <pc:docMk/>
            <pc:sldMk cId="2940569115" sldId="299"/>
            <ac:spMk id="18" creationId="{9786DE08-CB19-4EB7-A0D9-2E1857F4172D}"/>
          </ac:spMkLst>
        </pc:spChg>
        <pc:grpChg chg="add mod">
          <ac:chgData name="Eric" userId="e97125e4-292b-449e-9d52-f0ed088309c8" providerId="ADAL" clId="{4D21EA94-03D4-4A88-8ADB-FE79F74362DA}" dt="2021-04-26T20:11:46.354" v="221" actId="1076"/>
          <ac:grpSpMkLst>
            <pc:docMk/>
            <pc:sldMk cId="2940569115" sldId="299"/>
            <ac:grpSpMk id="15" creationId="{47783A2F-468E-4662-B455-57EDC38D8ACF}"/>
          </ac:grpSpMkLst>
        </pc:grpChg>
        <pc:grpChg chg="add mod">
          <ac:chgData name="Eric" userId="e97125e4-292b-449e-9d52-f0ed088309c8" providerId="ADAL" clId="{4D21EA94-03D4-4A88-8ADB-FE79F74362DA}" dt="2021-04-26T20:11:46.354" v="221" actId="1076"/>
          <ac:grpSpMkLst>
            <pc:docMk/>
            <pc:sldMk cId="2940569115" sldId="299"/>
            <ac:grpSpMk id="16" creationId="{AA2474CB-BEE6-40E5-91B5-BD4A62745850}"/>
          </ac:grpSpMkLst>
        </pc:grpChg>
        <pc:picChg chg="add mod">
          <ac:chgData name="Eric" userId="e97125e4-292b-449e-9d52-f0ed088309c8" providerId="ADAL" clId="{4D21EA94-03D4-4A88-8ADB-FE79F74362DA}" dt="2021-04-26T20:11:46.354" v="221" actId="1076"/>
          <ac:picMkLst>
            <pc:docMk/>
            <pc:sldMk cId="2940569115" sldId="299"/>
            <ac:picMk id="19" creationId="{051FC278-47EA-42FF-8A73-049C07331EC7}"/>
          </ac:picMkLst>
        </pc:picChg>
        <pc:picChg chg="add mod">
          <ac:chgData name="Eric" userId="e97125e4-292b-449e-9d52-f0ed088309c8" providerId="ADAL" clId="{4D21EA94-03D4-4A88-8ADB-FE79F74362DA}" dt="2021-04-26T20:11:46.354" v="221" actId="1076"/>
          <ac:picMkLst>
            <pc:docMk/>
            <pc:sldMk cId="2940569115" sldId="299"/>
            <ac:picMk id="20" creationId="{FD0F56A9-C563-417F-A473-0D14D576C3F9}"/>
          </ac:picMkLst>
        </pc:picChg>
      </pc:sldChg>
      <pc:sldChg chg="addSp delSp modSp add mod setBg">
        <pc:chgData name="Eric" userId="e97125e4-292b-449e-9d52-f0ed088309c8" providerId="ADAL" clId="{4D21EA94-03D4-4A88-8ADB-FE79F74362DA}" dt="2021-04-28T16:20:02.904" v="1000" actId="1076"/>
        <pc:sldMkLst>
          <pc:docMk/>
          <pc:sldMk cId="317498800" sldId="300"/>
        </pc:sldMkLst>
        <pc:spChg chg="mod">
          <ac:chgData name="Eric" userId="e97125e4-292b-449e-9d52-f0ed088309c8" providerId="ADAL" clId="{4D21EA94-03D4-4A88-8ADB-FE79F74362DA}" dt="2021-04-28T00:11:02.534" v="561" actId="20577"/>
          <ac:spMkLst>
            <pc:docMk/>
            <pc:sldMk cId="317498800" sldId="300"/>
            <ac:spMk id="4" creationId="{00000000-0000-0000-0000-000000000000}"/>
          </ac:spMkLst>
        </pc:spChg>
        <pc:spChg chg="add del mod">
          <ac:chgData name="Eric" userId="e97125e4-292b-449e-9d52-f0ed088309c8" providerId="ADAL" clId="{4D21EA94-03D4-4A88-8ADB-FE79F74362DA}" dt="2021-04-26T19:43:58.824" v="149"/>
          <ac:spMkLst>
            <pc:docMk/>
            <pc:sldMk cId="317498800" sldId="300"/>
            <ac:spMk id="5" creationId="{10FDA842-7B02-4E2C-B4F8-2F3BF070DEE7}"/>
          </ac:spMkLst>
        </pc:spChg>
        <pc:spChg chg="add del mod">
          <ac:chgData name="Eric" userId="e97125e4-292b-449e-9d52-f0ed088309c8" providerId="ADAL" clId="{4D21EA94-03D4-4A88-8ADB-FE79F74362DA}" dt="2021-04-26T19:43:58.822" v="147" actId="478"/>
          <ac:spMkLst>
            <pc:docMk/>
            <pc:sldMk cId="317498800" sldId="300"/>
            <ac:spMk id="6" creationId="{837E81EA-0205-4200-9995-95587068CCD0}"/>
          </ac:spMkLst>
        </pc:spChg>
        <pc:spChg chg="mod">
          <ac:chgData name="Eric" userId="e97125e4-292b-449e-9d52-f0ed088309c8" providerId="ADAL" clId="{4D21EA94-03D4-4A88-8ADB-FE79F74362DA}" dt="2021-04-26T19:59:10.245" v="215" actId="14100"/>
          <ac:spMkLst>
            <pc:docMk/>
            <pc:sldMk cId="317498800" sldId="300"/>
            <ac:spMk id="9" creationId="{00000000-0000-0000-0000-000000000000}"/>
          </ac:spMkLst>
        </pc:spChg>
        <pc:spChg chg="mod">
          <ac:chgData name="Eric" userId="e97125e4-292b-449e-9d52-f0ed088309c8" providerId="ADAL" clId="{4D21EA94-03D4-4A88-8ADB-FE79F74362DA}" dt="2021-04-27T23:56:35.172" v="250" actId="20577"/>
          <ac:spMkLst>
            <pc:docMk/>
            <pc:sldMk cId="317498800" sldId="300"/>
            <ac:spMk id="10" creationId="{00000000-0000-0000-0000-000000000000}"/>
          </ac:spMkLst>
        </pc:spChg>
        <pc:spChg chg="mod">
          <ac:chgData name="Eric" userId="e97125e4-292b-449e-9d52-f0ed088309c8" providerId="ADAL" clId="{4D21EA94-03D4-4A88-8ADB-FE79F74362DA}" dt="2021-04-26T19:43:33.918" v="140" actId="403"/>
          <ac:spMkLst>
            <pc:docMk/>
            <pc:sldMk cId="317498800" sldId="300"/>
            <ac:spMk id="11" creationId="{00000000-0000-0000-0000-000000000000}"/>
          </ac:spMkLst>
        </pc:spChg>
        <pc:spChg chg="mod">
          <ac:chgData name="Eric" userId="e97125e4-292b-449e-9d52-f0ed088309c8" providerId="ADAL" clId="{4D21EA94-03D4-4A88-8ADB-FE79F74362DA}" dt="2021-04-28T00:39:00.551" v="724" actId="313"/>
          <ac:spMkLst>
            <pc:docMk/>
            <pc:sldMk cId="317498800" sldId="300"/>
            <ac:spMk id="13" creationId="{00000000-0000-0000-0000-000000000000}"/>
          </ac:spMkLst>
        </pc:spChg>
        <pc:spChg chg="mod">
          <ac:chgData name="Eric" userId="e97125e4-292b-449e-9d52-f0ed088309c8" providerId="ADAL" clId="{4D21EA94-03D4-4A88-8ADB-FE79F74362DA}" dt="2021-04-28T00:39:47.546" v="726" actId="14100"/>
          <ac:spMkLst>
            <pc:docMk/>
            <pc:sldMk cId="317498800" sldId="300"/>
            <ac:spMk id="14" creationId="{00000000-0000-0000-0000-000000000000}"/>
          </ac:spMkLst>
        </pc:spChg>
        <pc:spChg chg="mod">
          <ac:chgData name="Eric" userId="e97125e4-292b-449e-9d52-f0ed088309c8" providerId="ADAL" clId="{4D21EA94-03D4-4A88-8ADB-FE79F74362DA}" dt="2021-04-28T16:20:02.904" v="1000" actId="1076"/>
          <ac:spMkLst>
            <pc:docMk/>
            <pc:sldMk cId="317498800" sldId="300"/>
            <ac:spMk id="17" creationId="{00000000-0000-0000-0000-000000000000}"/>
          </ac:spMkLst>
        </pc:spChg>
        <pc:spChg chg="add del mod">
          <ac:chgData name="Eric" userId="e97125e4-292b-449e-9d52-f0ed088309c8" providerId="ADAL" clId="{4D21EA94-03D4-4A88-8ADB-FE79F74362DA}" dt="2021-04-26T20:22:54.339" v="231" actId="478"/>
          <ac:spMkLst>
            <pc:docMk/>
            <pc:sldMk cId="317498800" sldId="300"/>
            <ac:spMk id="19" creationId="{43E8AC48-5B03-4418-A5E1-E932BE427623}"/>
          </ac:spMkLst>
        </pc:spChg>
        <pc:spChg chg="mod">
          <ac:chgData name="Eric" userId="e97125e4-292b-449e-9d52-f0ed088309c8" providerId="ADAL" clId="{4D21EA94-03D4-4A88-8ADB-FE79F74362DA}" dt="2021-04-28T00:39:42.271" v="725" actId="14100"/>
          <ac:spMkLst>
            <pc:docMk/>
            <pc:sldMk cId="317498800" sldId="300"/>
            <ac:spMk id="22" creationId="{00000000-0000-0000-0000-000000000000}"/>
          </ac:spMkLst>
        </pc:spChg>
        <pc:spChg chg="mod">
          <ac:chgData name="Eric" userId="e97125e4-292b-449e-9d52-f0ed088309c8" providerId="ADAL" clId="{4D21EA94-03D4-4A88-8ADB-FE79F74362DA}" dt="2021-04-26T19:43:10.177" v="130" actId="1076"/>
          <ac:spMkLst>
            <pc:docMk/>
            <pc:sldMk cId="317498800" sldId="300"/>
            <ac:spMk id="24" creationId="{7FF7E622-6001-47F5-8254-6C0B8ED9559E}"/>
          </ac:spMkLst>
        </pc:spChg>
        <pc:spChg chg="add mod">
          <ac:chgData name="Eric" userId="e97125e4-292b-449e-9d52-f0ed088309c8" providerId="ADAL" clId="{4D21EA94-03D4-4A88-8ADB-FE79F74362DA}" dt="2021-04-26T20:31:17.383" v="243" actId="14100"/>
          <ac:spMkLst>
            <pc:docMk/>
            <pc:sldMk cId="317498800" sldId="300"/>
            <ac:spMk id="25" creationId="{D2B36CE3-A280-405E-A604-FC357A06A0F9}"/>
          </ac:spMkLst>
        </pc:spChg>
        <pc:graphicFrameChg chg="mod">
          <ac:chgData name="Eric" userId="e97125e4-292b-449e-9d52-f0ed088309c8" providerId="ADAL" clId="{4D21EA94-03D4-4A88-8ADB-FE79F74362DA}" dt="2021-04-26T19:43:23.881" v="134" actId="1076"/>
          <ac:graphicFrameMkLst>
            <pc:docMk/>
            <pc:sldMk cId="317498800" sldId="300"/>
            <ac:graphicFrameMk id="21" creationId="{E98929F9-4CC2-434A-B3D5-D55B6975664C}"/>
          </ac:graphicFrameMkLst>
        </pc:graphicFrameChg>
        <pc:graphicFrameChg chg="mod">
          <ac:chgData name="Eric" userId="e97125e4-292b-449e-9d52-f0ed088309c8" providerId="ADAL" clId="{4D21EA94-03D4-4A88-8ADB-FE79F74362DA}" dt="2021-04-26T20:31:35.616" v="247" actId="14100"/>
          <ac:graphicFrameMkLst>
            <pc:docMk/>
            <pc:sldMk cId="317498800" sldId="300"/>
            <ac:graphicFrameMk id="32" creationId="{080BD9CE-A0BB-46C9-9076-FF95343F7F63}"/>
          </ac:graphicFrameMkLst>
        </pc:graphicFrameChg>
        <pc:graphicFrameChg chg="mod">
          <ac:chgData name="Eric" userId="e97125e4-292b-449e-9d52-f0ed088309c8" providerId="ADAL" clId="{4D21EA94-03D4-4A88-8ADB-FE79F74362DA}" dt="2021-04-26T20:27:01.821" v="237" actId="1076"/>
          <ac:graphicFrameMkLst>
            <pc:docMk/>
            <pc:sldMk cId="317498800" sldId="300"/>
            <ac:graphicFrameMk id="33" creationId="{6887D0CF-ABEB-4CCC-8D04-7FE95A4759B9}"/>
          </ac:graphicFrameMkLst>
        </pc:graphicFrameChg>
        <pc:graphicFrameChg chg="mod">
          <ac:chgData name="Eric" userId="e97125e4-292b-449e-9d52-f0ed088309c8" providerId="ADAL" clId="{4D21EA94-03D4-4A88-8ADB-FE79F74362DA}" dt="2021-04-26T20:31:42.622" v="248" actId="14100"/>
          <ac:graphicFrameMkLst>
            <pc:docMk/>
            <pc:sldMk cId="317498800" sldId="300"/>
            <ac:graphicFrameMk id="35" creationId="{CB552632-E4D6-4A44-A4DD-6BE9F1583472}"/>
          </ac:graphicFrameMkLst>
        </pc:graphicFrameChg>
        <pc:picChg chg="mod">
          <ac:chgData name="Eric" userId="e97125e4-292b-449e-9d52-f0ed088309c8" providerId="ADAL" clId="{4D21EA94-03D4-4A88-8ADB-FE79F74362DA}" dt="2021-04-26T19:43:26.366" v="135" actId="1076"/>
          <ac:picMkLst>
            <pc:docMk/>
            <pc:sldMk cId="317498800" sldId="300"/>
            <ac:picMk id="3" creationId="{19790EA0-992C-43DA-BD81-E54EFA25CDD9}"/>
          </ac:picMkLst>
        </pc:picChg>
        <pc:picChg chg="add del">
          <ac:chgData name="Eric" userId="e97125e4-292b-449e-9d52-f0ed088309c8" providerId="ADAL" clId="{4D21EA94-03D4-4A88-8ADB-FE79F74362DA}" dt="2021-04-26T19:44:05.708" v="151"/>
          <ac:picMkLst>
            <pc:docMk/>
            <pc:sldMk cId="317498800" sldId="300"/>
            <ac:picMk id="18" creationId="{90C6DEEC-D4BF-4405-B98F-DB343F40DD96}"/>
          </ac:picMkLst>
        </pc:picChg>
      </pc:sldChg>
      <pc:sldChg chg="del">
        <pc:chgData name="Eric" userId="e97125e4-292b-449e-9d52-f0ed088309c8" providerId="ADAL" clId="{4D21EA94-03D4-4A88-8ADB-FE79F74362DA}" dt="2021-04-28T16:36:08.656" v="1002" actId="2696"/>
        <pc:sldMkLst>
          <pc:docMk/>
          <pc:sldMk cId="1083777981" sldId="301"/>
        </pc:sldMkLst>
      </pc:sldChg>
    </pc:docChg>
  </pc:docChgLst>
  <pc:docChgLst>
    <pc:chgData name="Himebaugh, Eric T." userId="S::ethimebaugh@wpi.edu::e97125e4-292b-449e-9d52-f0ed088309c8" providerId="AD" clId="Web-{7CEA3DD4-F371-4ED9-9B08-259383185AA6}"/>
    <pc:docChg chg="modSld">
      <pc:chgData name="Himebaugh, Eric T." userId="S::ethimebaugh@wpi.edu::e97125e4-292b-449e-9d52-f0ed088309c8" providerId="AD" clId="Web-{7CEA3DD4-F371-4ED9-9B08-259383185AA6}" dt="2021-04-26T15:26:40.994" v="18" actId="20577"/>
      <pc:docMkLst>
        <pc:docMk/>
      </pc:docMkLst>
      <pc:sldChg chg="modSp">
        <pc:chgData name="Himebaugh, Eric T." userId="S::ethimebaugh@wpi.edu::e97125e4-292b-449e-9d52-f0ed088309c8" providerId="AD" clId="Web-{7CEA3DD4-F371-4ED9-9B08-259383185AA6}" dt="2021-04-26T15:26:40.994" v="18" actId="20577"/>
        <pc:sldMkLst>
          <pc:docMk/>
          <pc:sldMk cId="3619913135" sldId="298"/>
        </pc:sldMkLst>
        <pc:spChg chg="mod">
          <ac:chgData name="Himebaugh, Eric T." userId="S::ethimebaugh@wpi.edu::e97125e4-292b-449e-9d52-f0ed088309c8" providerId="AD" clId="Web-{7CEA3DD4-F371-4ED9-9B08-259383185AA6}" dt="2021-04-26T15:26:40.994" v="18" actId="20577"/>
          <ac:spMkLst>
            <pc:docMk/>
            <pc:sldMk cId="3619913135" sldId="298"/>
            <ac:spMk id="22" creationId="{00000000-0000-0000-0000-000000000000}"/>
          </ac:spMkLst>
        </pc:spChg>
      </pc:sldChg>
    </pc:docChg>
  </pc:docChgLst>
  <pc:docChgLst>
    <pc:chgData name="Skangos, Christopher A." userId="2942186c-9439-4ac1-bbad-006976b0a887" providerId="ADAL" clId="{2E7D81D2-D366-4698-8DF4-2CD0D7BD8313}"/>
    <pc:docChg chg="undo custSel modSld">
      <pc:chgData name="Skangos, Christopher A." userId="2942186c-9439-4ac1-bbad-006976b0a887" providerId="ADAL" clId="{2E7D81D2-D366-4698-8DF4-2CD0D7BD8313}" dt="2021-04-27T23:57:23.907" v="1168" actId="20577"/>
      <pc:docMkLst>
        <pc:docMk/>
      </pc:docMkLst>
      <pc:sldChg chg="addSp delSp modSp mod">
        <pc:chgData name="Skangos, Christopher A." userId="2942186c-9439-4ac1-bbad-006976b0a887" providerId="ADAL" clId="{2E7D81D2-D366-4698-8DF4-2CD0D7BD8313}" dt="2021-04-26T19:44:34.247" v="1139" actId="313"/>
        <pc:sldMkLst>
          <pc:docMk/>
          <pc:sldMk cId="3619913135" sldId="298"/>
        </pc:sldMkLst>
        <pc:spChg chg="mod">
          <ac:chgData name="Skangos, Christopher A." userId="2942186c-9439-4ac1-bbad-006976b0a887" providerId="ADAL" clId="{2E7D81D2-D366-4698-8DF4-2CD0D7BD8313}" dt="2021-04-26T19:42:21.940" v="952" actId="20577"/>
          <ac:spMkLst>
            <pc:docMk/>
            <pc:sldMk cId="3619913135" sldId="298"/>
            <ac:spMk id="4" creationId="{00000000-0000-0000-0000-000000000000}"/>
          </ac:spMkLst>
        </pc:spChg>
        <pc:spChg chg="mod">
          <ac:chgData name="Skangos, Christopher A." userId="2942186c-9439-4ac1-bbad-006976b0a887" providerId="ADAL" clId="{2E7D81D2-D366-4698-8DF4-2CD0D7BD8313}" dt="2021-04-26T19:44:34.247" v="1139" actId="313"/>
          <ac:spMkLst>
            <pc:docMk/>
            <pc:sldMk cId="3619913135" sldId="298"/>
            <ac:spMk id="10" creationId="{00000000-0000-0000-0000-000000000000}"/>
          </ac:spMkLst>
        </pc:spChg>
        <pc:spChg chg="mod">
          <ac:chgData name="Skangos, Christopher A." userId="2942186c-9439-4ac1-bbad-006976b0a887" providerId="ADAL" clId="{2E7D81D2-D366-4698-8DF4-2CD0D7BD8313}" dt="2021-04-26T16:21:09.914" v="169" actId="1076"/>
          <ac:spMkLst>
            <pc:docMk/>
            <pc:sldMk cId="3619913135" sldId="298"/>
            <ac:spMk id="12" creationId="{00000000-0000-0000-0000-000000000000}"/>
          </ac:spMkLst>
        </pc:spChg>
        <pc:spChg chg="mod">
          <ac:chgData name="Skangos, Christopher A." userId="2942186c-9439-4ac1-bbad-006976b0a887" providerId="ADAL" clId="{2E7D81D2-D366-4698-8DF4-2CD0D7BD8313}" dt="2021-04-26T16:25:01.472" v="484" actId="313"/>
          <ac:spMkLst>
            <pc:docMk/>
            <pc:sldMk cId="3619913135" sldId="298"/>
            <ac:spMk id="13" creationId="{00000000-0000-0000-0000-000000000000}"/>
          </ac:spMkLst>
        </pc:spChg>
        <pc:spChg chg="mod">
          <ac:chgData name="Skangos, Christopher A." userId="2942186c-9439-4ac1-bbad-006976b0a887" providerId="ADAL" clId="{2E7D81D2-D366-4698-8DF4-2CD0D7BD8313}" dt="2021-04-26T15:20:03.971" v="121" actId="20577"/>
          <ac:spMkLst>
            <pc:docMk/>
            <pc:sldMk cId="3619913135" sldId="298"/>
            <ac:spMk id="29" creationId="{00000000-0000-0000-0000-000000000000}"/>
          </ac:spMkLst>
        </pc:spChg>
        <pc:spChg chg="mod">
          <ac:chgData name="Skangos, Christopher A." userId="2942186c-9439-4ac1-bbad-006976b0a887" providerId="ADAL" clId="{2E7D81D2-D366-4698-8DF4-2CD0D7BD8313}" dt="2021-04-26T15:17:28.551" v="0" actId="1076"/>
          <ac:spMkLst>
            <pc:docMk/>
            <pc:sldMk cId="3619913135" sldId="298"/>
            <ac:spMk id="30" creationId="{00000000-0000-0000-0000-000000000000}"/>
          </ac:spMkLst>
        </pc:spChg>
        <pc:graphicFrameChg chg="mod">
          <ac:chgData name="Skangos, Christopher A." userId="2942186c-9439-4ac1-bbad-006976b0a887" providerId="ADAL" clId="{2E7D81D2-D366-4698-8DF4-2CD0D7BD8313}" dt="2021-04-26T19:28:54.598" v="890"/>
          <ac:graphicFrameMkLst>
            <pc:docMk/>
            <pc:sldMk cId="3619913135" sldId="298"/>
            <ac:graphicFrameMk id="21" creationId="{E98929F9-4CC2-434A-B3D5-D55B6975664C}"/>
          </ac:graphicFrameMkLst>
        </pc:graphicFrameChg>
        <pc:picChg chg="mod">
          <ac:chgData name="Skangos, Christopher A." userId="2942186c-9439-4ac1-bbad-006976b0a887" providerId="ADAL" clId="{2E7D81D2-D366-4698-8DF4-2CD0D7BD8313}" dt="2021-04-26T15:17:31.957" v="1" actId="1076"/>
          <ac:picMkLst>
            <pc:docMk/>
            <pc:sldMk cId="3619913135" sldId="298"/>
            <ac:picMk id="2" creationId="{00000000-0000-0000-0000-000000000000}"/>
          </ac:picMkLst>
        </pc:picChg>
        <pc:picChg chg="mod">
          <ac:chgData name="Skangos, Christopher A." userId="2942186c-9439-4ac1-bbad-006976b0a887" providerId="ADAL" clId="{2E7D81D2-D366-4698-8DF4-2CD0D7BD8313}" dt="2021-04-26T15:38:05.834" v="138" actId="14100"/>
          <ac:picMkLst>
            <pc:docMk/>
            <pc:sldMk cId="3619913135" sldId="298"/>
            <ac:picMk id="25" creationId="{2304AE1F-087F-48C2-A39B-C2D83231A640}"/>
          </ac:picMkLst>
        </pc:picChg>
        <pc:picChg chg="add mod">
          <ac:chgData name="Skangos, Christopher A." userId="2942186c-9439-4ac1-bbad-006976b0a887" providerId="ADAL" clId="{2E7D81D2-D366-4698-8DF4-2CD0D7BD8313}" dt="2021-04-26T15:37:01.672" v="134" actId="962"/>
          <ac:picMkLst>
            <pc:docMk/>
            <pc:sldMk cId="3619913135" sldId="298"/>
            <ac:picMk id="31" creationId="{EDEB4633-0505-46CF-8DCF-B2F3BDCEF4CD}"/>
          </ac:picMkLst>
        </pc:picChg>
        <pc:picChg chg="add del mod">
          <ac:chgData name="Skangos, Christopher A." userId="2942186c-9439-4ac1-bbad-006976b0a887" providerId="ADAL" clId="{2E7D81D2-D366-4698-8DF4-2CD0D7BD8313}" dt="2021-04-26T16:47:33.569" v="745" actId="478"/>
          <ac:picMkLst>
            <pc:docMk/>
            <pc:sldMk cId="3619913135" sldId="298"/>
            <ac:picMk id="33" creationId="{9FF9E654-2EF6-469F-AC95-7D30FFF27FD1}"/>
          </ac:picMkLst>
        </pc:picChg>
        <pc:picChg chg="mod">
          <ac:chgData name="Skangos, Christopher A." userId="2942186c-9439-4ac1-bbad-006976b0a887" providerId="ADAL" clId="{2E7D81D2-D366-4698-8DF4-2CD0D7BD8313}" dt="2021-04-26T16:48:00.418" v="750" actId="1076"/>
          <ac:picMkLst>
            <pc:docMk/>
            <pc:sldMk cId="3619913135" sldId="298"/>
            <ac:picMk id="34" creationId="{91AF8626-3C30-4589-9568-6F8495FAACA7}"/>
          </ac:picMkLst>
        </pc:picChg>
      </pc:sldChg>
      <pc:sldChg chg="modSp mod">
        <pc:chgData name="Skangos, Christopher A." userId="2942186c-9439-4ac1-bbad-006976b0a887" providerId="ADAL" clId="{2E7D81D2-D366-4698-8DF4-2CD0D7BD8313}" dt="2021-04-27T23:57:23.907" v="1168" actId="20577"/>
        <pc:sldMkLst>
          <pc:docMk/>
          <pc:sldMk cId="317498800" sldId="300"/>
        </pc:sldMkLst>
        <pc:spChg chg="mod">
          <ac:chgData name="Skangos, Christopher A." userId="2942186c-9439-4ac1-bbad-006976b0a887" providerId="ADAL" clId="{2E7D81D2-D366-4698-8DF4-2CD0D7BD8313}" dt="2021-04-27T23:57:23.907" v="1168" actId="20577"/>
          <ac:spMkLst>
            <pc:docMk/>
            <pc:sldMk cId="317498800" sldId="300"/>
            <ac:spMk id="4" creationId="{00000000-0000-0000-0000-000000000000}"/>
          </ac:spMkLst>
        </pc:spChg>
        <pc:spChg chg="mod">
          <ac:chgData name="Skangos, Christopher A." userId="2942186c-9439-4ac1-bbad-006976b0a887" providerId="ADAL" clId="{2E7D81D2-D366-4698-8DF4-2CD0D7BD8313}" dt="2021-04-26T20:30:25.117" v="1151" actId="20577"/>
          <ac:spMkLst>
            <pc:docMk/>
            <pc:sldMk cId="317498800" sldId="300"/>
            <ac:spMk id="10" creationId="{00000000-0000-0000-0000-000000000000}"/>
          </ac:spMkLst>
        </pc:spChg>
        <pc:spChg chg="mod">
          <ac:chgData name="Skangos, Christopher A." userId="2942186c-9439-4ac1-bbad-006976b0a887" providerId="ADAL" clId="{2E7D81D2-D366-4698-8DF4-2CD0D7BD8313}" dt="2021-04-26T20:14:42.671" v="1144" actId="1076"/>
          <ac:spMkLst>
            <pc:docMk/>
            <pc:sldMk cId="317498800" sldId="300"/>
            <ac:spMk id="13" creationId="{00000000-0000-0000-0000-000000000000}"/>
          </ac:spMkLst>
        </pc:spChg>
      </pc:sldChg>
    </pc:docChg>
  </pc:docChgLst>
  <pc:docChgLst>
    <pc:chgData name="Rando, Matthew P." userId="f770fbfd-4228-4870-aa5b-8047e17557cf" providerId="ADAL" clId="{340227DD-2F07-4EFF-9B83-D5854530446D}"/>
    <pc:docChg chg="undo custSel addSld delSld modSld modMainMaster modNotesMaster">
      <pc:chgData name="Rando, Matthew P." userId="f770fbfd-4228-4870-aa5b-8047e17557cf" providerId="ADAL" clId="{340227DD-2F07-4EFF-9B83-D5854530446D}" dt="2021-04-28T16:35:53.079" v="2592" actId="2"/>
      <pc:docMkLst>
        <pc:docMk/>
      </pc:docMkLst>
      <pc:sldChg chg="modSp add del">
        <pc:chgData name="Rando, Matthew P." userId="f770fbfd-4228-4870-aa5b-8047e17557cf" providerId="ADAL" clId="{340227DD-2F07-4EFF-9B83-D5854530446D}" dt="2021-04-26T15:15:42.897" v="12" actId="47"/>
        <pc:sldMkLst>
          <pc:docMk/>
          <pc:sldMk cId="109857222" sldId="256"/>
        </pc:sldMkLst>
        <pc:spChg chg="mod">
          <ac:chgData name="Rando, Matthew P." userId="f770fbfd-4228-4870-aa5b-8047e17557cf" providerId="ADAL" clId="{340227DD-2F07-4EFF-9B83-D5854530446D}" dt="2021-04-26T15:15:39.124" v="10"/>
          <ac:spMkLst>
            <pc:docMk/>
            <pc:sldMk cId="109857222" sldId="256"/>
            <ac:spMk id="2" creationId="{00000000-0000-0000-0000-000000000000}"/>
          </ac:spMkLst>
        </pc:spChg>
        <pc:spChg chg="mod">
          <ac:chgData name="Rando, Matthew P." userId="f770fbfd-4228-4870-aa5b-8047e17557cf" providerId="ADAL" clId="{340227DD-2F07-4EFF-9B83-D5854530446D}" dt="2021-04-26T15:15:39.124" v="10"/>
          <ac:spMkLst>
            <pc:docMk/>
            <pc:sldMk cId="109857222" sldId="256"/>
            <ac:spMk id="3" creationId="{00000000-0000-0000-0000-000000000000}"/>
          </ac:spMkLst>
        </pc:spChg>
      </pc:sldChg>
      <pc:sldChg chg="addSp delSp modSp add del mod setBg modNotes">
        <pc:chgData name="Rando, Matthew P." userId="f770fbfd-4228-4870-aa5b-8047e17557cf" providerId="ADAL" clId="{340227DD-2F07-4EFF-9B83-D5854530446D}" dt="2021-04-28T16:35:50.782" v="2590" actId="2"/>
        <pc:sldMkLst>
          <pc:docMk/>
          <pc:sldMk cId="3619913135" sldId="298"/>
        </pc:sldMkLst>
        <pc:spChg chg="mod">
          <ac:chgData name="Rando, Matthew P." userId="f770fbfd-4228-4870-aa5b-8047e17557cf" providerId="ADAL" clId="{340227DD-2F07-4EFF-9B83-D5854530446D}" dt="2021-04-26T15:15:33.071" v="6"/>
          <ac:spMkLst>
            <pc:docMk/>
            <pc:sldMk cId="3619913135" sldId="298"/>
            <ac:spMk id="3" creationId="{00000000-0000-0000-0000-000000000000}"/>
          </ac:spMkLst>
        </pc:spChg>
        <pc:spChg chg="mod">
          <ac:chgData name="Rando, Matthew P." userId="f770fbfd-4228-4870-aa5b-8047e17557cf" providerId="ADAL" clId="{340227DD-2F07-4EFF-9B83-D5854530446D}" dt="2021-04-26T15:15:33.071" v="6"/>
          <ac:spMkLst>
            <pc:docMk/>
            <pc:sldMk cId="3619913135" sldId="298"/>
            <ac:spMk id="4" creationId="{00000000-0000-0000-0000-000000000000}"/>
          </ac:spMkLst>
        </pc:spChg>
        <pc:spChg chg="del mod">
          <ac:chgData name="Rando, Matthew P." userId="f770fbfd-4228-4870-aa5b-8047e17557cf" providerId="ADAL" clId="{340227DD-2F07-4EFF-9B83-D5854530446D}" dt="2021-04-26T15:46:19.936" v="533" actId="478"/>
          <ac:spMkLst>
            <pc:docMk/>
            <pc:sldMk cId="3619913135" sldId="298"/>
            <ac:spMk id="5" creationId="{00000000-0000-0000-0000-000000000000}"/>
          </ac:spMkLst>
        </pc:spChg>
        <pc:spChg chg="del mod">
          <ac:chgData name="Rando, Matthew P." userId="f770fbfd-4228-4870-aa5b-8047e17557cf" providerId="ADAL" clId="{340227DD-2F07-4EFF-9B83-D5854530446D}" dt="2021-04-26T15:57:47.572" v="569" actId="478"/>
          <ac:spMkLst>
            <pc:docMk/>
            <pc:sldMk cId="3619913135" sldId="298"/>
            <ac:spMk id="6" creationId="{00000000-0000-0000-0000-000000000000}"/>
          </ac:spMkLst>
        </pc:spChg>
        <pc:spChg chg="mod">
          <ac:chgData name="Rando, Matthew P." userId="f770fbfd-4228-4870-aa5b-8047e17557cf" providerId="ADAL" clId="{340227DD-2F07-4EFF-9B83-D5854530446D}" dt="2021-04-26T15:15:33.071" v="6"/>
          <ac:spMkLst>
            <pc:docMk/>
            <pc:sldMk cId="3619913135" sldId="298"/>
            <ac:spMk id="7" creationId="{00000000-0000-0000-0000-000000000000}"/>
          </ac:spMkLst>
        </pc:spChg>
        <pc:spChg chg="del mod">
          <ac:chgData name="Rando, Matthew P." userId="f770fbfd-4228-4870-aa5b-8047e17557cf" providerId="ADAL" clId="{340227DD-2F07-4EFF-9B83-D5854530446D}" dt="2021-04-26T15:25:55.623" v="169" actId="478"/>
          <ac:spMkLst>
            <pc:docMk/>
            <pc:sldMk cId="3619913135" sldId="298"/>
            <ac:spMk id="8" creationId="{00000000-0000-0000-0000-000000000000}"/>
          </ac:spMkLst>
        </pc:spChg>
        <pc:spChg chg="mod">
          <ac:chgData name="Rando, Matthew P." userId="f770fbfd-4228-4870-aa5b-8047e17557cf" providerId="ADAL" clId="{340227DD-2F07-4EFF-9B83-D5854530446D}" dt="2021-04-26T16:21:43.443" v="885" actId="20577"/>
          <ac:spMkLst>
            <pc:docMk/>
            <pc:sldMk cId="3619913135" sldId="298"/>
            <ac:spMk id="9" creationId="{00000000-0000-0000-0000-000000000000}"/>
          </ac:spMkLst>
        </pc:spChg>
        <pc:spChg chg="mod">
          <ac:chgData name="Rando, Matthew P." userId="f770fbfd-4228-4870-aa5b-8047e17557cf" providerId="ADAL" clId="{340227DD-2F07-4EFF-9B83-D5854530446D}" dt="2021-04-26T15:22:45.334" v="108" actId="20577"/>
          <ac:spMkLst>
            <pc:docMk/>
            <pc:sldMk cId="3619913135" sldId="298"/>
            <ac:spMk id="10" creationId="{00000000-0000-0000-0000-000000000000}"/>
          </ac:spMkLst>
        </pc:spChg>
        <pc:spChg chg="mod">
          <ac:chgData name="Rando, Matthew P." userId="f770fbfd-4228-4870-aa5b-8047e17557cf" providerId="ADAL" clId="{340227DD-2F07-4EFF-9B83-D5854530446D}" dt="2021-04-26T16:41:03.429" v="928" actId="1076"/>
          <ac:spMkLst>
            <pc:docMk/>
            <pc:sldMk cId="3619913135" sldId="298"/>
            <ac:spMk id="11" creationId="{00000000-0000-0000-0000-000000000000}"/>
          </ac:spMkLst>
        </pc:spChg>
        <pc:spChg chg="mod">
          <ac:chgData name="Rando, Matthew P." userId="f770fbfd-4228-4870-aa5b-8047e17557cf" providerId="ADAL" clId="{340227DD-2F07-4EFF-9B83-D5854530446D}" dt="2021-04-26T15:22:50.322" v="118" actId="20577"/>
          <ac:spMkLst>
            <pc:docMk/>
            <pc:sldMk cId="3619913135" sldId="298"/>
            <ac:spMk id="12" creationId="{00000000-0000-0000-0000-000000000000}"/>
          </ac:spMkLst>
        </pc:spChg>
        <pc:spChg chg="mod">
          <ac:chgData name="Rando, Matthew P." userId="f770fbfd-4228-4870-aa5b-8047e17557cf" providerId="ADAL" clId="{340227DD-2F07-4EFF-9B83-D5854530446D}" dt="2021-04-26T15:58:24.917" v="582" actId="14100"/>
          <ac:spMkLst>
            <pc:docMk/>
            <pc:sldMk cId="3619913135" sldId="298"/>
            <ac:spMk id="13" creationId="{00000000-0000-0000-0000-000000000000}"/>
          </ac:spMkLst>
        </pc:spChg>
        <pc:spChg chg="mod">
          <ac:chgData name="Rando, Matthew P." userId="f770fbfd-4228-4870-aa5b-8047e17557cf" providerId="ADAL" clId="{340227DD-2F07-4EFF-9B83-D5854530446D}" dt="2021-04-26T15:24:00.761" v="144" actId="20577"/>
          <ac:spMkLst>
            <pc:docMk/>
            <pc:sldMk cId="3619913135" sldId="298"/>
            <ac:spMk id="14" creationId="{00000000-0000-0000-0000-000000000000}"/>
          </ac:spMkLst>
        </pc:spChg>
        <pc:spChg chg="mod">
          <ac:chgData name="Rando, Matthew P." userId="f770fbfd-4228-4870-aa5b-8047e17557cf" providerId="ADAL" clId="{340227DD-2F07-4EFF-9B83-D5854530446D}" dt="2021-04-26T16:48:09.960" v="930" actId="14100"/>
          <ac:spMkLst>
            <pc:docMk/>
            <pc:sldMk cId="3619913135" sldId="298"/>
            <ac:spMk id="15" creationId="{00000000-0000-0000-0000-000000000000}"/>
          </ac:spMkLst>
        </pc:spChg>
        <pc:spChg chg="mod">
          <ac:chgData name="Rando, Matthew P." userId="f770fbfd-4228-4870-aa5b-8047e17557cf" providerId="ADAL" clId="{340227DD-2F07-4EFF-9B83-D5854530446D}" dt="2021-04-26T15:58:33.826" v="585" actId="1076"/>
          <ac:spMkLst>
            <pc:docMk/>
            <pc:sldMk cId="3619913135" sldId="298"/>
            <ac:spMk id="17" creationId="{00000000-0000-0000-0000-000000000000}"/>
          </ac:spMkLst>
        </pc:spChg>
        <pc:spChg chg="mod">
          <ac:chgData name="Rando, Matthew P." userId="f770fbfd-4228-4870-aa5b-8047e17557cf" providerId="ADAL" clId="{340227DD-2F07-4EFF-9B83-D5854530446D}" dt="2021-04-26T15:15:33.071" v="6"/>
          <ac:spMkLst>
            <pc:docMk/>
            <pc:sldMk cId="3619913135" sldId="298"/>
            <ac:spMk id="18" creationId="{00000000-0000-0000-0000-000000000000}"/>
          </ac:spMkLst>
        </pc:spChg>
        <pc:spChg chg="del mod">
          <ac:chgData name="Rando, Matthew P." userId="f770fbfd-4228-4870-aa5b-8047e17557cf" providerId="ADAL" clId="{340227DD-2F07-4EFF-9B83-D5854530446D}" dt="2021-04-26T15:57:32.311" v="559" actId="478"/>
          <ac:spMkLst>
            <pc:docMk/>
            <pc:sldMk cId="3619913135" sldId="298"/>
            <ac:spMk id="19" creationId="{00000000-0000-0000-0000-000000000000}"/>
          </ac:spMkLst>
        </pc:spChg>
        <pc:spChg chg="del mod">
          <ac:chgData name="Rando, Matthew P." userId="f770fbfd-4228-4870-aa5b-8047e17557cf" providerId="ADAL" clId="{340227DD-2F07-4EFF-9B83-D5854530446D}" dt="2021-04-26T15:25:53.645" v="167" actId="478"/>
          <ac:spMkLst>
            <pc:docMk/>
            <pc:sldMk cId="3619913135" sldId="298"/>
            <ac:spMk id="20" creationId="{00000000-0000-0000-0000-000000000000}"/>
          </ac:spMkLst>
        </pc:spChg>
        <pc:spChg chg="mod">
          <ac:chgData name="Rando, Matthew P." userId="f770fbfd-4228-4870-aa5b-8047e17557cf" providerId="ADAL" clId="{340227DD-2F07-4EFF-9B83-D5854530446D}" dt="2021-04-26T15:15:33.071" v="6"/>
          <ac:spMkLst>
            <pc:docMk/>
            <pc:sldMk cId="3619913135" sldId="298"/>
            <ac:spMk id="21" creationId="{00000000-0000-0000-0000-000000000000}"/>
          </ac:spMkLst>
        </pc:spChg>
        <pc:spChg chg="mod">
          <ac:chgData name="Rando, Matthew P." userId="f770fbfd-4228-4870-aa5b-8047e17557cf" providerId="ADAL" clId="{340227DD-2F07-4EFF-9B83-D5854530446D}" dt="2021-04-26T15:58:30.799" v="584" actId="14100"/>
          <ac:spMkLst>
            <pc:docMk/>
            <pc:sldMk cId="3619913135" sldId="298"/>
            <ac:spMk id="22" creationId="{00000000-0000-0000-0000-000000000000}"/>
          </ac:spMkLst>
        </pc:spChg>
        <pc:spChg chg="del mod">
          <ac:chgData name="Rando, Matthew P." userId="f770fbfd-4228-4870-aa5b-8047e17557cf" providerId="ADAL" clId="{340227DD-2F07-4EFF-9B83-D5854530446D}" dt="2021-04-26T15:57:47.008" v="568" actId="478"/>
          <ac:spMkLst>
            <pc:docMk/>
            <pc:sldMk cId="3619913135" sldId="298"/>
            <ac:spMk id="24" creationId="{00000000-0000-0000-0000-000000000000}"/>
          </ac:spMkLst>
        </pc:spChg>
        <pc:spChg chg="add mod">
          <ac:chgData name="Rando, Matthew P." userId="f770fbfd-4228-4870-aa5b-8047e17557cf" providerId="ADAL" clId="{340227DD-2F07-4EFF-9B83-D5854530446D}" dt="2021-04-26T19:21:56.900" v="1156" actId="20577"/>
          <ac:spMkLst>
            <pc:docMk/>
            <pc:sldMk cId="3619913135" sldId="298"/>
            <ac:spMk id="24" creationId="{7FF7E622-6001-47F5-8254-6C0B8ED9559E}"/>
          </ac:spMkLst>
        </pc:spChg>
        <pc:spChg chg="del mod">
          <ac:chgData name="Rando, Matthew P." userId="f770fbfd-4228-4870-aa5b-8047e17557cf" providerId="ADAL" clId="{340227DD-2F07-4EFF-9B83-D5854530446D}" dt="2021-04-26T15:47:58.588" v="555" actId="478"/>
          <ac:spMkLst>
            <pc:docMk/>
            <pc:sldMk cId="3619913135" sldId="298"/>
            <ac:spMk id="26" creationId="{00000000-0000-0000-0000-000000000000}"/>
          </ac:spMkLst>
        </pc:spChg>
        <pc:spChg chg="del mod">
          <ac:chgData name="Rando, Matthew P." userId="f770fbfd-4228-4870-aa5b-8047e17557cf" providerId="ADAL" clId="{340227DD-2F07-4EFF-9B83-D5854530446D}" dt="2021-04-26T15:57:32.782" v="560" actId="478"/>
          <ac:spMkLst>
            <pc:docMk/>
            <pc:sldMk cId="3619913135" sldId="298"/>
            <ac:spMk id="27" creationId="{00000000-0000-0000-0000-000000000000}"/>
          </ac:spMkLst>
        </pc:spChg>
        <pc:spChg chg="del mod">
          <ac:chgData name="Rando, Matthew P." userId="f770fbfd-4228-4870-aa5b-8047e17557cf" providerId="ADAL" clId="{340227DD-2F07-4EFF-9B83-D5854530446D}" dt="2021-04-26T15:57:33.931" v="561" actId="478"/>
          <ac:spMkLst>
            <pc:docMk/>
            <pc:sldMk cId="3619913135" sldId="298"/>
            <ac:spMk id="28" creationId="{00000000-0000-0000-0000-000000000000}"/>
          </ac:spMkLst>
        </pc:spChg>
        <pc:spChg chg="mod">
          <ac:chgData name="Rando, Matthew P." userId="f770fbfd-4228-4870-aa5b-8047e17557cf" providerId="ADAL" clId="{340227DD-2F07-4EFF-9B83-D5854530446D}" dt="2021-04-28T16:35:50.782" v="2590" actId="2"/>
          <ac:spMkLst>
            <pc:docMk/>
            <pc:sldMk cId="3619913135" sldId="298"/>
            <ac:spMk id="29" creationId="{00000000-0000-0000-0000-000000000000}"/>
          </ac:spMkLst>
        </pc:spChg>
        <pc:spChg chg="mod">
          <ac:chgData name="Rando, Matthew P." userId="f770fbfd-4228-4870-aa5b-8047e17557cf" providerId="ADAL" clId="{340227DD-2F07-4EFF-9B83-D5854530446D}" dt="2021-04-26T15:15:33.071" v="6"/>
          <ac:spMkLst>
            <pc:docMk/>
            <pc:sldMk cId="3619913135" sldId="298"/>
            <ac:spMk id="30" creationId="{00000000-0000-0000-0000-000000000000}"/>
          </ac:spMkLst>
        </pc:spChg>
        <pc:graphicFrameChg chg="add mod">
          <ac:chgData name="Rando, Matthew P." userId="f770fbfd-4228-4870-aa5b-8047e17557cf" providerId="ADAL" clId="{340227DD-2F07-4EFF-9B83-D5854530446D}" dt="2021-04-26T16:39:37.782" v="924" actId="1076"/>
          <ac:graphicFrameMkLst>
            <pc:docMk/>
            <pc:sldMk cId="3619913135" sldId="298"/>
            <ac:graphicFrameMk id="21" creationId="{E98929F9-4CC2-434A-B3D5-D55B6975664C}"/>
          </ac:graphicFrameMkLst>
        </pc:graphicFrameChg>
        <pc:graphicFrameChg chg="add mod">
          <ac:chgData name="Rando, Matthew P." userId="f770fbfd-4228-4870-aa5b-8047e17557cf" providerId="ADAL" clId="{340227DD-2F07-4EFF-9B83-D5854530446D}" dt="2021-04-26T16:39:32.333" v="923"/>
          <ac:graphicFrameMkLst>
            <pc:docMk/>
            <pc:sldMk cId="3619913135" sldId="298"/>
            <ac:graphicFrameMk id="35" creationId="{CB552632-E4D6-4A44-A4DD-6BE9F1583472}"/>
          </ac:graphicFrameMkLst>
        </pc:graphicFrameChg>
        <pc:picChg chg="mod">
          <ac:chgData name="Rando, Matthew P." userId="f770fbfd-4228-4870-aa5b-8047e17557cf" providerId="ADAL" clId="{340227DD-2F07-4EFF-9B83-D5854530446D}" dt="2021-04-26T16:48:29.375" v="932" actId="1076"/>
          <ac:picMkLst>
            <pc:docMk/>
            <pc:sldMk cId="3619913135" sldId="298"/>
            <ac:picMk id="2" creationId="{00000000-0000-0000-0000-000000000000}"/>
          </ac:picMkLst>
        </pc:picChg>
        <pc:picChg chg="del">
          <ac:chgData name="Rando, Matthew P." userId="f770fbfd-4228-4870-aa5b-8047e17557cf" providerId="ADAL" clId="{340227DD-2F07-4EFF-9B83-D5854530446D}" dt="2021-04-26T16:40:53.422" v="925" actId="478"/>
          <ac:picMkLst>
            <pc:docMk/>
            <pc:sldMk cId="3619913135" sldId="298"/>
            <ac:picMk id="23" creationId="{9EF16934-6A93-4243-AFA1-3634720AC1EB}"/>
          </ac:picMkLst>
        </pc:picChg>
        <pc:picChg chg="add del mod">
          <ac:chgData name="Rando, Matthew P." userId="f770fbfd-4228-4870-aa5b-8047e17557cf" providerId="ADAL" clId="{340227DD-2F07-4EFF-9B83-D5854530446D}" dt="2021-04-26T15:38:30.484" v="196" actId="478"/>
          <ac:picMkLst>
            <pc:docMk/>
            <pc:sldMk cId="3619913135" sldId="298"/>
            <ac:picMk id="25" creationId="{2304AE1F-087F-48C2-A39B-C2D83231A640}"/>
          </ac:picMkLst>
        </pc:picChg>
        <pc:picChg chg="del">
          <ac:chgData name="Rando, Matthew P." userId="f770fbfd-4228-4870-aa5b-8047e17557cf" providerId="ADAL" clId="{340227DD-2F07-4EFF-9B83-D5854530446D}" dt="2021-04-26T15:57:31.750" v="558" actId="478"/>
          <ac:picMkLst>
            <pc:docMk/>
            <pc:sldMk cId="3619913135" sldId="298"/>
            <ac:picMk id="31" creationId="{EDEB4633-0505-46CF-8DCF-B2F3BDCEF4CD}"/>
          </ac:picMkLst>
        </pc:picChg>
        <pc:picChg chg="mod">
          <ac:chgData name="Rando, Matthew P." userId="f770fbfd-4228-4870-aa5b-8047e17557cf" providerId="ADAL" clId="{340227DD-2F07-4EFF-9B83-D5854530446D}" dt="2021-04-26T16:19:44.120" v="872" actId="14100"/>
          <ac:picMkLst>
            <pc:docMk/>
            <pc:sldMk cId="3619913135" sldId="298"/>
            <ac:picMk id="33" creationId="{9FF9E654-2EF6-469F-AC95-7D30FFF27FD1}"/>
          </ac:picMkLst>
        </pc:picChg>
        <pc:picChg chg="add mod">
          <ac:chgData name="Rando, Matthew P." userId="f770fbfd-4228-4870-aa5b-8047e17557cf" providerId="ADAL" clId="{340227DD-2F07-4EFF-9B83-D5854530446D}" dt="2021-04-26T16:29:36.914" v="893" actId="1076"/>
          <ac:picMkLst>
            <pc:docMk/>
            <pc:sldMk cId="3619913135" sldId="298"/>
            <ac:picMk id="34" creationId="{91AF8626-3C30-4589-9568-6F8495FAACA7}"/>
          </ac:picMkLst>
        </pc:picChg>
      </pc:sldChg>
      <pc:sldChg chg="addSp delSp modSp del mod">
        <pc:chgData name="Rando, Matthew P." userId="f770fbfd-4228-4870-aa5b-8047e17557cf" providerId="ADAL" clId="{340227DD-2F07-4EFF-9B83-D5854530446D}" dt="2021-04-28T16:35:27.002" v="2587" actId="47"/>
        <pc:sldMkLst>
          <pc:docMk/>
          <pc:sldMk cId="2940569115" sldId="299"/>
        </pc:sldMkLst>
        <pc:spChg chg="del">
          <ac:chgData name="Rando, Matthew P." userId="f770fbfd-4228-4870-aa5b-8047e17557cf" providerId="ADAL" clId="{340227DD-2F07-4EFF-9B83-D5854530446D}" dt="2021-04-26T20:23:05.614" v="1220" actId="478"/>
          <ac:spMkLst>
            <pc:docMk/>
            <pc:sldMk cId="2940569115" sldId="299"/>
            <ac:spMk id="17" creationId="{E666E1E3-180B-4928-9A31-C8EEE2270AEC}"/>
          </ac:spMkLst>
        </pc:spChg>
        <pc:spChg chg="del topLvl">
          <ac:chgData name="Rando, Matthew P." userId="f770fbfd-4228-4870-aa5b-8047e17557cf" providerId="ADAL" clId="{340227DD-2F07-4EFF-9B83-D5854530446D}" dt="2021-04-26T20:23:07.890" v="1221" actId="478"/>
          <ac:spMkLst>
            <pc:docMk/>
            <pc:sldMk cId="2940569115" sldId="299"/>
            <ac:spMk id="18" creationId="{9786DE08-CB19-4EB7-A0D9-2E1857F4172D}"/>
          </ac:spMkLst>
        </pc:spChg>
        <pc:grpChg chg="del mod">
          <ac:chgData name="Rando, Matthew P." userId="f770fbfd-4228-4870-aa5b-8047e17557cf" providerId="ADAL" clId="{340227DD-2F07-4EFF-9B83-D5854530446D}" dt="2021-04-28T16:05:18.300" v="2291" actId="478"/>
          <ac:grpSpMkLst>
            <pc:docMk/>
            <pc:sldMk cId="2940569115" sldId="299"/>
            <ac:grpSpMk id="9" creationId="{8E42D345-3F7B-4E7A-9549-A803B719394C}"/>
          </ac:grpSpMkLst>
        </pc:grpChg>
        <pc:grpChg chg="del mod">
          <ac:chgData name="Rando, Matthew P." userId="f770fbfd-4228-4870-aa5b-8047e17557cf" providerId="ADAL" clId="{340227DD-2F07-4EFF-9B83-D5854530446D}" dt="2021-04-28T16:05:21.663" v="2293" actId="478"/>
          <ac:grpSpMkLst>
            <pc:docMk/>
            <pc:sldMk cId="2940569115" sldId="299"/>
            <ac:grpSpMk id="10" creationId="{466082EA-91CD-435C-9C60-F9A6F3940962}"/>
          </ac:grpSpMkLst>
        </pc:grpChg>
        <pc:grpChg chg="del">
          <ac:chgData name="Rando, Matthew P." userId="f770fbfd-4228-4870-aa5b-8047e17557cf" providerId="ADAL" clId="{340227DD-2F07-4EFF-9B83-D5854530446D}" dt="2021-04-26T20:23:07.890" v="1221" actId="478"/>
          <ac:grpSpMkLst>
            <pc:docMk/>
            <pc:sldMk cId="2940569115" sldId="299"/>
            <ac:grpSpMk id="15" creationId="{47783A2F-468E-4662-B455-57EDC38D8ACF}"/>
          </ac:grpSpMkLst>
        </pc:grpChg>
        <pc:grpChg chg="del mod topLvl">
          <ac:chgData name="Rando, Matthew P." userId="f770fbfd-4228-4870-aa5b-8047e17557cf" providerId="ADAL" clId="{340227DD-2F07-4EFF-9B83-D5854530446D}" dt="2021-04-26T20:23:22.728" v="1222" actId="478"/>
          <ac:grpSpMkLst>
            <pc:docMk/>
            <pc:sldMk cId="2940569115" sldId="299"/>
            <ac:grpSpMk id="16" creationId="{AA2474CB-BEE6-40E5-91B5-BD4A62745850}"/>
          </ac:grpSpMkLst>
        </pc:grpChg>
        <pc:graphicFrameChg chg="del mod">
          <ac:chgData name="Rando, Matthew P." userId="f770fbfd-4228-4870-aa5b-8047e17557cf" providerId="ADAL" clId="{340227DD-2F07-4EFF-9B83-D5854530446D}" dt="2021-04-28T16:05:19.888" v="2292" actId="478"/>
          <ac:graphicFrameMkLst>
            <pc:docMk/>
            <pc:sldMk cId="2940569115" sldId="299"/>
            <ac:graphicFrameMk id="3" creationId="{83883838-B7F6-4522-ACD7-927E2A4995EC}"/>
          </ac:graphicFrameMkLst>
        </pc:graphicFrameChg>
        <pc:picChg chg="del mod">
          <ac:chgData name="Rando, Matthew P." userId="f770fbfd-4228-4870-aa5b-8047e17557cf" providerId="ADAL" clId="{340227DD-2F07-4EFF-9B83-D5854530446D}" dt="2021-04-28T16:05:22.208" v="2294" actId="478"/>
          <ac:picMkLst>
            <pc:docMk/>
            <pc:sldMk cId="2940569115" sldId="299"/>
            <ac:picMk id="19" creationId="{051FC278-47EA-42FF-8A73-049C07331EC7}"/>
          </ac:picMkLst>
        </pc:picChg>
        <pc:picChg chg="del">
          <ac:chgData name="Rando, Matthew P." userId="f770fbfd-4228-4870-aa5b-8047e17557cf" providerId="ADAL" clId="{340227DD-2F07-4EFF-9B83-D5854530446D}" dt="2021-04-26T20:23:22.728" v="1222" actId="478"/>
          <ac:picMkLst>
            <pc:docMk/>
            <pc:sldMk cId="2940569115" sldId="299"/>
            <ac:picMk id="20" creationId="{FD0F56A9-C563-417F-A473-0D14D576C3F9}"/>
          </ac:picMkLst>
        </pc:picChg>
        <pc:picChg chg="add del mod">
          <ac:chgData name="Rando, Matthew P." userId="f770fbfd-4228-4870-aa5b-8047e17557cf" providerId="ADAL" clId="{340227DD-2F07-4EFF-9B83-D5854530446D}" dt="2021-04-28T16:05:17.626" v="2290" actId="478"/>
          <ac:picMkLst>
            <pc:docMk/>
            <pc:sldMk cId="2940569115" sldId="299"/>
            <ac:picMk id="22" creationId="{13002FCD-7C67-4DCF-B0DE-5CDD58EC89D3}"/>
          </ac:picMkLst>
        </pc:picChg>
      </pc:sldChg>
      <pc:sldChg chg="addSp delSp modSp mod">
        <pc:chgData name="Rando, Matthew P." userId="f770fbfd-4228-4870-aa5b-8047e17557cf" providerId="ADAL" clId="{340227DD-2F07-4EFF-9B83-D5854530446D}" dt="2021-04-28T16:35:53.079" v="2592" actId="2"/>
        <pc:sldMkLst>
          <pc:docMk/>
          <pc:sldMk cId="317498800" sldId="300"/>
        </pc:sldMkLst>
        <pc:spChg chg="mod">
          <ac:chgData name="Rando, Matthew P." userId="f770fbfd-4228-4870-aa5b-8047e17557cf" providerId="ADAL" clId="{340227DD-2F07-4EFF-9B83-D5854530446D}" dt="2021-04-28T00:00:04.137" v="1753" actId="20577"/>
          <ac:spMkLst>
            <pc:docMk/>
            <pc:sldMk cId="317498800" sldId="300"/>
            <ac:spMk id="4" creationId="{00000000-0000-0000-0000-000000000000}"/>
          </ac:spMkLst>
        </pc:spChg>
        <pc:spChg chg="mod">
          <ac:chgData name="Rando, Matthew P." userId="f770fbfd-4228-4870-aa5b-8047e17557cf" providerId="ADAL" clId="{340227DD-2F07-4EFF-9B83-D5854530446D}" dt="2021-04-28T00:33:32.855" v="2253" actId="1076"/>
          <ac:spMkLst>
            <pc:docMk/>
            <pc:sldMk cId="317498800" sldId="300"/>
            <ac:spMk id="5" creationId="{DFC3510D-20EA-46B6-AFAE-FE248B69BCFB}"/>
          </ac:spMkLst>
        </pc:spChg>
        <pc:spChg chg="mod">
          <ac:chgData name="Rando, Matthew P." userId="f770fbfd-4228-4870-aa5b-8047e17557cf" providerId="ADAL" clId="{340227DD-2F07-4EFF-9B83-D5854530446D}" dt="2021-04-28T00:33:59.279" v="2258" actId="1076"/>
          <ac:spMkLst>
            <pc:docMk/>
            <pc:sldMk cId="317498800" sldId="300"/>
            <ac:spMk id="6" creationId="{33F402C5-BB79-4FDE-AC09-46EFBC5AD6AF}"/>
          </ac:spMkLst>
        </pc:spChg>
        <pc:spChg chg="mod">
          <ac:chgData name="Rando, Matthew P." userId="f770fbfd-4228-4870-aa5b-8047e17557cf" providerId="ADAL" clId="{340227DD-2F07-4EFF-9B83-D5854530446D}" dt="2021-04-28T16:10:47.548" v="2381" actId="20577"/>
          <ac:spMkLst>
            <pc:docMk/>
            <pc:sldMk cId="317498800" sldId="300"/>
            <ac:spMk id="7" creationId="{00000000-0000-0000-0000-000000000000}"/>
          </ac:spMkLst>
        </pc:spChg>
        <pc:spChg chg="mod">
          <ac:chgData name="Rando, Matthew P." userId="f770fbfd-4228-4870-aa5b-8047e17557cf" providerId="ADAL" clId="{340227DD-2F07-4EFF-9B83-D5854530446D}" dt="2021-04-28T16:24:23.511" v="2586" actId="20577"/>
          <ac:spMkLst>
            <pc:docMk/>
            <pc:sldMk cId="317498800" sldId="300"/>
            <ac:spMk id="10" creationId="{00000000-0000-0000-0000-000000000000}"/>
          </ac:spMkLst>
        </pc:spChg>
        <pc:spChg chg="mod">
          <ac:chgData name="Rando, Matthew P." userId="f770fbfd-4228-4870-aa5b-8047e17557cf" providerId="ADAL" clId="{340227DD-2F07-4EFF-9B83-D5854530446D}" dt="2021-04-28T16:05:46.960" v="2298" actId="1076"/>
          <ac:spMkLst>
            <pc:docMk/>
            <pc:sldMk cId="317498800" sldId="300"/>
            <ac:spMk id="11" creationId="{00000000-0000-0000-0000-000000000000}"/>
          </ac:spMkLst>
        </pc:spChg>
        <pc:spChg chg="mod">
          <ac:chgData name="Rando, Matthew P." userId="f770fbfd-4228-4870-aa5b-8047e17557cf" providerId="ADAL" clId="{340227DD-2F07-4EFF-9B83-D5854530446D}" dt="2021-04-28T16:22:29.015" v="2566" actId="20577"/>
          <ac:spMkLst>
            <pc:docMk/>
            <pc:sldMk cId="317498800" sldId="300"/>
            <ac:spMk id="13" creationId="{00000000-0000-0000-0000-000000000000}"/>
          </ac:spMkLst>
        </pc:spChg>
        <pc:spChg chg="mod">
          <ac:chgData name="Rando, Matthew P." userId="f770fbfd-4228-4870-aa5b-8047e17557cf" providerId="ADAL" clId="{340227DD-2F07-4EFF-9B83-D5854530446D}" dt="2021-04-28T00:42:13.466" v="2285" actId="20577"/>
          <ac:spMkLst>
            <pc:docMk/>
            <pc:sldMk cId="317498800" sldId="300"/>
            <ac:spMk id="17" creationId="{00000000-0000-0000-0000-000000000000}"/>
          </ac:spMkLst>
        </pc:spChg>
        <pc:spChg chg="mod">
          <ac:chgData name="Rando, Matthew P." userId="f770fbfd-4228-4870-aa5b-8047e17557cf" providerId="ADAL" clId="{340227DD-2F07-4EFF-9B83-D5854530446D}" dt="2021-04-28T00:33:26.564" v="2249" actId="1076"/>
          <ac:spMkLst>
            <pc:docMk/>
            <pc:sldMk cId="317498800" sldId="300"/>
            <ac:spMk id="18" creationId="{FAD07186-7690-4BD5-B3C3-01D55578B753}"/>
          </ac:spMkLst>
        </pc:spChg>
        <pc:spChg chg="add mod">
          <ac:chgData name="Rando, Matthew P." userId="f770fbfd-4228-4870-aa5b-8047e17557cf" providerId="ADAL" clId="{340227DD-2F07-4EFF-9B83-D5854530446D}" dt="2021-04-28T16:09:14.953" v="2376" actId="20577"/>
          <ac:spMkLst>
            <pc:docMk/>
            <pc:sldMk cId="317498800" sldId="300"/>
            <ac:spMk id="20" creationId="{31CB28FE-2007-40F3-8870-D861175E8690}"/>
          </ac:spMkLst>
        </pc:spChg>
        <pc:spChg chg="del">
          <ac:chgData name="Rando, Matthew P." userId="f770fbfd-4228-4870-aa5b-8047e17557cf" providerId="ADAL" clId="{340227DD-2F07-4EFF-9B83-D5854530446D}" dt="2021-04-28T00:18:37.457" v="1789" actId="478"/>
          <ac:spMkLst>
            <pc:docMk/>
            <pc:sldMk cId="317498800" sldId="300"/>
            <ac:spMk id="24" creationId="{7FF7E622-6001-47F5-8254-6C0B8ED9559E}"/>
          </ac:spMkLst>
        </pc:spChg>
        <pc:spChg chg="mod">
          <ac:chgData name="Rando, Matthew P." userId="f770fbfd-4228-4870-aa5b-8047e17557cf" providerId="ADAL" clId="{340227DD-2F07-4EFF-9B83-D5854530446D}" dt="2021-04-26T19:53:28.504" v="1177" actId="20577"/>
          <ac:spMkLst>
            <pc:docMk/>
            <pc:sldMk cId="317498800" sldId="300"/>
            <ac:spMk id="25" creationId="{D2B36CE3-A280-405E-A604-FC357A06A0F9}"/>
          </ac:spMkLst>
        </pc:spChg>
        <pc:spChg chg="mod">
          <ac:chgData name="Rando, Matthew P." userId="f770fbfd-4228-4870-aa5b-8047e17557cf" providerId="ADAL" clId="{340227DD-2F07-4EFF-9B83-D5854530446D}" dt="2021-04-28T16:05:39.354" v="2296" actId="1076"/>
          <ac:spMkLst>
            <pc:docMk/>
            <pc:sldMk cId="317498800" sldId="300"/>
            <ac:spMk id="27" creationId="{C659BA8A-F13D-4CFB-9CBE-46D7BBD383CC}"/>
          </ac:spMkLst>
        </pc:spChg>
        <pc:spChg chg="mod">
          <ac:chgData name="Rando, Matthew P." userId="f770fbfd-4228-4870-aa5b-8047e17557cf" providerId="ADAL" clId="{340227DD-2F07-4EFF-9B83-D5854530446D}" dt="2021-04-28T16:35:53.079" v="2592" actId="2"/>
          <ac:spMkLst>
            <pc:docMk/>
            <pc:sldMk cId="317498800" sldId="300"/>
            <ac:spMk id="29" creationId="{00000000-0000-0000-0000-000000000000}"/>
          </ac:spMkLst>
        </pc:spChg>
        <pc:spChg chg="mod">
          <ac:chgData name="Rando, Matthew P." userId="f770fbfd-4228-4870-aa5b-8047e17557cf" providerId="ADAL" clId="{340227DD-2F07-4EFF-9B83-D5854530446D}" dt="2021-04-28T00:33:12.395" v="2245" actId="1076"/>
          <ac:spMkLst>
            <pc:docMk/>
            <pc:sldMk cId="317498800" sldId="300"/>
            <ac:spMk id="36" creationId="{034C60A9-1116-45D2-B934-6FD4BF8E1202}"/>
          </ac:spMkLst>
        </pc:spChg>
        <pc:spChg chg="add mod">
          <ac:chgData name="Rando, Matthew P." userId="f770fbfd-4228-4870-aa5b-8047e17557cf" providerId="ADAL" clId="{340227DD-2F07-4EFF-9B83-D5854530446D}" dt="2021-04-28T16:35:38.794" v="2588" actId="33524"/>
          <ac:spMkLst>
            <pc:docMk/>
            <pc:sldMk cId="317498800" sldId="300"/>
            <ac:spMk id="37" creationId="{C31F77C9-B439-49E0-AEA1-5BE182AF7237}"/>
          </ac:spMkLst>
        </pc:spChg>
        <pc:spChg chg="add del mod">
          <ac:chgData name="Rando, Matthew P." userId="f770fbfd-4228-4870-aa5b-8047e17557cf" providerId="ADAL" clId="{340227DD-2F07-4EFF-9B83-D5854530446D}" dt="2021-04-28T00:42:52.082" v="2287" actId="207"/>
          <ac:spMkLst>
            <pc:docMk/>
            <pc:sldMk cId="317498800" sldId="300"/>
            <ac:spMk id="40" creationId="{4697B2AC-21F4-48E2-94D9-FE80F4F4A67E}"/>
          </ac:spMkLst>
        </pc:spChg>
        <pc:spChg chg="mod">
          <ac:chgData name="Rando, Matthew P." userId="f770fbfd-4228-4870-aa5b-8047e17557cf" providerId="ADAL" clId="{340227DD-2F07-4EFF-9B83-D5854530446D}" dt="2021-04-28T00:05:10.618" v="1770" actId="207"/>
          <ac:spMkLst>
            <pc:docMk/>
            <pc:sldMk cId="317498800" sldId="300"/>
            <ac:spMk id="41" creationId="{78A090A6-A36A-47D2-B6C2-E5E84AA90F86}"/>
          </ac:spMkLst>
        </pc:spChg>
        <pc:spChg chg="mod">
          <ac:chgData name="Rando, Matthew P." userId="f770fbfd-4228-4870-aa5b-8047e17557cf" providerId="ADAL" clId="{340227DD-2F07-4EFF-9B83-D5854530446D}" dt="2021-04-28T00:42:57.305" v="2288" actId="207"/>
          <ac:spMkLst>
            <pc:docMk/>
            <pc:sldMk cId="317498800" sldId="300"/>
            <ac:spMk id="42" creationId="{5B36125E-7270-4528-8C3D-81CF34569799}"/>
          </ac:spMkLst>
        </pc:spChg>
        <pc:spChg chg="mod">
          <ac:chgData name="Rando, Matthew P." userId="f770fbfd-4228-4870-aa5b-8047e17557cf" providerId="ADAL" clId="{340227DD-2F07-4EFF-9B83-D5854530446D}" dt="2021-04-28T00:04:46.693" v="1767" actId="14100"/>
          <ac:spMkLst>
            <pc:docMk/>
            <pc:sldMk cId="317498800" sldId="300"/>
            <ac:spMk id="43" creationId="{D1D5737E-A759-43B5-8631-7B6DCAFC44F5}"/>
          </ac:spMkLst>
        </pc:spChg>
        <pc:grpChg chg="mod">
          <ac:chgData name="Rando, Matthew P." userId="f770fbfd-4228-4870-aa5b-8047e17557cf" providerId="ADAL" clId="{340227DD-2F07-4EFF-9B83-D5854530446D}" dt="2021-04-28T16:05:44.627" v="2297" actId="1076"/>
          <ac:grpSpMkLst>
            <pc:docMk/>
            <pc:sldMk cId="317498800" sldId="300"/>
            <ac:grpSpMk id="23" creationId="{3AFC7ABD-793B-4E7A-AEE7-683447ECB7B0}"/>
          </ac:grpSpMkLst>
        </pc:grpChg>
        <pc:grpChg chg="add mod">
          <ac:chgData name="Rando, Matthew P." userId="f770fbfd-4228-4870-aa5b-8047e17557cf" providerId="ADAL" clId="{340227DD-2F07-4EFF-9B83-D5854530446D}" dt="2021-04-28T00:38:40.268" v="2261" actId="1076"/>
          <ac:grpSpMkLst>
            <pc:docMk/>
            <pc:sldMk cId="317498800" sldId="300"/>
            <ac:grpSpMk id="38" creationId="{2C2BF37F-C371-4402-8AF3-266CC3FB177A}"/>
          </ac:grpSpMkLst>
        </pc:grpChg>
        <pc:grpChg chg="mod">
          <ac:chgData name="Rando, Matthew P." userId="f770fbfd-4228-4870-aa5b-8047e17557cf" providerId="ADAL" clId="{340227DD-2F07-4EFF-9B83-D5854530446D}" dt="2021-04-28T00:03:54.881" v="1759"/>
          <ac:grpSpMkLst>
            <pc:docMk/>
            <pc:sldMk cId="317498800" sldId="300"/>
            <ac:grpSpMk id="39" creationId="{619374E5-6E54-42DD-A0E2-DD840A5AF865}"/>
          </ac:grpSpMkLst>
        </pc:grpChg>
        <pc:graphicFrameChg chg="del mod">
          <ac:chgData name="Rando, Matthew P." userId="f770fbfd-4228-4870-aa5b-8047e17557cf" providerId="ADAL" clId="{340227DD-2F07-4EFF-9B83-D5854530446D}" dt="2021-04-26T19:52:43.941" v="1162" actId="478"/>
          <ac:graphicFrameMkLst>
            <pc:docMk/>
            <pc:sldMk cId="317498800" sldId="300"/>
            <ac:graphicFrameMk id="21" creationId="{E98929F9-4CC2-434A-B3D5-D55B6975664C}"/>
          </ac:graphicFrameMkLst>
        </pc:graphicFrameChg>
        <pc:graphicFrameChg chg="mod">
          <ac:chgData name="Rando, Matthew P." userId="f770fbfd-4228-4870-aa5b-8047e17557cf" providerId="ADAL" clId="{340227DD-2F07-4EFF-9B83-D5854530446D}" dt="2021-04-28T00:33:42.653" v="2256" actId="1076"/>
          <ac:graphicFrameMkLst>
            <pc:docMk/>
            <pc:sldMk cId="317498800" sldId="300"/>
            <ac:graphicFrameMk id="32" creationId="{080BD9CE-A0BB-46C9-9076-FF95343F7F63}"/>
          </ac:graphicFrameMkLst>
        </pc:graphicFrameChg>
        <pc:graphicFrameChg chg="add del mod">
          <ac:chgData name="Rando, Matthew P." userId="f770fbfd-4228-4870-aa5b-8047e17557cf" providerId="ADAL" clId="{340227DD-2F07-4EFF-9B83-D5854530446D}" dt="2021-04-28T00:22:18.621" v="1791" actId="478"/>
          <ac:graphicFrameMkLst>
            <pc:docMk/>
            <pc:sldMk cId="317498800" sldId="300"/>
            <ac:graphicFrameMk id="33" creationId="{6887D0CF-ABEB-4CCC-8D04-7FE95A4759B9}"/>
          </ac:graphicFrameMkLst>
        </pc:graphicFrameChg>
        <pc:graphicFrameChg chg="mod">
          <ac:chgData name="Rando, Matthew P." userId="f770fbfd-4228-4870-aa5b-8047e17557cf" providerId="ADAL" clId="{340227DD-2F07-4EFF-9B83-D5854530446D}" dt="2021-04-28T00:33:49.180" v="2257" actId="1076"/>
          <ac:graphicFrameMkLst>
            <pc:docMk/>
            <pc:sldMk cId="317498800" sldId="300"/>
            <ac:graphicFrameMk id="35" creationId="{CB552632-E4D6-4A44-A4DD-6BE9F1583472}"/>
          </ac:graphicFrameMkLst>
        </pc:graphicFrameChg>
        <pc:graphicFrameChg chg="mod">
          <ac:chgData name="Rando, Matthew P." userId="f770fbfd-4228-4870-aa5b-8047e17557cf" providerId="ADAL" clId="{340227DD-2F07-4EFF-9B83-D5854530446D}" dt="2021-04-28T16:09:28.375" v="2378"/>
          <ac:graphicFrameMkLst>
            <pc:docMk/>
            <pc:sldMk cId="317498800" sldId="300"/>
            <ac:graphicFrameMk id="44" creationId="{2DA96C00-283C-491F-99B5-32C26826756E}"/>
          </ac:graphicFrameMkLst>
        </pc:graphicFrameChg>
        <pc:picChg chg="mod">
          <ac:chgData name="Rando, Matthew P." userId="f770fbfd-4228-4870-aa5b-8047e17557cf" providerId="ADAL" clId="{340227DD-2F07-4EFF-9B83-D5854530446D}" dt="2021-04-28T00:34:30.890" v="2260" actId="1076"/>
          <ac:picMkLst>
            <pc:docMk/>
            <pc:sldMk cId="317498800" sldId="300"/>
            <ac:picMk id="3" creationId="{19790EA0-992C-43DA-BD81-E54EFA25CDD9}"/>
          </ac:picMkLst>
        </pc:picChg>
        <pc:picChg chg="add del mod">
          <ac:chgData name="Rando, Matthew P." userId="f770fbfd-4228-4870-aa5b-8047e17557cf" providerId="ADAL" clId="{340227DD-2F07-4EFF-9B83-D5854530446D}" dt="2021-04-26T20:25:19.358" v="1231" actId="478"/>
          <ac:picMkLst>
            <pc:docMk/>
            <pc:sldMk cId="317498800" sldId="300"/>
            <ac:picMk id="36" creationId="{64104A83-5E7B-4688-A872-5EB8B2AECAF8}"/>
          </ac:picMkLst>
        </pc:picChg>
        <pc:picChg chg="mod">
          <ac:chgData name="Rando, Matthew P." userId="f770fbfd-4228-4870-aa5b-8047e17557cf" providerId="ADAL" clId="{340227DD-2F07-4EFF-9B83-D5854530446D}" dt="2021-04-28T00:40:47.500" v="2266" actId="1076"/>
          <ac:picMkLst>
            <pc:docMk/>
            <pc:sldMk cId="317498800" sldId="300"/>
            <ac:picMk id="1028" creationId="{8E34F25A-00BC-4FA2-B473-B88A914BBE20}"/>
          </ac:picMkLst>
        </pc:picChg>
      </pc:sldChg>
      <pc:sldMasterChg chg="modSp modSldLayout">
        <pc:chgData name="Rando, Matthew P." userId="f770fbfd-4228-4870-aa5b-8047e17557cf" providerId="ADAL" clId="{340227DD-2F07-4EFF-9B83-D5854530446D}" dt="2021-04-26T15:15:39.124" v="10"/>
        <pc:sldMasterMkLst>
          <pc:docMk/>
          <pc:sldMasterMk cId="2460954070" sldId="2147483660"/>
        </pc:sldMasterMkLst>
        <pc:spChg chg="mod">
          <ac:chgData name="Rando, Matthew P." userId="f770fbfd-4228-4870-aa5b-8047e17557cf" providerId="ADAL" clId="{340227DD-2F07-4EFF-9B83-D5854530446D}" dt="2021-04-26T15:15:39.124" v="10"/>
          <ac:spMkLst>
            <pc:docMk/>
            <pc:sldMasterMk cId="2460954070" sldId="2147483660"/>
            <ac:spMk id="2" creationId="{00000000-0000-0000-0000-000000000000}"/>
          </ac:spMkLst>
        </pc:spChg>
        <pc:spChg chg="mod">
          <ac:chgData name="Rando, Matthew P." userId="f770fbfd-4228-4870-aa5b-8047e17557cf" providerId="ADAL" clId="{340227DD-2F07-4EFF-9B83-D5854530446D}" dt="2021-04-26T15:15:39.124" v="10"/>
          <ac:spMkLst>
            <pc:docMk/>
            <pc:sldMasterMk cId="2460954070" sldId="2147483660"/>
            <ac:spMk id="3" creationId="{00000000-0000-0000-0000-000000000000}"/>
          </ac:spMkLst>
        </pc:spChg>
        <pc:spChg chg="mod">
          <ac:chgData name="Rando, Matthew P." userId="f770fbfd-4228-4870-aa5b-8047e17557cf" providerId="ADAL" clId="{340227DD-2F07-4EFF-9B83-D5854530446D}" dt="2021-04-26T15:15:39.124" v="10"/>
          <ac:spMkLst>
            <pc:docMk/>
            <pc:sldMasterMk cId="2460954070" sldId="2147483660"/>
            <ac:spMk id="4" creationId="{00000000-0000-0000-0000-000000000000}"/>
          </ac:spMkLst>
        </pc:spChg>
        <pc:spChg chg="mod">
          <ac:chgData name="Rando, Matthew P." userId="f770fbfd-4228-4870-aa5b-8047e17557cf" providerId="ADAL" clId="{340227DD-2F07-4EFF-9B83-D5854530446D}" dt="2021-04-26T15:15:39.124" v="10"/>
          <ac:spMkLst>
            <pc:docMk/>
            <pc:sldMasterMk cId="2460954070" sldId="2147483660"/>
            <ac:spMk id="5" creationId="{00000000-0000-0000-0000-000000000000}"/>
          </ac:spMkLst>
        </pc:spChg>
        <pc:spChg chg="mod">
          <ac:chgData name="Rando, Matthew P." userId="f770fbfd-4228-4870-aa5b-8047e17557cf" providerId="ADAL" clId="{340227DD-2F07-4EFF-9B83-D5854530446D}" dt="2021-04-26T15:15:39.124" v="10"/>
          <ac:spMkLst>
            <pc:docMk/>
            <pc:sldMasterMk cId="2460954070" sldId="2147483660"/>
            <ac:spMk id="6" creationId="{00000000-0000-0000-0000-000000000000}"/>
          </ac:spMkLst>
        </pc:spChg>
        <pc:sldLayoutChg chg="modSp">
          <pc:chgData name="Rando, Matthew P." userId="f770fbfd-4228-4870-aa5b-8047e17557cf" providerId="ADAL" clId="{340227DD-2F07-4EFF-9B83-D5854530446D}" dt="2021-04-26T15:15:39.124" v="10"/>
          <pc:sldLayoutMkLst>
            <pc:docMk/>
            <pc:sldMasterMk cId="2460954070" sldId="2147483660"/>
            <pc:sldLayoutMk cId="2385387890" sldId="2147483661"/>
          </pc:sldLayoutMkLst>
          <pc:spChg chg="mod">
            <ac:chgData name="Rando, Matthew P." userId="f770fbfd-4228-4870-aa5b-8047e17557cf" providerId="ADAL" clId="{340227DD-2F07-4EFF-9B83-D5854530446D}" dt="2021-04-26T15:15:39.124" v="10"/>
            <ac:spMkLst>
              <pc:docMk/>
              <pc:sldMasterMk cId="2460954070" sldId="2147483660"/>
              <pc:sldLayoutMk cId="2385387890" sldId="2147483661"/>
              <ac:spMk id="2" creationId="{00000000-0000-0000-0000-000000000000}"/>
            </ac:spMkLst>
          </pc:spChg>
          <pc:spChg chg="mod">
            <ac:chgData name="Rando, Matthew P." userId="f770fbfd-4228-4870-aa5b-8047e17557cf" providerId="ADAL" clId="{340227DD-2F07-4EFF-9B83-D5854530446D}" dt="2021-04-26T15:15:39.124" v="10"/>
            <ac:spMkLst>
              <pc:docMk/>
              <pc:sldMasterMk cId="2460954070" sldId="2147483660"/>
              <pc:sldLayoutMk cId="2385387890" sldId="2147483661"/>
              <ac:spMk id="3" creationId="{00000000-0000-0000-0000-000000000000}"/>
            </ac:spMkLst>
          </pc:spChg>
        </pc:sldLayoutChg>
        <pc:sldLayoutChg chg="modSp">
          <pc:chgData name="Rando, Matthew P." userId="f770fbfd-4228-4870-aa5b-8047e17557cf" providerId="ADAL" clId="{340227DD-2F07-4EFF-9B83-D5854530446D}" dt="2021-04-26T15:15:39.124" v="10"/>
          <pc:sldLayoutMkLst>
            <pc:docMk/>
            <pc:sldMasterMk cId="2460954070" sldId="2147483660"/>
            <pc:sldLayoutMk cId="2591524520" sldId="2147483663"/>
          </pc:sldLayoutMkLst>
          <pc:spChg chg="mod">
            <ac:chgData name="Rando, Matthew P." userId="f770fbfd-4228-4870-aa5b-8047e17557cf" providerId="ADAL" clId="{340227DD-2F07-4EFF-9B83-D5854530446D}" dt="2021-04-26T15:15:39.124" v="10"/>
            <ac:spMkLst>
              <pc:docMk/>
              <pc:sldMasterMk cId="2460954070" sldId="2147483660"/>
              <pc:sldLayoutMk cId="2591524520" sldId="2147483663"/>
              <ac:spMk id="2" creationId="{00000000-0000-0000-0000-000000000000}"/>
            </ac:spMkLst>
          </pc:spChg>
          <pc:spChg chg="mod">
            <ac:chgData name="Rando, Matthew P." userId="f770fbfd-4228-4870-aa5b-8047e17557cf" providerId="ADAL" clId="{340227DD-2F07-4EFF-9B83-D5854530446D}" dt="2021-04-26T15:15:39.124" v="10"/>
            <ac:spMkLst>
              <pc:docMk/>
              <pc:sldMasterMk cId="2460954070" sldId="2147483660"/>
              <pc:sldLayoutMk cId="2591524520" sldId="2147483663"/>
              <ac:spMk id="3" creationId="{00000000-0000-0000-0000-000000000000}"/>
            </ac:spMkLst>
          </pc:spChg>
        </pc:sldLayoutChg>
        <pc:sldLayoutChg chg="modSp">
          <pc:chgData name="Rando, Matthew P." userId="f770fbfd-4228-4870-aa5b-8047e17557cf" providerId="ADAL" clId="{340227DD-2F07-4EFF-9B83-D5854530446D}" dt="2021-04-26T15:15:39.124" v="10"/>
          <pc:sldLayoutMkLst>
            <pc:docMk/>
            <pc:sldMasterMk cId="2460954070" sldId="2147483660"/>
            <pc:sldLayoutMk cId="1203092039" sldId="2147483664"/>
          </pc:sldLayoutMkLst>
          <pc:spChg chg="mod">
            <ac:chgData name="Rando, Matthew P." userId="f770fbfd-4228-4870-aa5b-8047e17557cf" providerId="ADAL" clId="{340227DD-2F07-4EFF-9B83-D5854530446D}" dt="2021-04-26T15:15:39.124" v="10"/>
            <ac:spMkLst>
              <pc:docMk/>
              <pc:sldMasterMk cId="2460954070" sldId="2147483660"/>
              <pc:sldLayoutMk cId="1203092039" sldId="2147483664"/>
              <ac:spMk id="3" creationId="{00000000-0000-0000-0000-000000000000}"/>
            </ac:spMkLst>
          </pc:spChg>
          <pc:spChg chg="mod">
            <ac:chgData name="Rando, Matthew P." userId="f770fbfd-4228-4870-aa5b-8047e17557cf" providerId="ADAL" clId="{340227DD-2F07-4EFF-9B83-D5854530446D}" dt="2021-04-26T15:15:39.124" v="10"/>
            <ac:spMkLst>
              <pc:docMk/>
              <pc:sldMasterMk cId="2460954070" sldId="2147483660"/>
              <pc:sldLayoutMk cId="1203092039" sldId="2147483664"/>
              <ac:spMk id="4" creationId="{00000000-0000-0000-0000-000000000000}"/>
            </ac:spMkLst>
          </pc:spChg>
        </pc:sldLayoutChg>
        <pc:sldLayoutChg chg="modSp">
          <pc:chgData name="Rando, Matthew P." userId="f770fbfd-4228-4870-aa5b-8047e17557cf" providerId="ADAL" clId="{340227DD-2F07-4EFF-9B83-D5854530446D}" dt="2021-04-26T15:15:39.124" v="10"/>
          <pc:sldLayoutMkLst>
            <pc:docMk/>
            <pc:sldMasterMk cId="2460954070" sldId="2147483660"/>
            <pc:sldLayoutMk cId="3733172339" sldId="2147483665"/>
          </pc:sldLayoutMkLst>
          <pc:spChg chg="mod">
            <ac:chgData name="Rando, Matthew P." userId="f770fbfd-4228-4870-aa5b-8047e17557cf" providerId="ADAL" clId="{340227DD-2F07-4EFF-9B83-D5854530446D}" dt="2021-04-26T15:15:39.124" v="10"/>
            <ac:spMkLst>
              <pc:docMk/>
              <pc:sldMasterMk cId="2460954070" sldId="2147483660"/>
              <pc:sldLayoutMk cId="3733172339" sldId="2147483665"/>
              <ac:spMk id="2" creationId="{00000000-0000-0000-0000-000000000000}"/>
            </ac:spMkLst>
          </pc:spChg>
          <pc:spChg chg="mod">
            <ac:chgData name="Rando, Matthew P." userId="f770fbfd-4228-4870-aa5b-8047e17557cf" providerId="ADAL" clId="{340227DD-2F07-4EFF-9B83-D5854530446D}" dt="2021-04-26T15:15:39.124" v="10"/>
            <ac:spMkLst>
              <pc:docMk/>
              <pc:sldMasterMk cId="2460954070" sldId="2147483660"/>
              <pc:sldLayoutMk cId="3733172339" sldId="2147483665"/>
              <ac:spMk id="3" creationId="{00000000-0000-0000-0000-000000000000}"/>
            </ac:spMkLst>
          </pc:spChg>
          <pc:spChg chg="mod">
            <ac:chgData name="Rando, Matthew P." userId="f770fbfd-4228-4870-aa5b-8047e17557cf" providerId="ADAL" clId="{340227DD-2F07-4EFF-9B83-D5854530446D}" dt="2021-04-26T15:15:39.124" v="10"/>
            <ac:spMkLst>
              <pc:docMk/>
              <pc:sldMasterMk cId="2460954070" sldId="2147483660"/>
              <pc:sldLayoutMk cId="3733172339" sldId="2147483665"/>
              <ac:spMk id="4" creationId="{00000000-0000-0000-0000-000000000000}"/>
            </ac:spMkLst>
          </pc:spChg>
          <pc:spChg chg="mod">
            <ac:chgData name="Rando, Matthew P." userId="f770fbfd-4228-4870-aa5b-8047e17557cf" providerId="ADAL" clId="{340227DD-2F07-4EFF-9B83-D5854530446D}" dt="2021-04-26T15:15:39.124" v="10"/>
            <ac:spMkLst>
              <pc:docMk/>
              <pc:sldMasterMk cId="2460954070" sldId="2147483660"/>
              <pc:sldLayoutMk cId="3733172339" sldId="2147483665"/>
              <ac:spMk id="5" creationId="{00000000-0000-0000-0000-000000000000}"/>
            </ac:spMkLst>
          </pc:spChg>
          <pc:spChg chg="mod">
            <ac:chgData name="Rando, Matthew P." userId="f770fbfd-4228-4870-aa5b-8047e17557cf" providerId="ADAL" clId="{340227DD-2F07-4EFF-9B83-D5854530446D}" dt="2021-04-26T15:15:39.124" v="10"/>
            <ac:spMkLst>
              <pc:docMk/>
              <pc:sldMasterMk cId="2460954070" sldId="2147483660"/>
              <pc:sldLayoutMk cId="3733172339" sldId="2147483665"/>
              <ac:spMk id="6" creationId="{00000000-0000-0000-0000-000000000000}"/>
            </ac:spMkLst>
          </pc:spChg>
        </pc:sldLayoutChg>
        <pc:sldLayoutChg chg="modSp">
          <pc:chgData name="Rando, Matthew P." userId="f770fbfd-4228-4870-aa5b-8047e17557cf" providerId="ADAL" clId="{340227DD-2F07-4EFF-9B83-D5854530446D}" dt="2021-04-26T15:15:39.124" v="10"/>
          <pc:sldLayoutMkLst>
            <pc:docMk/>
            <pc:sldMasterMk cId="2460954070" sldId="2147483660"/>
            <pc:sldLayoutMk cId="3171841454" sldId="2147483668"/>
          </pc:sldLayoutMkLst>
          <pc:spChg chg="mod">
            <ac:chgData name="Rando, Matthew P." userId="f770fbfd-4228-4870-aa5b-8047e17557cf" providerId="ADAL" clId="{340227DD-2F07-4EFF-9B83-D5854530446D}" dt="2021-04-26T15:15:39.124" v="10"/>
            <ac:spMkLst>
              <pc:docMk/>
              <pc:sldMasterMk cId="2460954070" sldId="2147483660"/>
              <pc:sldLayoutMk cId="3171841454" sldId="2147483668"/>
              <ac:spMk id="2" creationId="{00000000-0000-0000-0000-000000000000}"/>
            </ac:spMkLst>
          </pc:spChg>
          <pc:spChg chg="mod">
            <ac:chgData name="Rando, Matthew P." userId="f770fbfd-4228-4870-aa5b-8047e17557cf" providerId="ADAL" clId="{340227DD-2F07-4EFF-9B83-D5854530446D}" dt="2021-04-26T15:15:39.124" v="10"/>
            <ac:spMkLst>
              <pc:docMk/>
              <pc:sldMasterMk cId="2460954070" sldId="2147483660"/>
              <pc:sldLayoutMk cId="3171841454" sldId="2147483668"/>
              <ac:spMk id="3" creationId="{00000000-0000-0000-0000-000000000000}"/>
            </ac:spMkLst>
          </pc:spChg>
          <pc:spChg chg="mod">
            <ac:chgData name="Rando, Matthew P." userId="f770fbfd-4228-4870-aa5b-8047e17557cf" providerId="ADAL" clId="{340227DD-2F07-4EFF-9B83-D5854530446D}" dt="2021-04-26T15:15:39.124" v="10"/>
            <ac:spMkLst>
              <pc:docMk/>
              <pc:sldMasterMk cId="2460954070" sldId="2147483660"/>
              <pc:sldLayoutMk cId="3171841454" sldId="2147483668"/>
              <ac:spMk id="4" creationId="{00000000-0000-0000-0000-000000000000}"/>
            </ac:spMkLst>
          </pc:spChg>
        </pc:sldLayoutChg>
        <pc:sldLayoutChg chg="modSp">
          <pc:chgData name="Rando, Matthew P." userId="f770fbfd-4228-4870-aa5b-8047e17557cf" providerId="ADAL" clId="{340227DD-2F07-4EFF-9B83-D5854530446D}" dt="2021-04-26T15:15:39.124" v="10"/>
          <pc:sldLayoutMkLst>
            <pc:docMk/>
            <pc:sldMasterMk cId="2460954070" sldId="2147483660"/>
            <pc:sldLayoutMk cId="1718958274" sldId="2147483669"/>
          </pc:sldLayoutMkLst>
          <pc:spChg chg="mod">
            <ac:chgData name="Rando, Matthew P." userId="f770fbfd-4228-4870-aa5b-8047e17557cf" providerId="ADAL" clId="{340227DD-2F07-4EFF-9B83-D5854530446D}" dt="2021-04-26T15:15:39.124" v="10"/>
            <ac:spMkLst>
              <pc:docMk/>
              <pc:sldMasterMk cId="2460954070" sldId="2147483660"/>
              <pc:sldLayoutMk cId="1718958274" sldId="2147483669"/>
              <ac:spMk id="2" creationId="{00000000-0000-0000-0000-000000000000}"/>
            </ac:spMkLst>
          </pc:spChg>
          <pc:spChg chg="mod">
            <ac:chgData name="Rando, Matthew P." userId="f770fbfd-4228-4870-aa5b-8047e17557cf" providerId="ADAL" clId="{340227DD-2F07-4EFF-9B83-D5854530446D}" dt="2021-04-26T15:15:39.124" v="10"/>
            <ac:spMkLst>
              <pc:docMk/>
              <pc:sldMasterMk cId="2460954070" sldId="2147483660"/>
              <pc:sldLayoutMk cId="1718958274" sldId="2147483669"/>
              <ac:spMk id="3" creationId="{00000000-0000-0000-0000-000000000000}"/>
            </ac:spMkLst>
          </pc:spChg>
          <pc:spChg chg="mod">
            <ac:chgData name="Rando, Matthew P." userId="f770fbfd-4228-4870-aa5b-8047e17557cf" providerId="ADAL" clId="{340227DD-2F07-4EFF-9B83-D5854530446D}" dt="2021-04-26T15:15:39.124" v="10"/>
            <ac:spMkLst>
              <pc:docMk/>
              <pc:sldMasterMk cId="2460954070" sldId="2147483660"/>
              <pc:sldLayoutMk cId="1718958274" sldId="2147483669"/>
              <ac:spMk id="4" creationId="{00000000-0000-0000-0000-000000000000}"/>
            </ac:spMkLst>
          </pc:spChg>
        </pc:sldLayoutChg>
        <pc:sldLayoutChg chg="modSp">
          <pc:chgData name="Rando, Matthew P." userId="f770fbfd-4228-4870-aa5b-8047e17557cf" providerId="ADAL" clId="{340227DD-2F07-4EFF-9B83-D5854530446D}" dt="2021-04-26T15:15:39.124" v="10"/>
          <pc:sldLayoutMkLst>
            <pc:docMk/>
            <pc:sldMasterMk cId="2460954070" sldId="2147483660"/>
            <pc:sldLayoutMk cId="3479445657" sldId="2147483671"/>
          </pc:sldLayoutMkLst>
          <pc:spChg chg="mod">
            <ac:chgData name="Rando, Matthew P." userId="f770fbfd-4228-4870-aa5b-8047e17557cf" providerId="ADAL" clId="{340227DD-2F07-4EFF-9B83-D5854530446D}" dt="2021-04-26T15:15:39.124" v="10"/>
            <ac:spMkLst>
              <pc:docMk/>
              <pc:sldMasterMk cId="2460954070" sldId="2147483660"/>
              <pc:sldLayoutMk cId="3479445657" sldId="2147483671"/>
              <ac:spMk id="2" creationId="{00000000-0000-0000-0000-000000000000}"/>
            </ac:spMkLst>
          </pc:spChg>
          <pc:spChg chg="mod">
            <ac:chgData name="Rando, Matthew P." userId="f770fbfd-4228-4870-aa5b-8047e17557cf" providerId="ADAL" clId="{340227DD-2F07-4EFF-9B83-D5854530446D}" dt="2021-04-26T15:15:39.124" v="10"/>
            <ac:spMkLst>
              <pc:docMk/>
              <pc:sldMasterMk cId="2460954070" sldId="2147483660"/>
              <pc:sldLayoutMk cId="3479445657" sldId="2147483671"/>
              <ac:spMk id="3" creationId="{00000000-0000-0000-0000-000000000000}"/>
            </ac:spMkLst>
          </pc:spChg>
        </pc:sldLayoutChg>
      </pc:sldMasterChg>
    </pc:docChg>
  </pc:docChgLst>
  <pc:docChgLst>
    <pc:chgData name="Ferrara, Owen G." userId="d81f1380-1dee-4254-bf21-9cca81f206a1" providerId="ADAL" clId="{124F9E72-3AFA-45B8-9CAF-96BF462ABECE}"/>
    <pc:docChg chg="undo custSel addSld delSld modSld">
      <pc:chgData name="Ferrara, Owen G." userId="d81f1380-1dee-4254-bf21-9cca81f206a1" providerId="ADAL" clId="{124F9E72-3AFA-45B8-9CAF-96BF462ABECE}" dt="2021-04-28T16:34:20.465" v="4531" actId="2696"/>
      <pc:docMkLst>
        <pc:docMk/>
      </pc:docMkLst>
      <pc:sldChg chg="addSp delSp modSp mod">
        <pc:chgData name="Ferrara, Owen G." userId="d81f1380-1dee-4254-bf21-9cca81f206a1" providerId="ADAL" clId="{124F9E72-3AFA-45B8-9CAF-96BF462ABECE}" dt="2021-04-26T19:42:00.167" v="1341" actId="14100"/>
        <pc:sldMkLst>
          <pc:docMk/>
          <pc:sldMk cId="3619913135" sldId="298"/>
        </pc:sldMkLst>
        <pc:spChg chg="del mod">
          <ac:chgData name="Ferrara, Owen G." userId="d81f1380-1dee-4254-bf21-9cca81f206a1" providerId="ADAL" clId="{124F9E72-3AFA-45B8-9CAF-96BF462ABECE}" dt="2021-04-26T15:48:49.312" v="650" actId="478"/>
          <ac:spMkLst>
            <pc:docMk/>
            <pc:sldMk cId="3619913135" sldId="298"/>
            <ac:spMk id="3" creationId="{00000000-0000-0000-0000-000000000000}"/>
          </ac:spMkLst>
        </pc:spChg>
        <pc:spChg chg="mod">
          <ac:chgData name="Ferrara, Owen G." userId="d81f1380-1dee-4254-bf21-9cca81f206a1" providerId="ADAL" clId="{124F9E72-3AFA-45B8-9CAF-96BF462ABECE}" dt="2021-04-26T19:30:42.352" v="1268" actId="1076"/>
          <ac:spMkLst>
            <pc:docMk/>
            <pc:sldMk cId="3619913135" sldId="298"/>
            <ac:spMk id="4" creationId="{00000000-0000-0000-0000-000000000000}"/>
          </ac:spMkLst>
        </pc:spChg>
        <pc:spChg chg="mod">
          <ac:chgData name="Ferrara, Owen G." userId="d81f1380-1dee-4254-bf21-9cca81f206a1" providerId="ADAL" clId="{124F9E72-3AFA-45B8-9CAF-96BF462ABECE}" dt="2021-04-26T19:30:46.084" v="1269" actId="1076"/>
          <ac:spMkLst>
            <pc:docMk/>
            <pc:sldMk cId="3619913135" sldId="298"/>
            <ac:spMk id="7" creationId="{00000000-0000-0000-0000-000000000000}"/>
          </ac:spMkLst>
        </pc:spChg>
        <pc:spChg chg="mod">
          <ac:chgData name="Ferrara, Owen G." userId="d81f1380-1dee-4254-bf21-9cca81f206a1" providerId="ADAL" clId="{124F9E72-3AFA-45B8-9CAF-96BF462ABECE}" dt="2021-04-26T19:36:36.138" v="1334" actId="1076"/>
          <ac:spMkLst>
            <pc:docMk/>
            <pc:sldMk cId="3619913135" sldId="298"/>
            <ac:spMk id="9" creationId="{00000000-0000-0000-0000-000000000000}"/>
          </ac:spMkLst>
        </pc:spChg>
        <pc:spChg chg="mod">
          <ac:chgData name="Ferrara, Owen G." userId="d81f1380-1dee-4254-bf21-9cca81f206a1" providerId="ADAL" clId="{124F9E72-3AFA-45B8-9CAF-96BF462ABECE}" dt="2021-04-26T19:30:21.282" v="1265" actId="1076"/>
          <ac:spMkLst>
            <pc:docMk/>
            <pc:sldMk cId="3619913135" sldId="298"/>
            <ac:spMk id="10" creationId="{00000000-0000-0000-0000-000000000000}"/>
          </ac:spMkLst>
        </pc:spChg>
        <pc:spChg chg="mod">
          <ac:chgData name="Ferrara, Owen G." userId="d81f1380-1dee-4254-bf21-9cca81f206a1" providerId="ADAL" clId="{124F9E72-3AFA-45B8-9CAF-96BF462ABECE}" dt="2021-04-26T19:35:59.610" v="1327" actId="1076"/>
          <ac:spMkLst>
            <pc:docMk/>
            <pc:sldMk cId="3619913135" sldId="298"/>
            <ac:spMk id="11" creationId="{00000000-0000-0000-0000-000000000000}"/>
          </ac:spMkLst>
        </pc:spChg>
        <pc:spChg chg="mod">
          <ac:chgData name="Ferrara, Owen G." userId="d81f1380-1dee-4254-bf21-9cca81f206a1" providerId="ADAL" clId="{124F9E72-3AFA-45B8-9CAF-96BF462ABECE}" dt="2021-04-26T19:42:00.167" v="1341" actId="14100"/>
          <ac:spMkLst>
            <pc:docMk/>
            <pc:sldMk cId="3619913135" sldId="298"/>
            <ac:spMk id="12" creationId="{00000000-0000-0000-0000-000000000000}"/>
          </ac:spMkLst>
        </pc:spChg>
        <pc:spChg chg="mod">
          <ac:chgData name="Ferrara, Owen G." userId="d81f1380-1dee-4254-bf21-9cca81f206a1" providerId="ADAL" clId="{124F9E72-3AFA-45B8-9CAF-96BF462ABECE}" dt="2021-04-26T19:36:24.568" v="1332" actId="1076"/>
          <ac:spMkLst>
            <pc:docMk/>
            <pc:sldMk cId="3619913135" sldId="298"/>
            <ac:spMk id="13" creationId="{00000000-0000-0000-0000-000000000000}"/>
          </ac:spMkLst>
        </pc:spChg>
        <pc:spChg chg="mod">
          <ac:chgData name="Ferrara, Owen G." userId="d81f1380-1dee-4254-bf21-9cca81f206a1" providerId="ADAL" clId="{124F9E72-3AFA-45B8-9CAF-96BF462ABECE}" dt="2021-04-26T19:30:35.231" v="1267" actId="1076"/>
          <ac:spMkLst>
            <pc:docMk/>
            <pc:sldMk cId="3619913135" sldId="298"/>
            <ac:spMk id="14" creationId="{00000000-0000-0000-0000-000000000000}"/>
          </ac:spMkLst>
        </pc:spChg>
        <pc:spChg chg="add del mod">
          <ac:chgData name="Ferrara, Owen G." userId="d81f1380-1dee-4254-bf21-9cca81f206a1" providerId="ADAL" clId="{124F9E72-3AFA-45B8-9CAF-96BF462ABECE}" dt="2021-04-26T15:23:15.095" v="42" actId="478"/>
          <ac:spMkLst>
            <pc:docMk/>
            <pc:sldMk cId="3619913135" sldId="298"/>
            <ac:spMk id="16" creationId="{4E32EC59-933E-4CFB-B173-9CE8C394C9B8}"/>
          </ac:spMkLst>
        </pc:spChg>
        <pc:spChg chg="add mod">
          <ac:chgData name="Ferrara, Owen G." userId="d81f1380-1dee-4254-bf21-9cca81f206a1" providerId="ADAL" clId="{124F9E72-3AFA-45B8-9CAF-96BF462ABECE}" dt="2021-04-26T19:30:50.004" v="1270" actId="1076"/>
          <ac:spMkLst>
            <pc:docMk/>
            <pc:sldMk cId="3619913135" sldId="298"/>
            <ac:spMk id="16" creationId="{B26A48C8-BE75-46C2-B2A6-529C31393069}"/>
          </ac:spMkLst>
        </pc:spChg>
        <pc:spChg chg="mod">
          <ac:chgData name="Ferrara, Owen G." userId="d81f1380-1dee-4254-bf21-9cca81f206a1" providerId="ADAL" clId="{124F9E72-3AFA-45B8-9CAF-96BF462ABECE}" dt="2021-04-26T19:36:19.117" v="1330" actId="14100"/>
          <ac:spMkLst>
            <pc:docMk/>
            <pc:sldMk cId="3619913135" sldId="298"/>
            <ac:spMk id="17" creationId="{00000000-0000-0000-0000-000000000000}"/>
          </ac:spMkLst>
        </pc:spChg>
        <pc:spChg chg="del">
          <ac:chgData name="Ferrara, Owen G." userId="d81f1380-1dee-4254-bf21-9cca81f206a1" providerId="ADAL" clId="{124F9E72-3AFA-45B8-9CAF-96BF462ABECE}" dt="2021-04-26T15:48:39.950" v="648" actId="478"/>
          <ac:spMkLst>
            <pc:docMk/>
            <pc:sldMk cId="3619913135" sldId="298"/>
            <ac:spMk id="18" creationId="{00000000-0000-0000-0000-000000000000}"/>
          </ac:spMkLst>
        </pc:spChg>
        <pc:spChg chg="add del mod">
          <ac:chgData name="Ferrara, Owen G." userId="d81f1380-1dee-4254-bf21-9cca81f206a1" providerId="ADAL" clId="{124F9E72-3AFA-45B8-9CAF-96BF462ABECE}" dt="2021-04-26T15:54:04.396" v="1039" actId="478"/>
          <ac:spMkLst>
            <pc:docMk/>
            <pc:sldMk cId="3619913135" sldId="298"/>
            <ac:spMk id="20" creationId="{A3B71836-10CF-4F08-8873-26FBA71E007D}"/>
          </ac:spMkLst>
        </pc:spChg>
        <pc:spChg chg="del">
          <ac:chgData name="Ferrara, Owen G." userId="d81f1380-1dee-4254-bf21-9cca81f206a1" providerId="ADAL" clId="{124F9E72-3AFA-45B8-9CAF-96BF462ABECE}" dt="2021-04-26T15:48:51.710" v="651" actId="478"/>
          <ac:spMkLst>
            <pc:docMk/>
            <pc:sldMk cId="3619913135" sldId="298"/>
            <ac:spMk id="21" creationId="{00000000-0000-0000-0000-000000000000}"/>
          </ac:spMkLst>
        </pc:spChg>
        <pc:spChg chg="mod">
          <ac:chgData name="Ferrara, Owen G." userId="d81f1380-1dee-4254-bf21-9cca81f206a1" providerId="ADAL" clId="{124F9E72-3AFA-45B8-9CAF-96BF462ABECE}" dt="2021-04-26T19:36:26.989" v="1333" actId="14100"/>
          <ac:spMkLst>
            <pc:docMk/>
            <pc:sldMk cId="3619913135" sldId="298"/>
            <ac:spMk id="22" creationId="{00000000-0000-0000-0000-000000000000}"/>
          </ac:spMkLst>
        </pc:spChg>
        <pc:spChg chg="mod">
          <ac:chgData name="Ferrara, Owen G." userId="d81f1380-1dee-4254-bf21-9cca81f206a1" providerId="ADAL" clId="{124F9E72-3AFA-45B8-9CAF-96BF462ABECE}" dt="2021-04-26T15:49:49.613" v="721" actId="14100"/>
          <ac:spMkLst>
            <pc:docMk/>
            <pc:sldMk cId="3619913135" sldId="298"/>
            <ac:spMk id="24" creationId="{00000000-0000-0000-0000-000000000000}"/>
          </ac:spMkLst>
        </pc:spChg>
        <pc:spChg chg="mod">
          <ac:chgData name="Ferrara, Owen G." userId="d81f1380-1dee-4254-bf21-9cca81f206a1" providerId="ADAL" clId="{124F9E72-3AFA-45B8-9CAF-96BF462ABECE}" dt="2021-04-26T19:36:05.064" v="1328" actId="1076"/>
          <ac:spMkLst>
            <pc:docMk/>
            <pc:sldMk cId="3619913135" sldId="298"/>
            <ac:spMk id="24" creationId="{7FF7E622-6001-47F5-8254-6C0B8ED9559E}"/>
          </ac:spMkLst>
        </pc:spChg>
        <pc:spChg chg="mod">
          <ac:chgData name="Ferrara, Owen G." userId="d81f1380-1dee-4254-bf21-9cca81f206a1" providerId="ADAL" clId="{124F9E72-3AFA-45B8-9CAF-96BF462ABECE}" dt="2021-04-26T15:21:10.654" v="34" actId="313"/>
          <ac:spMkLst>
            <pc:docMk/>
            <pc:sldMk cId="3619913135" sldId="298"/>
            <ac:spMk id="29" creationId="{00000000-0000-0000-0000-000000000000}"/>
          </ac:spMkLst>
        </pc:spChg>
        <pc:spChg chg="del mod">
          <ac:chgData name="Ferrara, Owen G." userId="d81f1380-1dee-4254-bf21-9cca81f206a1" providerId="ADAL" clId="{124F9E72-3AFA-45B8-9CAF-96BF462ABECE}" dt="2021-04-26T15:19:11.860" v="2" actId="478"/>
          <ac:spMkLst>
            <pc:docMk/>
            <pc:sldMk cId="3619913135" sldId="298"/>
            <ac:spMk id="30" creationId="{00000000-0000-0000-0000-000000000000}"/>
          </ac:spMkLst>
        </pc:spChg>
        <pc:spChg chg="add del mod">
          <ac:chgData name="Ferrara, Owen G." userId="d81f1380-1dee-4254-bf21-9cca81f206a1" providerId="ADAL" clId="{124F9E72-3AFA-45B8-9CAF-96BF462ABECE}" dt="2021-04-26T15:50:17.962" v="727"/>
          <ac:spMkLst>
            <pc:docMk/>
            <pc:sldMk cId="3619913135" sldId="298"/>
            <ac:spMk id="30" creationId="{915CA5F9-92ED-485F-9FC3-86B6169859C0}"/>
          </ac:spMkLst>
        </pc:spChg>
        <pc:spChg chg="mod">
          <ac:chgData name="Ferrara, Owen G." userId="d81f1380-1dee-4254-bf21-9cca81f206a1" providerId="ADAL" clId="{124F9E72-3AFA-45B8-9CAF-96BF462ABECE}" dt="2021-04-26T15:43:36.375" v="318"/>
          <ac:spMkLst>
            <pc:docMk/>
            <pc:sldMk cId="3619913135" sldId="298"/>
            <ac:spMk id="34" creationId="{C73E03F5-9F36-498E-972F-A115EE89E38F}"/>
          </ac:spMkLst>
        </pc:spChg>
        <pc:spChg chg="mod">
          <ac:chgData name="Ferrara, Owen G." userId="d81f1380-1dee-4254-bf21-9cca81f206a1" providerId="ADAL" clId="{124F9E72-3AFA-45B8-9CAF-96BF462ABECE}" dt="2021-04-26T15:43:36.375" v="318"/>
          <ac:spMkLst>
            <pc:docMk/>
            <pc:sldMk cId="3619913135" sldId="298"/>
            <ac:spMk id="35" creationId="{AA8C6B9D-30D7-4297-9710-6174D08DFD1D}"/>
          </ac:spMkLst>
        </pc:spChg>
        <pc:spChg chg="mod">
          <ac:chgData name="Ferrara, Owen G." userId="d81f1380-1dee-4254-bf21-9cca81f206a1" providerId="ADAL" clId="{124F9E72-3AFA-45B8-9CAF-96BF462ABECE}" dt="2021-04-26T15:43:36.375" v="318"/>
          <ac:spMkLst>
            <pc:docMk/>
            <pc:sldMk cId="3619913135" sldId="298"/>
            <ac:spMk id="36" creationId="{0AF027B8-88B7-4A6E-AF9A-CEF7F7F013F1}"/>
          </ac:spMkLst>
        </pc:spChg>
        <pc:spChg chg="mod">
          <ac:chgData name="Ferrara, Owen G." userId="d81f1380-1dee-4254-bf21-9cca81f206a1" providerId="ADAL" clId="{124F9E72-3AFA-45B8-9CAF-96BF462ABECE}" dt="2021-04-26T15:43:36.375" v="318"/>
          <ac:spMkLst>
            <pc:docMk/>
            <pc:sldMk cId="3619913135" sldId="298"/>
            <ac:spMk id="37" creationId="{5421E883-75E7-420C-B00F-839AC02CE42E}"/>
          </ac:spMkLst>
        </pc:spChg>
        <pc:grpChg chg="add del mod">
          <ac:chgData name="Ferrara, Owen G." userId="d81f1380-1dee-4254-bf21-9cca81f206a1" providerId="ADAL" clId="{124F9E72-3AFA-45B8-9CAF-96BF462ABECE}" dt="2021-04-26T15:43:44.426" v="321"/>
          <ac:grpSpMkLst>
            <pc:docMk/>
            <pc:sldMk cId="3619913135" sldId="298"/>
            <ac:grpSpMk id="32" creationId="{671337AF-1D9D-4370-B559-770A8837604F}"/>
          </ac:grpSpMkLst>
        </pc:grpChg>
        <pc:graphicFrameChg chg="mod">
          <ac:chgData name="Ferrara, Owen G." userId="d81f1380-1dee-4254-bf21-9cca81f206a1" providerId="ADAL" clId="{124F9E72-3AFA-45B8-9CAF-96BF462ABECE}" dt="2021-04-26T19:35:27.568" v="1322" actId="1076"/>
          <ac:graphicFrameMkLst>
            <pc:docMk/>
            <pc:sldMk cId="3619913135" sldId="298"/>
            <ac:graphicFrameMk id="21" creationId="{E98929F9-4CC2-434A-B3D5-D55B6975664C}"/>
          </ac:graphicFrameMkLst>
        </pc:graphicFrameChg>
        <pc:graphicFrameChg chg="mod">
          <ac:chgData name="Ferrara, Owen G." userId="d81f1380-1dee-4254-bf21-9cca81f206a1" providerId="ADAL" clId="{124F9E72-3AFA-45B8-9CAF-96BF462ABECE}" dt="2021-04-26T19:34:55.197" v="1321"/>
          <ac:graphicFrameMkLst>
            <pc:docMk/>
            <pc:sldMk cId="3619913135" sldId="298"/>
            <ac:graphicFrameMk id="35" creationId="{CB552632-E4D6-4A44-A4DD-6BE9F1583472}"/>
          </ac:graphicFrameMkLst>
        </pc:graphicFrameChg>
        <pc:picChg chg="mod">
          <ac:chgData name="Ferrara, Owen G." userId="d81f1380-1dee-4254-bf21-9cca81f206a1" providerId="ADAL" clId="{124F9E72-3AFA-45B8-9CAF-96BF462ABECE}" dt="2021-04-26T19:41:31.489" v="1340" actId="1076"/>
          <ac:picMkLst>
            <pc:docMk/>
            <pc:sldMk cId="3619913135" sldId="298"/>
            <ac:picMk id="3" creationId="{19790EA0-992C-43DA-BD81-E54EFA25CDD9}"/>
          </ac:picMkLst>
        </pc:picChg>
        <pc:picChg chg="mod">
          <ac:chgData name="Ferrara, Owen G." userId="d81f1380-1dee-4254-bf21-9cca81f206a1" providerId="ADAL" clId="{124F9E72-3AFA-45B8-9CAF-96BF462ABECE}" dt="2021-04-26T19:30:52.788" v="1271" actId="1076"/>
          <ac:picMkLst>
            <pc:docMk/>
            <pc:sldMk cId="3619913135" sldId="298"/>
            <ac:picMk id="8" creationId="{90400627-45A5-4F41-B3CA-E36BEF913E96}"/>
          </ac:picMkLst>
        </pc:picChg>
        <pc:picChg chg="add mod">
          <ac:chgData name="Ferrara, Owen G." userId="d81f1380-1dee-4254-bf21-9cca81f206a1" providerId="ADAL" clId="{124F9E72-3AFA-45B8-9CAF-96BF462ABECE}" dt="2021-04-26T15:41:46.823" v="245" actId="1076"/>
          <ac:picMkLst>
            <pc:docMk/>
            <pc:sldMk cId="3619913135" sldId="298"/>
            <ac:picMk id="31" creationId="{90400627-45A5-4F41-B3CA-E36BEF913E96}"/>
          </ac:picMkLst>
        </pc:picChg>
        <pc:picChg chg="mod">
          <ac:chgData name="Ferrara, Owen G." userId="d81f1380-1dee-4254-bf21-9cca81f206a1" providerId="ADAL" clId="{124F9E72-3AFA-45B8-9CAF-96BF462ABECE}" dt="2021-04-26T15:57:15.841" v="1063" actId="1076"/>
          <ac:picMkLst>
            <pc:docMk/>
            <pc:sldMk cId="3619913135" sldId="298"/>
            <ac:picMk id="31" creationId="{EDEB4633-0505-46CF-8DCF-B2F3BDCEF4CD}"/>
          </ac:picMkLst>
        </pc:picChg>
        <pc:picChg chg="mod">
          <ac:chgData name="Ferrara, Owen G." userId="d81f1380-1dee-4254-bf21-9cca81f206a1" providerId="ADAL" clId="{124F9E72-3AFA-45B8-9CAF-96BF462ABECE}" dt="2021-04-26T15:58:49.336" v="1264" actId="1076"/>
          <ac:picMkLst>
            <pc:docMk/>
            <pc:sldMk cId="3619913135" sldId="298"/>
            <ac:picMk id="34" creationId="{91AF8626-3C30-4589-9568-6F8495FAACA7}"/>
          </ac:picMkLst>
        </pc:picChg>
      </pc:sldChg>
      <pc:sldChg chg="addSp delSp modSp new del mod">
        <pc:chgData name="Ferrara, Owen G." userId="d81f1380-1dee-4254-bf21-9cca81f206a1" providerId="ADAL" clId="{124F9E72-3AFA-45B8-9CAF-96BF462ABECE}" dt="2021-04-28T16:34:17.298" v="4530" actId="2696"/>
        <pc:sldMkLst>
          <pc:docMk/>
          <pc:sldMk cId="2940569115" sldId="299"/>
        </pc:sldMkLst>
        <pc:spChg chg="del">
          <ac:chgData name="Ferrara, Owen G." userId="d81f1380-1dee-4254-bf21-9cca81f206a1" providerId="ADAL" clId="{124F9E72-3AFA-45B8-9CAF-96BF462ABECE}" dt="2021-04-26T15:36:21.203" v="64" actId="478"/>
          <ac:spMkLst>
            <pc:docMk/>
            <pc:sldMk cId="2940569115" sldId="299"/>
            <ac:spMk id="3" creationId="{6DA67969-AC74-4A9D-8EF8-2F8B105E4A6D}"/>
          </ac:spMkLst>
        </pc:spChg>
        <pc:spChg chg="add mod">
          <ac:chgData name="Ferrara, Owen G." userId="d81f1380-1dee-4254-bf21-9cca81f206a1" providerId="ADAL" clId="{124F9E72-3AFA-45B8-9CAF-96BF462ABECE}" dt="2021-04-28T00:03:47.952" v="2887" actId="122"/>
          <ac:spMkLst>
            <pc:docMk/>
            <pc:sldMk cId="2940569115" sldId="299"/>
            <ac:spMk id="4" creationId="{D33FFA82-77D0-45E6-87CB-C8A09161A61D}"/>
          </ac:spMkLst>
        </pc:spChg>
        <pc:spChg chg="add mod">
          <ac:chgData name="Ferrara, Owen G." userId="d81f1380-1dee-4254-bf21-9cca81f206a1" providerId="ADAL" clId="{124F9E72-3AFA-45B8-9CAF-96BF462ABECE}" dt="2021-04-28T00:03:47.952" v="2887" actId="122"/>
          <ac:spMkLst>
            <pc:docMk/>
            <pc:sldMk cId="2940569115" sldId="299"/>
            <ac:spMk id="5" creationId="{A0AD0A0E-2E63-49C6-8C60-07E0EA3CBD37}"/>
          </ac:spMkLst>
        </pc:spChg>
        <pc:spChg chg="add mod">
          <ac:chgData name="Ferrara, Owen G." userId="d81f1380-1dee-4254-bf21-9cca81f206a1" providerId="ADAL" clId="{124F9E72-3AFA-45B8-9CAF-96BF462ABECE}" dt="2021-04-28T00:03:47.952" v="2887" actId="122"/>
          <ac:spMkLst>
            <pc:docMk/>
            <pc:sldMk cId="2940569115" sldId="299"/>
            <ac:spMk id="7" creationId="{0B881BB8-C748-4D70-BEBB-76C16F301E89}"/>
          </ac:spMkLst>
        </pc:spChg>
        <pc:spChg chg="add mod">
          <ac:chgData name="Ferrara, Owen G." userId="d81f1380-1dee-4254-bf21-9cca81f206a1" providerId="ADAL" clId="{124F9E72-3AFA-45B8-9CAF-96BF462ABECE}" dt="2021-04-28T00:03:47.952" v="2887" actId="122"/>
          <ac:spMkLst>
            <pc:docMk/>
            <pc:sldMk cId="2940569115" sldId="299"/>
            <ac:spMk id="8" creationId="{25F15FFD-76AE-4C92-BB68-81FCBEAF1E2A}"/>
          </ac:spMkLst>
        </pc:spChg>
        <pc:spChg chg="mod">
          <ac:chgData name="Ferrara, Owen G." userId="d81f1380-1dee-4254-bf21-9cca81f206a1" providerId="ADAL" clId="{124F9E72-3AFA-45B8-9CAF-96BF462ABECE}" dt="2021-04-26T19:49:44.681" v="1414" actId="1076"/>
          <ac:spMkLst>
            <pc:docMk/>
            <pc:sldMk cId="2940569115" sldId="299"/>
            <ac:spMk id="11" creationId="{BFCDD117-F0A0-4D2F-BC31-9AC59579A2E8}"/>
          </ac:spMkLst>
        </pc:spChg>
        <pc:spChg chg="mod">
          <ac:chgData name="Ferrara, Owen G." userId="d81f1380-1dee-4254-bf21-9cca81f206a1" providerId="ADAL" clId="{124F9E72-3AFA-45B8-9CAF-96BF462ABECE}" dt="2021-04-26T19:49:34.464" v="1413" actId="1076"/>
          <ac:spMkLst>
            <pc:docMk/>
            <pc:sldMk cId="2940569115" sldId="299"/>
            <ac:spMk id="12" creationId="{65904050-6BF3-4F36-B2C1-78D5BDA5E32B}"/>
          </ac:spMkLst>
        </pc:spChg>
        <pc:spChg chg="mod">
          <ac:chgData name="Ferrara, Owen G." userId="d81f1380-1dee-4254-bf21-9cca81f206a1" providerId="ADAL" clId="{124F9E72-3AFA-45B8-9CAF-96BF462ABECE}" dt="2021-04-26T19:49:28.896" v="1412" actId="14100"/>
          <ac:spMkLst>
            <pc:docMk/>
            <pc:sldMk cId="2940569115" sldId="299"/>
            <ac:spMk id="13" creationId="{B751A02F-1F91-4E51-A6B1-FD4F48AC8362}"/>
          </ac:spMkLst>
        </pc:spChg>
        <pc:spChg chg="mod">
          <ac:chgData name="Ferrara, Owen G." userId="d81f1380-1dee-4254-bf21-9cca81f206a1" providerId="ADAL" clId="{124F9E72-3AFA-45B8-9CAF-96BF462ABECE}" dt="2021-04-26T19:49:46.863" v="1415" actId="1076"/>
          <ac:spMkLst>
            <pc:docMk/>
            <pc:sldMk cId="2940569115" sldId="299"/>
            <ac:spMk id="14" creationId="{5F915556-D98B-4D0C-A4CB-B15115B7A78E}"/>
          </ac:spMkLst>
        </pc:spChg>
        <pc:spChg chg="mod">
          <ac:chgData name="Ferrara, Owen G." userId="d81f1380-1dee-4254-bf21-9cca81f206a1" providerId="ADAL" clId="{124F9E72-3AFA-45B8-9CAF-96BF462ABECE}" dt="2021-04-26T20:23:07.263" v="1674" actId="1076"/>
          <ac:spMkLst>
            <pc:docMk/>
            <pc:sldMk cId="2940569115" sldId="299"/>
            <ac:spMk id="17" creationId="{E666E1E3-180B-4928-9A31-C8EEE2270AEC}"/>
          </ac:spMkLst>
        </pc:spChg>
        <pc:spChg chg="mod">
          <ac:chgData name="Ferrara, Owen G." userId="d81f1380-1dee-4254-bf21-9cca81f206a1" providerId="ADAL" clId="{124F9E72-3AFA-45B8-9CAF-96BF462ABECE}" dt="2021-04-26T20:23:07.263" v="1674" actId="1076"/>
          <ac:spMkLst>
            <pc:docMk/>
            <pc:sldMk cId="2940569115" sldId="299"/>
            <ac:spMk id="18" creationId="{9786DE08-CB19-4EB7-A0D9-2E1857F4172D}"/>
          </ac:spMkLst>
        </pc:spChg>
        <pc:grpChg chg="add mod">
          <ac:chgData name="Ferrara, Owen G." userId="d81f1380-1dee-4254-bf21-9cca81f206a1" providerId="ADAL" clId="{124F9E72-3AFA-45B8-9CAF-96BF462ABECE}" dt="2021-04-26T15:38:33.669" v="106" actId="164"/>
          <ac:grpSpMkLst>
            <pc:docMk/>
            <pc:sldMk cId="2940569115" sldId="299"/>
            <ac:grpSpMk id="6" creationId="{7BAFDAAB-C3C8-400E-9795-27B4FBD9FD77}"/>
          </ac:grpSpMkLst>
        </pc:grpChg>
        <pc:grpChg chg="add mod">
          <ac:chgData name="Ferrara, Owen G." userId="d81f1380-1dee-4254-bf21-9cca81f206a1" providerId="ADAL" clId="{124F9E72-3AFA-45B8-9CAF-96BF462ABECE}" dt="2021-04-28T00:03:51.679" v="2888" actId="1076"/>
          <ac:grpSpMkLst>
            <pc:docMk/>
            <pc:sldMk cId="2940569115" sldId="299"/>
            <ac:grpSpMk id="9" creationId="{8E42D345-3F7B-4E7A-9549-A803B719394C}"/>
          </ac:grpSpMkLst>
        </pc:grpChg>
        <pc:grpChg chg="add mod">
          <ac:chgData name="Ferrara, Owen G." userId="d81f1380-1dee-4254-bf21-9cca81f206a1" providerId="ADAL" clId="{124F9E72-3AFA-45B8-9CAF-96BF462ABECE}" dt="2021-04-26T19:48:02.404" v="1359" actId="1076"/>
          <ac:grpSpMkLst>
            <pc:docMk/>
            <pc:sldMk cId="2940569115" sldId="299"/>
            <ac:grpSpMk id="10" creationId="{466082EA-91CD-435C-9C60-F9A6F3940962}"/>
          </ac:grpSpMkLst>
        </pc:grpChg>
        <pc:grpChg chg="mod">
          <ac:chgData name="Ferrara, Owen G." userId="d81f1380-1dee-4254-bf21-9cca81f206a1" providerId="ADAL" clId="{124F9E72-3AFA-45B8-9CAF-96BF462ABECE}" dt="2021-04-26T20:23:07.263" v="1674" actId="1076"/>
          <ac:grpSpMkLst>
            <pc:docMk/>
            <pc:sldMk cId="2940569115" sldId="299"/>
            <ac:grpSpMk id="15" creationId="{47783A2F-468E-4662-B455-57EDC38D8ACF}"/>
          </ac:grpSpMkLst>
        </pc:grpChg>
        <pc:grpChg chg="mod">
          <ac:chgData name="Ferrara, Owen G." userId="d81f1380-1dee-4254-bf21-9cca81f206a1" providerId="ADAL" clId="{124F9E72-3AFA-45B8-9CAF-96BF462ABECE}" dt="2021-04-26T20:23:07.263" v="1674" actId="1076"/>
          <ac:grpSpMkLst>
            <pc:docMk/>
            <pc:sldMk cId="2940569115" sldId="299"/>
            <ac:grpSpMk id="16" creationId="{AA2474CB-BEE6-40E5-91B5-BD4A62745850}"/>
          </ac:grpSpMkLst>
        </pc:grpChg>
        <pc:graphicFrameChg chg="mod">
          <ac:chgData name="Ferrara, Owen G." userId="d81f1380-1dee-4254-bf21-9cca81f206a1" providerId="ADAL" clId="{124F9E72-3AFA-45B8-9CAF-96BF462ABECE}" dt="2021-04-26T20:23:00.841" v="1672" actId="1076"/>
          <ac:graphicFrameMkLst>
            <pc:docMk/>
            <pc:sldMk cId="2940569115" sldId="299"/>
            <ac:graphicFrameMk id="3" creationId="{83883838-B7F6-4522-ACD7-927E2A4995EC}"/>
          </ac:graphicFrameMkLst>
        </pc:graphicFrameChg>
        <pc:graphicFrameChg chg="add mod">
          <ac:chgData name="Ferrara, Owen G." userId="d81f1380-1dee-4254-bf21-9cca81f206a1" providerId="ADAL" clId="{124F9E72-3AFA-45B8-9CAF-96BF462ABECE}" dt="2021-04-26T20:13:31.186" v="1571"/>
          <ac:graphicFrameMkLst>
            <pc:docMk/>
            <pc:sldMk cId="2940569115" sldId="299"/>
            <ac:graphicFrameMk id="15" creationId="{83883838-B7F6-4522-ACD7-927E2A4995EC}"/>
          </ac:graphicFrameMkLst>
        </pc:graphicFrameChg>
        <pc:picChg chg="mod">
          <ac:chgData name="Ferrara, Owen G." userId="d81f1380-1dee-4254-bf21-9cca81f206a1" providerId="ADAL" clId="{124F9E72-3AFA-45B8-9CAF-96BF462ABECE}" dt="2021-04-26T20:23:07.263" v="1674" actId="1076"/>
          <ac:picMkLst>
            <pc:docMk/>
            <pc:sldMk cId="2940569115" sldId="299"/>
            <ac:picMk id="19" creationId="{051FC278-47EA-42FF-8A73-049C07331EC7}"/>
          </ac:picMkLst>
        </pc:picChg>
        <pc:picChg chg="mod">
          <ac:chgData name="Ferrara, Owen G." userId="d81f1380-1dee-4254-bf21-9cca81f206a1" providerId="ADAL" clId="{124F9E72-3AFA-45B8-9CAF-96BF462ABECE}" dt="2021-04-26T20:23:07.263" v="1674" actId="1076"/>
          <ac:picMkLst>
            <pc:docMk/>
            <pc:sldMk cId="2940569115" sldId="299"/>
            <ac:picMk id="20" creationId="{FD0F56A9-C563-417F-A473-0D14D576C3F9}"/>
          </ac:picMkLst>
        </pc:picChg>
      </pc:sldChg>
      <pc:sldChg chg="addSp delSp modSp mod">
        <pc:chgData name="Ferrara, Owen G." userId="d81f1380-1dee-4254-bf21-9cca81f206a1" providerId="ADAL" clId="{124F9E72-3AFA-45B8-9CAF-96BF462ABECE}" dt="2021-04-28T16:33:13.484" v="4529" actId="20577"/>
        <pc:sldMkLst>
          <pc:docMk/>
          <pc:sldMk cId="317498800" sldId="300"/>
        </pc:sldMkLst>
        <pc:spChg chg="mod">
          <ac:chgData name="Ferrara, Owen G." userId="d81f1380-1dee-4254-bf21-9cca81f206a1" providerId="ADAL" clId="{124F9E72-3AFA-45B8-9CAF-96BF462ABECE}" dt="2021-04-28T15:59:43.452" v="3718" actId="20577"/>
          <ac:spMkLst>
            <pc:docMk/>
            <pc:sldMk cId="317498800" sldId="300"/>
            <ac:spMk id="4" creationId="{00000000-0000-0000-0000-000000000000}"/>
          </ac:spMkLst>
        </pc:spChg>
        <pc:spChg chg="add mod ord">
          <ac:chgData name="Ferrara, Owen G." userId="d81f1380-1dee-4254-bf21-9cca81f206a1" providerId="ADAL" clId="{124F9E72-3AFA-45B8-9CAF-96BF462ABECE}" dt="2021-04-28T16:10:24.341" v="4115" actId="164"/>
          <ac:spMkLst>
            <pc:docMk/>
            <pc:sldMk cId="317498800" sldId="300"/>
            <ac:spMk id="5" creationId="{DFC3510D-20EA-46B6-AFAE-FE248B69BCFB}"/>
          </ac:spMkLst>
        </pc:spChg>
        <pc:spChg chg="mod">
          <ac:chgData name="Ferrara, Owen G." userId="d81f1380-1dee-4254-bf21-9cca81f206a1" providerId="ADAL" clId="{124F9E72-3AFA-45B8-9CAF-96BF462ABECE}" dt="2021-04-28T16:10:24.341" v="4115" actId="164"/>
          <ac:spMkLst>
            <pc:docMk/>
            <pc:sldMk cId="317498800" sldId="300"/>
            <ac:spMk id="6" creationId="{33F402C5-BB79-4FDE-AC09-46EFBC5AD6AF}"/>
          </ac:spMkLst>
        </pc:spChg>
        <pc:spChg chg="mod">
          <ac:chgData name="Ferrara, Owen G." userId="d81f1380-1dee-4254-bf21-9cca81f206a1" providerId="ADAL" clId="{124F9E72-3AFA-45B8-9CAF-96BF462ABECE}" dt="2021-04-28T16:31:26.174" v="4514" actId="313"/>
          <ac:spMkLst>
            <pc:docMk/>
            <pc:sldMk cId="317498800" sldId="300"/>
            <ac:spMk id="7" creationId="{00000000-0000-0000-0000-000000000000}"/>
          </ac:spMkLst>
        </pc:spChg>
        <pc:spChg chg="mod">
          <ac:chgData name="Ferrara, Owen G." userId="d81f1380-1dee-4254-bf21-9cca81f206a1" providerId="ADAL" clId="{124F9E72-3AFA-45B8-9CAF-96BF462ABECE}" dt="2021-04-28T16:10:34.305" v="4117" actId="14100"/>
          <ac:spMkLst>
            <pc:docMk/>
            <pc:sldMk cId="317498800" sldId="300"/>
            <ac:spMk id="9" creationId="{00000000-0000-0000-0000-000000000000}"/>
          </ac:spMkLst>
        </pc:spChg>
        <pc:spChg chg="mod">
          <ac:chgData name="Ferrara, Owen G." userId="d81f1380-1dee-4254-bf21-9cca81f206a1" providerId="ADAL" clId="{124F9E72-3AFA-45B8-9CAF-96BF462ABECE}" dt="2021-04-28T15:59:06.829" v="3703" actId="20577"/>
          <ac:spMkLst>
            <pc:docMk/>
            <pc:sldMk cId="317498800" sldId="300"/>
            <ac:spMk id="10" creationId="{00000000-0000-0000-0000-000000000000}"/>
          </ac:spMkLst>
        </pc:spChg>
        <pc:spChg chg="mod">
          <ac:chgData name="Ferrara, Owen G." userId="d81f1380-1dee-4254-bf21-9cca81f206a1" providerId="ADAL" clId="{124F9E72-3AFA-45B8-9CAF-96BF462ABECE}" dt="2021-04-28T16:13:35.041" v="4285" actId="1076"/>
          <ac:spMkLst>
            <pc:docMk/>
            <pc:sldMk cId="317498800" sldId="300"/>
            <ac:spMk id="11" creationId="{00000000-0000-0000-0000-000000000000}"/>
          </ac:spMkLst>
        </pc:spChg>
        <pc:spChg chg="mod">
          <ac:chgData name="Ferrara, Owen G." userId="d81f1380-1dee-4254-bf21-9cca81f206a1" providerId="ADAL" clId="{124F9E72-3AFA-45B8-9CAF-96BF462ABECE}" dt="2021-04-28T16:16:18.500" v="4292" actId="20578"/>
          <ac:spMkLst>
            <pc:docMk/>
            <pc:sldMk cId="317498800" sldId="300"/>
            <ac:spMk id="13" creationId="{00000000-0000-0000-0000-000000000000}"/>
          </ac:spMkLst>
        </pc:spChg>
        <pc:spChg chg="mod">
          <ac:chgData name="Ferrara, Owen G." userId="d81f1380-1dee-4254-bf21-9cca81f206a1" providerId="ADAL" clId="{124F9E72-3AFA-45B8-9CAF-96BF462ABECE}" dt="2021-04-28T00:04:16.159" v="2892" actId="14100"/>
          <ac:spMkLst>
            <pc:docMk/>
            <pc:sldMk cId="317498800" sldId="300"/>
            <ac:spMk id="14" creationId="{00000000-0000-0000-0000-000000000000}"/>
          </ac:spMkLst>
        </pc:spChg>
        <pc:spChg chg="add del mod">
          <ac:chgData name="Ferrara, Owen G." userId="d81f1380-1dee-4254-bf21-9cca81f206a1" providerId="ADAL" clId="{124F9E72-3AFA-45B8-9CAF-96BF462ABECE}" dt="2021-04-28T00:30:41.868" v="3036"/>
          <ac:spMkLst>
            <pc:docMk/>
            <pc:sldMk cId="317498800" sldId="300"/>
            <ac:spMk id="16" creationId="{58B304FF-1F23-46AA-9A10-6F4BA9C212F7}"/>
          </ac:spMkLst>
        </pc:spChg>
        <pc:spChg chg="del mod">
          <ac:chgData name="Ferrara, Owen G." userId="d81f1380-1dee-4254-bf21-9cca81f206a1" providerId="ADAL" clId="{124F9E72-3AFA-45B8-9CAF-96BF462ABECE}" dt="2021-04-26T20:46:06.460" v="2000" actId="478"/>
          <ac:spMkLst>
            <pc:docMk/>
            <pc:sldMk cId="317498800" sldId="300"/>
            <ac:spMk id="16" creationId="{B26A48C8-BE75-46C2-B2A6-529C31393069}"/>
          </ac:spMkLst>
        </pc:spChg>
        <pc:spChg chg="mod">
          <ac:chgData name="Ferrara, Owen G." userId="d81f1380-1dee-4254-bf21-9cca81f206a1" providerId="ADAL" clId="{124F9E72-3AFA-45B8-9CAF-96BF462ABECE}" dt="2021-04-28T00:39:49.172" v="3521" actId="1076"/>
          <ac:spMkLst>
            <pc:docMk/>
            <pc:sldMk cId="317498800" sldId="300"/>
            <ac:spMk id="17" creationId="{00000000-0000-0000-0000-000000000000}"/>
          </ac:spMkLst>
        </pc:spChg>
        <pc:spChg chg="add mod">
          <ac:chgData name="Ferrara, Owen G." userId="d81f1380-1dee-4254-bf21-9cca81f206a1" providerId="ADAL" clId="{124F9E72-3AFA-45B8-9CAF-96BF462ABECE}" dt="2021-04-28T16:30:58.523" v="4502" actId="20577"/>
          <ac:spMkLst>
            <pc:docMk/>
            <pc:sldMk cId="317498800" sldId="300"/>
            <ac:spMk id="18" creationId="{FAD07186-7690-4BD5-B3C3-01D55578B753}"/>
          </ac:spMkLst>
        </pc:spChg>
        <pc:spChg chg="add mod">
          <ac:chgData name="Ferrara, Owen G." userId="d81f1380-1dee-4254-bf21-9cca81f206a1" providerId="ADAL" clId="{124F9E72-3AFA-45B8-9CAF-96BF462ABECE}" dt="2021-04-28T16:21:02.894" v="4489" actId="1076"/>
          <ac:spMkLst>
            <pc:docMk/>
            <pc:sldMk cId="317498800" sldId="300"/>
            <ac:spMk id="19" creationId="{87D06392-42FA-4933-BDF3-E72ABFDE7426}"/>
          </ac:spMkLst>
        </pc:spChg>
        <pc:spChg chg="mod">
          <ac:chgData name="Ferrara, Owen G." userId="d81f1380-1dee-4254-bf21-9cca81f206a1" providerId="ADAL" clId="{124F9E72-3AFA-45B8-9CAF-96BF462ABECE}" dt="2021-04-28T16:33:09.591" v="4528" actId="20577"/>
          <ac:spMkLst>
            <pc:docMk/>
            <pc:sldMk cId="317498800" sldId="300"/>
            <ac:spMk id="20" creationId="{31CB28FE-2007-40F3-8870-D861175E8690}"/>
          </ac:spMkLst>
        </pc:spChg>
        <pc:spChg chg="add mod">
          <ac:chgData name="Ferrara, Owen G." userId="d81f1380-1dee-4254-bf21-9cca81f206a1" providerId="ADAL" clId="{124F9E72-3AFA-45B8-9CAF-96BF462ABECE}" dt="2021-04-28T00:45:58.845" v="3689" actId="1076"/>
          <ac:spMkLst>
            <pc:docMk/>
            <pc:sldMk cId="317498800" sldId="300"/>
            <ac:spMk id="21" creationId="{D311D12E-6639-4FB0-9844-E2CE3CFD7B43}"/>
          </ac:spMkLst>
        </pc:spChg>
        <pc:spChg chg="mod">
          <ac:chgData name="Ferrara, Owen G." userId="d81f1380-1dee-4254-bf21-9cca81f206a1" providerId="ADAL" clId="{124F9E72-3AFA-45B8-9CAF-96BF462ABECE}" dt="2021-04-28T16:09:26.389" v="4100" actId="14100"/>
          <ac:spMkLst>
            <pc:docMk/>
            <pc:sldMk cId="317498800" sldId="300"/>
            <ac:spMk id="22" creationId="{00000000-0000-0000-0000-000000000000}"/>
          </ac:spMkLst>
        </pc:spChg>
        <pc:spChg chg="add mod">
          <ac:chgData name="Ferrara, Owen G." userId="d81f1380-1dee-4254-bf21-9cca81f206a1" providerId="ADAL" clId="{124F9E72-3AFA-45B8-9CAF-96BF462ABECE}" dt="2021-04-28T16:30:31.639" v="4496" actId="20578"/>
          <ac:spMkLst>
            <pc:docMk/>
            <pc:sldMk cId="317498800" sldId="300"/>
            <ac:spMk id="24" creationId="{66768B1A-3D57-483B-AC13-681D6B8BFF14}"/>
          </ac:spMkLst>
        </pc:spChg>
        <pc:spChg chg="mod">
          <ac:chgData name="Ferrara, Owen G." userId="d81f1380-1dee-4254-bf21-9cca81f206a1" providerId="ADAL" clId="{124F9E72-3AFA-45B8-9CAF-96BF462ABECE}" dt="2021-04-28T00:16:38.537" v="2959" actId="1076"/>
          <ac:spMkLst>
            <pc:docMk/>
            <pc:sldMk cId="317498800" sldId="300"/>
            <ac:spMk id="24" creationId="{7FF7E622-6001-47F5-8254-6C0B8ED9559E}"/>
          </ac:spMkLst>
        </pc:spChg>
        <pc:spChg chg="del mod">
          <ac:chgData name="Ferrara, Owen G." userId="d81f1380-1dee-4254-bf21-9cca81f206a1" providerId="ADAL" clId="{124F9E72-3AFA-45B8-9CAF-96BF462ABECE}" dt="2021-04-28T16:10:24.341" v="4115" actId="164"/>
          <ac:spMkLst>
            <pc:docMk/>
            <pc:sldMk cId="317498800" sldId="300"/>
            <ac:spMk id="25" creationId="{D2B36CE3-A280-405E-A604-FC357A06A0F9}"/>
          </ac:spMkLst>
        </pc:spChg>
        <pc:spChg chg="mod">
          <ac:chgData name="Ferrara, Owen G." userId="d81f1380-1dee-4254-bf21-9cca81f206a1" providerId="ADAL" clId="{124F9E72-3AFA-45B8-9CAF-96BF462ABECE}" dt="2021-04-26T19:57:55.078" v="1486" actId="113"/>
          <ac:spMkLst>
            <pc:docMk/>
            <pc:sldMk cId="317498800" sldId="300"/>
            <ac:spMk id="26" creationId="{02F26BF7-FBF4-4B7C-8ADB-149C3468EECB}"/>
          </ac:spMkLst>
        </pc:spChg>
        <pc:spChg chg="mod">
          <ac:chgData name="Ferrara, Owen G." userId="d81f1380-1dee-4254-bf21-9cca81f206a1" providerId="ADAL" clId="{124F9E72-3AFA-45B8-9CAF-96BF462ABECE}" dt="2021-04-28T15:58:41.463" v="3701" actId="115"/>
          <ac:spMkLst>
            <pc:docMk/>
            <pc:sldMk cId="317498800" sldId="300"/>
            <ac:spMk id="27" creationId="{C659BA8A-F13D-4CFB-9CBE-46D7BBD383CC}"/>
          </ac:spMkLst>
        </pc:spChg>
        <pc:spChg chg="add mod">
          <ac:chgData name="Ferrara, Owen G." userId="d81f1380-1dee-4254-bf21-9cca81f206a1" providerId="ADAL" clId="{124F9E72-3AFA-45B8-9CAF-96BF462ABECE}" dt="2021-04-28T00:48:15.877" v="3698" actId="1076"/>
          <ac:spMkLst>
            <pc:docMk/>
            <pc:sldMk cId="317498800" sldId="300"/>
            <ac:spMk id="28" creationId="{22BBA134-CE4C-4524-A718-B22A1B11A08C}"/>
          </ac:spMkLst>
        </pc:spChg>
        <pc:spChg chg="del mod">
          <ac:chgData name="Ferrara, Owen G." userId="d81f1380-1dee-4254-bf21-9cca81f206a1" providerId="ADAL" clId="{124F9E72-3AFA-45B8-9CAF-96BF462ABECE}" dt="2021-04-26T19:53:58.798" v="1463" actId="478"/>
          <ac:spMkLst>
            <pc:docMk/>
            <pc:sldMk cId="317498800" sldId="300"/>
            <ac:spMk id="28" creationId="{681E2190-BBB3-4462-AFCE-C3338B196218}"/>
          </ac:spMkLst>
        </pc:spChg>
        <pc:spChg chg="mod">
          <ac:chgData name="Ferrara, Owen G." userId="d81f1380-1dee-4254-bf21-9cca81f206a1" providerId="ADAL" clId="{124F9E72-3AFA-45B8-9CAF-96BF462ABECE}" dt="2021-04-26T19:57:59.286" v="1488" actId="1076"/>
          <ac:spMkLst>
            <pc:docMk/>
            <pc:sldMk cId="317498800" sldId="300"/>
            <ac:spMk id="30" creationId="{C3F68FD9-7351-4CD1-9667-91396455D4A0}"/>
          </ac:spMkLst>
        </pc:spChg>
        <pc:spChg chg="add mod">
          <ac:chgData name="Ferrara, Owen G." userId="d81f1380-1dee-4254-bf21-9cca81f206a1" providerId="ADAL" clId="{124F9E72-3AFA-45B8-9CAF-96BF462ABECE}" dt="2021-04-28T00:45:33.355" v="3683" actId="255"/>
          <ac:spMkLst>
            <pc:docMk/>
            <pc:sldMk cId="317498800" sldId="300"/>
            <ac:spMk id="31" creationId="{B8BB412D-2B0B-4054-BEB5-E0605BE07EC1}"/>
          </ac:spMkLst>
        </pc:spChg>
        <pc:spChg chg="add mod">
          <ac:chgData name="Ferrara, Owen G." userId="d81f1380-1dee-4254-bf21-9cca81f206a1" providerId="ADAL" clId="{124F9E72-3AFA-45B8-9CAF-96BF462ABECE}" dt="2021-04-26T20:17:34.457" v="1657" actId="20577"/>
          <ac:spMkLst>
            <pc:docMk/>
            <pc:sldMk cId="317498800" sldId="300"/>
            <ac:spMk id="33" creationId="{33F402C5-BB79-4FDE-AC09-46EFBC5AD6AF}"/>
          </ac:spMkLst>
        </pc:spChg>
        <pc:spChg chg="add mod">
          <ac:chgData name="Ferrara, Owen G." userId="d81f1380-1dee-4254-bf21-9cca81f206a1" providerId="ADAL" clId="{124F9E72-3AFA-45B8-9CAF-96BF462ABECE}" dt="2021-04-28T16:33:04.093" v="4527" actId="20577"/>
          <ac:spMkLst>
            <pc:docMk/>
            <pc:sldMk cId="317498800" sldId="300"/>
            <ac:spMk id="36" creationId="{034C60A9-1116-45D2-B934-6FD4BF8E1202}"/>
          </ac:spMkLst>
        </pc:spChg>
        <pc:spChg chg="mod">
          <ac:chgData name="Ferrara, Owen G." userId="d81f1380-1dee-4254-bf21-9cca81f206a1" providerId="ADAL" clId="{124F9E72-3AFA-45B8-9CAF-96BF462ABECE}" dt="2021-04-28T16:33:13.484" v="4529" actId="20577"/>
          <ac:spMkLst>
            <pc:docMk/>
            <pc:sldMk cId="317498800" sldId="300"/>
            <ac:spMk id="37" creationId="{C31F77C9-B439-49E0-AEA1-5BE182AF7237}"/>
          </ac:spMkLst>
        </pc:spChg>
        <pc:spChg chg="mod">
          <ac:chgData name="Ferrara, Owen G." userId="d81f1380-1dee-4254-bf21-9cca81f206a1" providerId="ADAL" clId="{124F9E72-3AFA-45B8-9CAF-96BF462ABECE}" dt="2021-04-28T16:26:58.801" v="4495" actId="255"/>
          <ac:spMkLst>
            <pc:docMk/>
            <pc:sldMk cId="317498800" sldId="300"/>
            <ac:spMk id="40" creationId="{4697B2AC-21F4-48E2-94D9-FE80F4F4A67E}"/>
          </ac:spMkLst>
        </pc:spChg>
        <pc:spChg chg="mod">
          <ac:chgData name="Ferrara, Owen G." userId="d81f1380-1dee-4254-bf21-9cca81f206a1" providerId="ADAL" clId="{124F9E72-3AFA-45B8-9CAF-96BF462ABECE}" dt="2021-04-28T16:26:54.661" v="4494" actId="255"/>
          <ac:spMkLst>
            <pc:docMk/>
            <pc:sldMk cId="317498800" sldId="300"/>
            <ac:spMk id="41" creationId="{78A090A6-A36A-47D2-B6C2-E5E84AA90F86}"/>
          </ac:spMkLst>
        </pc:spChg>
        <pc:grpChg chg="add mod">
          <ac:chgData name="Ferrara, Owen G." userId="d81f1380-1dee-4254-bf21-9cca81f206a1" providerId="ADAL" clId="{124F9E72-3AFA-45B8-9CAF-96BF462ABECE}" dt="2021-04-28T16:10:17.103" v="4114" actId="164"/>
          <ac:grpSpMkLst>
            <pc:docMk/>
            <pc:sldMk cId="317498800" sldId="300"/>
            <ac:grpSpMk id="3" creationId="{B4835113-30A8-47E0-93FF-3096734EA8CC}"/>
          </ac:grpSpMkLst>
        </pc:grpChg>
        <pc:grpChg chg="add mod">
          <ac:chgData name="Ferrara, Owen G." userId="d81f1380-1dee-4254-bf21-9cca81f206a1" providerId="ADAL" clId="{124F9E72-3AFA-45B8-9CAF-96BF462ABECE}" dt="2021-04-28T16:10:28.159" v="4116" actId="1076"/>
          <ac:grpSpMkLst>
            <pc:docMk/>
            <pc:sldMk cId="317498800" sldId="300"/>
            <ac:grpSpMk id="16" creationId="{0B52DB6A-546B-427E-AC01-E3C83DC5037E}"/>
          </ac:grpSpMkLst>
        </pc:grpChg>
        <pc:grpChg chg="add mod">
          <ac:chgData name="Ferrara, Owen G." userId="d81f1380-1dee-4254-bf21-9cca81f206a1" providerId="ADAL" clId="{124F9E72-3AFA-45B8-9CAF-96BF462ABECE}" dt="2021-04-26T20:40:52.511" v="1785" actId="1076"/>
          <ac:grpSpMkLst>
            <pc:docMk/>
            <pc:sldMk cId="317498800" sldId="300"/>
            <ac:grpSpMk id="23" creationId="{3AFC7ABD-793B-4E7A-AEE7-683447ECB7B0}"/>
          </ac:grpSpMkLst>
        </pc:grpChg>
        <pc:grpChg chg="mod">
          <ac:chgData name="Ferrara, Owen G." userId="d81f1380-1dee-4254-bf21-9cca81f206a1" providerId="ADAL" clId="{124F9E72-3AFA-45B8-9CAF-96BF462ABECE}" dt="2021-04-28T16:05:24.979" v="3986" actId="1076"/>
          <ac:grpSpMkLst>
            <pc:docMk/>
            <pc:sldMk cId="317498800" sldId="300"/>
            <ac:grpSpMk id="38" creationId="{2C2BF37F-C371-4402-8AF3-266CC3FB177A}"/>
          </ac:grpSpMkLst>
        </pc:grpChg>
        <pc:grpChg chg="add mod">
          <ac:chgData name="Ferrara, Owen G." userId="d81f1380-1dee-4254-bf21-9cca81f206a1" providerId="ADAL" clId="{124F9E72-3AFA-45B8-9CAF-96BF462ABECE}" dt="2021-04-28T00:48:15.877" v="3698" actId="1076"/>
          <ac:grpSpMkLst>
            <pc:docMk/>
            <pc:sldMk cId="317498800" sldId="300"/>
            <ac:grpSpMk id="46" creationId="{1A3D3B4F-4A8C-4A4B-81A1-AE7ED4838E06}"/>
          </ac:grpSpMkLst>
        </pc:grpChg>
        <pc:graphicFrameChg chg="add del mod">
          <ac:chgData name="Ferrara, Owen G." userId="d81f1380-1dee-4254-bf21-9cca81f206a1" providerId="ADAL" clId="{124F9E72-3AFA-45B8-9CAF-96BF462ABECE}" dt="2021-04-26T20:11:35.137" v="1521" actId="478"/>
          <ac:graphicFrameMkLst>
            <pc:docMk/>
            <pc:sldMk cId="317498800" sldId="300"/>
            <ac:graphicFrameMk id="31" creationId="{A24DF1AD-D177-469D-9670-C4741939C9CA}"/>
          </ac:graphicFrameMkLst>
        </pc:graphicFrameChg>
        <pc:graphicFrameChg chg="add mod">
          <ac:chgData name="Ferrara, Owen G." userId="d81f1380-1dee-4254-bf21-9cca81f206a1" providerId="ADAL" clId="{124F9E72-3AFA-45B8-9CAF-96BF462ABECE}" dt="2021-04-28T16:10:24.341" v="4115" actId="164"/>
          <ac:graphicFrameMkLst>
            <pc:docMk/>
            <pc:sldMk cId="317498800" sldId="300"/>
            <ac:graphicFrameMk id="32" creationId="{080BD9CE-A0BB-46C9-9076-FF95343F7F63}"/>
          </ac:graphicFrameMkLst>
        </pc:graphicFrameChg>
        <pc:graphicFrameChg chg="del mod">
          <ac:chgData name="Ferrara, Owen G." userId="d81f1380-1dee-4254-bf21-9cca81f206a1" providerId="ADAL" clId="{124F9E72-3AFA-45B8-9CAF-96BF462ABECE}" dt="2021-04-28T00:21:59.640" v="2968" actId="478"/>
          <ac:graphicFrameMkLst>
            <pc:docMk/>
            <pc:sldMk cId="317498800" sldId="300"/>
            <ac:graphicFrameMk id="33" creationId="{6887D0CF-ABEB-4CCC-8D04-7FE95A4759B9}"/>
          </ac:graphicFrameMkLst>
        </pc:graphicFrameChg>
        <pc:graphicFrameChg chg="mod">
          <ac:chgData name="Ferrara, Owen G." userId="d81f1380-1dee-4254-bf21-9cca81f206a1" providerId="ADAL" clId="{124F9E72-3AFA-45B8-9CAF-96BF462ABECE}" dt="2021-04-28T16:10:24.341" v="4115" actId="164"/>
          <ac:graphicFrameMkLst>
            <pc:docMk/>
            <pc:sldMk cId="317498800" sldId="300"/>
            <ac:graphicFrameMk id="35" creationId="{CB552632-E4D6-4A44-A4DD-6BE9F1583472}"/>
          </ac:graphicFrameMkLst>
        </pc:graphicFrameChg>
        <pc:graphicFrameChg chg="add mod">
          <ac:chgData name="Ferrara, Owen G." userId="d81f1380-1dee-4254-bf21-9cca81f206a1" providerId="ADAL" clId="{124F9E72-3AFA-45B8-9CAF-96BF462ABECE}" dt="2021-04-28T16:18:28.215" v="4351" actId="14100"/>
          <ac:graphicFrameMkLst>
            <pc:docMk/>
            <pc:sldMk cId="317498800" sldId="300"/>
            <ac:graphicFrameMk id="44" creationId="{2DA96C00-283C-491F-99B5-32C26826756E}"/>
          </ac:graphicFrameMkLst>
        </pc:graphicFrameChg>
        <pc:graphicFrameChg chg="add mod">
          <ac:chgData name="Ferrara, Owen G." userId="d81f1380-1dee-4254-bf21-9cca81f206a1" providerId="ADAL" clId="{124F9E72-3AFA-45B8-9CAF-96BF462ABECE}" dt="2021-04-28T16:20:58.747" v="4488" actId="14100"/>
          <ac:graphicFrameMkLst>
            <pc:docMk/>
            <pc:sldMk cId="317498800" sldId="300"/>
            <ac:graphicFrameMk id="45" creationId="{800C87A6-F2C0-4781-8D7F-16D2222861EB}"/>
          </ac:graphicFrameMkLst>
        </pc:graphicFrameChg>
        <pc:picChg chg="del mod">
          <ac:chgData name="Ferrara, Owen G." userId="d81f1380-1dee-4254-bf21-9cca81f206a1" providerId="ADAL" clId="{124F9E72-3AFA-45B8-9CAF-96BF462ABECE}" dt="2021-04-28T00:39:43.394" v="3516" actId="478"/>
          <ac:picMkLst>
            <pc:docMk/>
            <pc:sldMk cId="317498800" sldId="300"/>
            <ac:picMk id="3" creationId="{19790EA0-992C-43DA-BD81-E54EFA25CDD9}"/>
          </ac:picMkLst>
        </pc:picChg>
        <pc:picChg chg="add del mod">
          <ac:chgData name="Ferrara, Owen G." userId="d81f1380-1dee-4254-bf21-9cca81f206a1" providerId="ADAL" clId="{124F9E72-3AFA-45B8-9CAF-96BF462ABECE}" dt="2021-04-26T20:25:44.351" v="1693" actId="478"/>
          <ac:picMkLst>
            <pc:docMk/>
            <pc:sldMk cId="317498800" sldId="300"/>
            <ac:picMk id="37" creationId="{5F5519A0-7DA9-4D69-A945-F036CCC76426}"/>
          </ac:picMkLst>
        </pc:picChg>
        <pc:picChg chg="add del mod">
          <ac:chgData name="Ferrara, Owen G." userId="d81f1380-1dee-4254-bf21-9cca81f206a1" providerId="ADAL" clId="{124F9E72-3AFA-45B8-9CAF-96BF462ABECE}" dt="2021-04-28T00:39:49.641" v="3522"/>
          <ac:picMkLst>
            <pc:docMk/>
            <pc:sldMk cId="317498800" sldId="300"/>
            <ac:picMk id="1026" creationId="{8E14ED45-C3BE-4237-9543-62E10317B1AC}"/>
          </ac:picMkLst>
        </pc:picChg>
        <pc:picChg chg="add mod">
          <ac:chgData name="Ferrara, Owen G." userId="d81f1380-1dee-4254-bf21-9cca81f206a1" providerId="ADAL" clId="{124F9E72-3AFA-45B8-9CAF-96BF462ABECE}" dt="2021-04-28T00:48:15.877" v="3698" actId="1076"/>
          <ac:picMkLst>
            <pc:docMk/>
            <pc:sldMk cId="317498800" sldId="300"/>
            <ac:picMk id="1028" creationId="{8E34F25A-00BC-4FA2-B473-B88A914BBE20}"/>
          </ac:picMkLst>
        </pc:picChg>
      </pc:sldChg>
      <pc:sldChg chg="addSp delSp modSp new del mod">
        <pc:chgData name="Ferrara, Owen G." userId="d81f1380-1dee-4254-bf21-9cca81f206a1" providerId="ADAL" clId="{124F9E72-3AFA-45B8-9CAF-96BF462ABECE}" dt="2021-04-28T16:34:20.465" v="4531" actId="2696"/>
        <pc:sldMkLst>
          <pc:docMk/>
          <pc:sldMk cId="1083777981" sldId="301"/>
        </pc:sldMkLst>
        <pc:spChg chg="del">
          <ac:chgData name="Ferrara, Owen G." userId="d81f1380-1dee-4254-bf21-9cca81f206a1" providerId="ADAL" clId="{124F9E72-3AFA-45B8-9CAF-96BF462ABECE}" dt="2021-04-26T20:39:36.458" v="1781" actId="478"/>
          <ac:spMkLst>
            <pc:docMk/>
            <pc:sldMk cId="1083777981" sldId="301"/>
            <ac:spMk id="3" creationId="{F6447177-B462-4E02-8898-308E28C97100}"/>
          </ac:spMkLst>
        </pc:spChg>
        <pc:graphicFrameChg chg="add mod">
          <ac:chgData name="Ferrara, Owen G." userId="d81f1380-1dee-4254-bf21-9cca81f206a1" providerId="ADAL" clId="{124F9E72-3AFA-45B8-9CAF-96BF462ABECE}" dt="2021-04-26T20:42:23.746" v="1793" actId="1076"/>
          <ac:graphicFrameMkLst>
            <pc:docMk/>
            <pc:sldMk cId="1083777981" sldId="301"/>
            <ac:graphicFrameMk id="4" creationId="{800C87A6-F2C0-4781-8D7F-16D2222861E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ogfer\Desktop\RF%20Results%20w%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gfer\Desktop\RF%20Results%20w%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wpi0.sharepoint.com/sites/gr-MQP878/Shared%20Documents/General/All%20RF%20Resul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wpi0.sharepoint.com/sites/gr-MQP878/Shared%20Documents/General/All%20RF%20Resul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57799519622748"/>
          <c:y val="4.4388358814884725E-2"/>
          <c:w val="0.62988078711354978"/>
          <c:h val="0.8138094750443432"/>
        </c:manualLayout>
      </c:layout>
      <c:barChart>
        <c:barDir val="col"/>
        <c:grouping val="clustered"/>
        <c:varyColors val="0"/>
        <c:ser>
          <c:idx val="0"/>
          <c:order val="0"/>
          <c:tx>
            <c:v>Simulations</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670"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(Organizing!$A$138,Organizing!$A$140)</c:f>
              <c:strCache>
                <c:ptCount val="2"/>
                <c:pt idx="0">
                  <c:v>Imputed</c:v>
                </c:pt>
                <c:pt idx="1">
                  <c:v>Unimputed</c:v>
                </c:pt>
              </c:strCache>
              <c:extLst/>
            </c:strRef>
          </c:cat>
          <c:val>
            <c:numRef>
              <c:f>(Organizing!$B$99,Organizing!$B$101)</c:f>
              <c:numCache>
                <c:formatCode>General</c:formatCode>
                <c:ptCount val="2"/>
                <c:pt idx="0">
                  <c:v>8.66</c:v>
                </c:pt>
                <c:pt idx="1">
                  <c:v>8.99</c:v>
                </c:pt>
              </c:numCache>
              <c:extLst/>
            </c:numRef>
          </c:val>
          <c:extLst>
            <c:ext xmlns:c16="http://schemas.microsoft.com/office/drawing/2014/chart" uri="{C3380CC4-5D6E-409C-BE32-E72D297353CC}">
              <c16:uniqueId val="{00000000-A843-4D19-8FF4-D6E6222AAE10}"/>
            </c:ext>
          </c:extLst>
        </c:ser>
        <c:ser>
          <c:idx val="2"/>
          <c:order val="2"/>
          <c:tx>
            <c:v>Stratified Cross Val</c:v>
          </c:tx>
          <c:spPr>
            <a:solidFill>
              <a:schemeClr val="bg1">
                <a:lumMod val="65000"/>
              </a:schemeClr>
            </a:solidFill>
            <a:ln>
              <a:solidFill>
                <a:schemeClr val="bg1">
                  <a:lumMod val="65000"/>
                </a:schemeClr>
              </a:solidFill>
            </a:ln>
            <a:effectLst/>
          </c:spPr>
          <c:invertIfNegative val="0"/>
          <c:dLbls>
            <c:spPr>
              <a:noFill/>
              <a:ln>
                <a:noFill/>
              </a:ln>
              <a:effectLst/>
            </c:spPr>
            <c:txPr>
              <a:bodyPr rot="0" spcFirstLastPara="1" vertOverflow="ellipsis" vert="horz" wrap="square" anchor="ctr" anchorCtr="1"/>
              <a:lstStyle/>
              <a:p>
                <a:pPr>
                  <a:defRPr sz="670"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(Organizing!$A$138,Organizing!$A$140)</c:f>
              <c:strCache>
                <c:ptCount val="2"/>
                <c:pt idx="0">
                  <c:v>Imputed</c:v>
                </c:pt>
                <c:pt idx="1">
                  <c:v>Unimputed</c:v>
                </c:pt>
              </c:strCache>
              <c:extLst/>
            </c:strRef>
          </c:cat>
          <c:val>
            <c:numRef>
              <c:f>(Organizing!$N$99,Organizing!$N$101)</c:f>
              <c:numCache>
                <c:formatCode>General</c:formatCode>
                <c:ptCount val="2"/>
                <c:pt idx="0">
                  <c:v>9.0399999999999991</c:v>
                </c:pt>
                <c:pt idx="1">
                  <c:v>7.1</c:v>
                </c:pt>
              </c:numCache>
              <c:extLst/>
            </c:numRef>
          </c:val>
          <c:extLst>
            <c:ext xmlns:c16="http://schemas.microsoft.com/office/drawing/2014/chart" uri="{C3380CC4-5D6E-409C-BE32-E72D297353CC}">
              <c16:uniqueId val="{00000001-A843-4D19-8FF4-D6E6222AAE10}"/>
            </c:ext>
          </c:extLst>
        </c:ser>
        <c:dLbls>
          <c:dLblPos val="outEnd"/>
          <c:showLegendKey val="0"/>
          <c:showVal val="1"/>
          <c:showCatName val="0"/>
          <c:showSerName val="0"/>
          <c:showPercent val="0"/>
          <c:showBubbleSize val="0"/>
        </c:dLbls>
        <c:gapWidth val="204"/>
        <c:overlap val="-23"/>
        <c:axId val="770986184"/>
        <c:axId val="770984216"/>
        <c:extLst>
          <c:ext xmlns:c15="http://schemas.microsoft.com/office/drawing/2012/chart" uri="{02D57815-91ED-43cb-92C2-25804820EDAC}">
            <c15:filteredBarSeries>
              <c15:ser>
                <c:idx val="1"/>
                <c:order val="1"/>
                <c:tx>
                  <c:v>Python Cross Val</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70"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(Organizing!$A$138,Organizing!$A$140)</c15:sqref>
                        </c15:formulaRef>
                      </c:ext>
                    </c:extLst>
                    <c:strCache>
                      <c:ptCount val="2"/>
                      <c:pt idx="0">
                        <c:v>Imputed</c:v>
                      </c:pt>
                      <c:pt idx="1">
                        <c:v>Unimputed</c:v>
                      </c:pt>
                    </c:strCache>
                  </c:strRef>
                </c:cat>
                <c:val>
                  <c:numRef>
                    <c:extLst>
                      <c:ext uri="{02D57815-91ED-43cb-92C2-25804820EDAC}">
                        <c15:formulaRef>
                          <c15:sqref>(Organizing!$F$99,Organizing!$F$101)</c15:sqref>
                        </c15:formulaRef>
                      </c:ext>
                    </c:extLst>
                    <c:numCache>
                      <c:formatCode>General</c:formatCode>
                      <c:ptCount val="2"/>
                      <c:pt idx="0">
                        <c:v>14.9</c:v>
                      </c:pt>
                      <c:pt idx="1">
                        <c:v>14.3</c:v>
                      </c:pt>
                    </c:numCache>
                  </c:numRef>
                </c:val>
                <c:extLst>
                  <c:ext xmlns:c16="http://schemas.microsoft.com/office/drawing/2014/chart" uri="{C3380CC4-5D6E-409C-BE32-E72D297353CC}">
                    <c16:uniqueId val="{00000002-A843-4D19-8FF4-D6E6222AAE10}"/>
                  </c:ext>
                </c:extLst>
              </c15:ser>
            </c15:filteredBarSeries>
          </c:ext>
        </c:extLst>
      </c:barChart>
      <c:catAx>
        <c:axId val="7709861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7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770984216"/>
        <c:crosses val="autoZero"/>
        <c:auto val="1"/>
        <c:lblAlgn val="ctr"/>
        <c:lblOffset val="100"/>
        <c:noMultiLvlLbl val="0"/>
      </c:catAx>
      <c:valAx>
        <c:axId val="770984216"/>
        <c:scaling>
          <c:orientation val="minMax"/>
          <c:max val="12"/>
          <c:min val="0"/>
        </c:scaling>
        <c:delete val="0"/>
        <c:axPos val="l"/>
        <c:title>
          <c:tx>
            <c:rich>
              <a:bodyPr rot="-5400000" spcFirstLastPara="1" vertOverflow="ellipsis" vert="horz" wrap="square" anchor="ctr" anchorCtr="1"/>
              <a:lstStyle/>
              <a:p>
                <a:pPr>
                  <a:defRPr sz="67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a:t>MAE</a:t>
                </a:r>
              </a:p>
            </c:rich>
          </c:tx>
          <c:overlay val="0"/>
          <c:spPr>
            <a:noFill/>
            <a:ln>
              <a:noFill/>
            </a:ln>
            <a:effectLst/>
          </c:spPr>
          <c:txPr>
            <a:bodyPr rot="-5400000" spcFirstLastPara="1" vertOverflow="ellipsis" vert="horz" wrap="square" anchor="ctr" anchorCtr="1"/>
            <a:lstStyle/>
            <a:p>
              <a:pPr>
                <a:defRPr sz="67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67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770986184"/>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67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legendEntry>
      <c:legendEntry>
        <c:idx val="1"/>
        <c:txPr>
          <a:bodyPr rot="0" spcFirstLastPara="1" vertOverflow="ellipsis" vert="horz" wrap="square" anchor="ctr" anchorCtr="1"/>
          <a:lstStyle/>
          <a:p>
            <a:pPr>
              <a:defRPr sz="67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legendEntry>
      <c:layout>
        <c:manualLayout>
          <c:xMode val="edge"/>
          <c:yMode val="edge"/>
          <c:x val="0.72331416231462498"/>
          <c:y val="5.7302781982727154E-2"/>
          <c:w val="0.27668583768537491"/>
          <c:h val="0.36896597128144765"/>
        </c:manualLayout>
      </c:layout>
      <c:overlay val="0"/>
      <c:spPr>
        <a:noFill/>
        <a:ln>
          <a:noFill/>
        </a:ln>
        <a:effectLst/>
      </c:spPr>
      <c:txPr>
        <a:bodyPr rot="0" spcFirstLastPara="1" vertOverflow="ellipsis" vert="horz" wrap="square" anchor="ctr" anchorCtr="1"/>
        <a:lstStyle/>
        <a:p>
          <a:pPr>
            <a:defRPr sz="67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670">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58106658295019"/>
          <c:y val="0.10179547415018364"/>
          <c:w val="0.65622818865022514"/>
          <c:h val="0.75329479087193618"/>
        </c:manualLayout>
      </c:layout>
      <c:barChart>
        <c:barDir val="col"/>
        <c:grouping val="clustered"/>
        <c:varyColors val="0"/>
        <c:ser>
          <c:idx val="0"/>
          <c:order val="0"/>
          <c:tx>
            <c:v>60% Oil Yield</c:v>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670"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Sheet1!$P$95:$P$96</c:f>
              <c:strCache>
                <c:ptCount val="2"/>
                <c:pt idx="0">
                  <c:v>Imputed </c:v>
                </c:pt>
                <c:pt idx="1">
                  <c:v>Unimputed</c:v>
                </c:pt>
              </c:strCache>
            </c:strRef>
          </c:cat>
          <c:val>
            <c:numRef>
              <c:f>Sheet1!$M$85:$M$86</c:f>
              <c:numCache>
                <c:formatCode>0%</c:formatCode>
                <c:ptCount val="2"/>
                <c:pt idx="0">
                  <c:v>0.87</c:v>
                </c:pt>
                <c:pt idx="1">
                  <c:v>0.89</c:v>
                </c:pt>
              </c:numCache>
            </c:numRef>
          </c:val>
          <c:extLst>
            <c:ext xmlns:c16="http://schemas.microsoft.com/office/drawing/2014/chart" uri="{C3380CC4-5D6E-409C-BE32-E72D297353CC}">
              <c16:uniqueId val="{00000000-8977-4F60-86B4-9E11485CBEFC}"/>
            </c:ext>
          </c:extLst>
        </c:ser>
        <c:ser>
          <c:idx val="1"/>
          <c:order val="1"/>
          <c:tx>
            <c:v>70% Oil Yield</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670"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Sheet1!$P$95:$P$96</c:f>
              <c:strCache>
                <c:ptCount val="2"/>
                <c:pt idx="0">
                  <c:v>Imputed </c:v>
                </c:pt>
                <c:pt idx="1">
                  <c:v>Unimputed</c:v>
                </c:pt>
              </c:strCache>
            </c:strRef>
          </c:cat>
          <c:val>
            <c:numRef>
              <c:f>Sheet1!$N$85:$N$86</c:f>
              <c:numCache>
                <c:formatCode>0%</c:formatCode>
                <c:ptCount val="2"/>
                <c:pt idx="0">
                  <c:v>0.85</c:v>
                </c:pt>
                <c:pt idx="1">
                  <c:v>0.85</c:v>
                </c:pt>
              </c:numCache>
            </c:numRef>
          </c:val>
          <c:extLst>
            <c:ext xmlns:c16="http://schemas.microsoft.com/office/drawing/2014/chart" uri="{C3380CC4-5D6E-409C-BE32-E72D297353CC}">
              <c16:uniqueId val="{00000001-8977-4F60-86B4-9E11485CBEFC}"/>
            </c:ext>
          </c:extLst>
        </c:ser>
        <c:ser>
          <c:idx val="2"/>
          <c:order val="2"/>
          <c:tx>
            <c:v>80% Oil Yield</c:v>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670"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Sheet1!$P$95:$P$96</c:f>
              <c:strCache>
                <c:ptCount val="2"/>
                <c:pt idx="0">
                  <c:v>Imputed </c:v>
                </c:pt>
                <c:pt idx="1">
                  <c:v>Unimputed</c:v>
                </c:pt>
              </c:strCache>
            </c:strRef>
          </c:cat>
          <c:val>
            <c:numRef>
              <c:f>Sheet1!$O$85:$O$86</c:f>
              <c:numCache>
                <c:formatCode>0%</c:formatCode>
                <c:ptCount val="2"/>
                <c:pt idx="0">
                  <c:v>0.79</c:v>
                </c:pt>
                <c:pt idx="1">
                  <c:v>0.84</c:v>
                </c:pt>
              </c:numCache>
            </c:numRef>
          </c:val>
          <c:extLst>
            <c:ext xmlns:c16="http://schemas.microsoft.com/office/drawing/2014/chart" uri="{C3380CC4-5D6E-409C-BE32-E72D297353CC}">
              <c16:uniqueId val="{00000002-8977-4F60-86B4-9E11485CBEFC}"/>
            </c:ext>
          </c:extLst>
        </c:ser>
        <c:dLbls>
          <c:dLblPos val="outEnd"/>
          <c:showLegendKey val="0"/>
          <c:showVal val="1"/>
          <c:showCatName val="0"/>
          <c:showSerName val="0"/>
          <c:showPercent val="0"/>
          <c:showBubbleSize val="0"/>
        </c:dLbls>
        <c:gapWidth val="219"/>
        <c:overlap val="-27"/>
        <c:axId val="771041288"/>
        <c:axId val="771054080"/>
      </c:barChart>
      <c:catAx>
        <c:axId val="7710412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7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771054080"/>
        <c:crosses val="autoZero"/>
        <c:auto val="1"/>
        <c:lblAlgn val="ctr"/>
        <c:lblOffset val="100"/>
        <c:noMultiLvlLbl val="0"/>
      </c:catAx>
      <c:valAx>
        <c:axId val="771054080"/>
        <c:scaling>
          <c:orientation val="minMax"/>
          <c:min val="0.5"/>
        </c:scaling>
        <c:delete val="0"/>
        <c:axPos val="l"/>
        <c:title>
          <c:tx>
            <c:rich>
              <a:bodyPr rot="-5400000" spcFirstLastPara="1" vertOverflow="ellipsis" vert="horz" wrap="square" anchor="ctr" anchorCtr="1"/>
              <a:lstStyle/>
              <a:p>
                <a:pPr>
                  <a:defRPr sz="67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a:t>Accuracy</a:t>
                </a:r>
              </a:p>
            </c:rich>
          </c:tx>
          <c:overlay val="0"/>
          <c:spPr>
            <a:noFill/>
            <a:ln>
              <a:noFill/>
            </a:ln>
            <a:effectLst/>
          </c:spPr>
          <c:txPr>
            <a:bodyPr rot="-5400000" spcFirstLastPara="1" vertOverflow="ellipsis" vert="horz" wrap="square" anchor="ctr" anchorCtr="1"/>
            <a:lstStyle/>
            <a:p>
              <a:pPr>
                <a:defRPr sz="67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numFmt formatCode="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67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771041288"/>
        <c:crosses val="autoZero"/>
        <c:crossBetween val="between"/>
      </c:valAx>
      <c:spPr>
        <a:noFill/>
        <a:ln>
          <a:noFill/>
        </a:ln>
        <a:effectLst/>
      </c:spPr>
    </c:plotArea>
    <c:legend>
      <c:legendPos val="r"/>
      <c:layout>
        <c:manualLayout>
          <c:xMode val="edge"/>
          <c:yMode val="edge"/>
          <c:x val="0.78195981378096302"/>
          <c:y val="3.2392372270484152E-2"/>
          <c:w val="0.19665722844824798"/>
          <c:h val="0.65853494194416018"/>
        </c:manualLayout>
      </c:layout>
      <c:overlay val="0"/>
      <c:spPr>
        <a:noFill/>
        <a:ln>
          <a:noFill/>
        </a:ln>
        <a:effectLst/>
      </c:spPr>
      <c:txPr>
        <a:bodyPr rot="0" spcFirstLastPara="1" vertOverflow="ellipsis" vert="horz" wrap="square" anchor="ctr" anchorCtr="1"/>
        <a:lstStyle/>
        <a:p>
          <a:pPr>
            <a:defRPr sz="67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670">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9745296988404"/>
          <c:y val="4.9183992845964676E-2"/>
          <c:w val="0.72548385751230504"/>
          <c:h val="0.72168026124312579"/>
        </c:manualLayout>
      </c:layout>
      <c:barChart>
        <c:barDir val="col"/>
        <c:grouping val="clustered"/>
        <c:varyColors val="0"/>
        <c:ser>
          <c:idx val="1"/>
          <c:order val="0"/>
          <c:tx>
            <c:v>MAE</c:v>
          </c:tx>
          <c:spPr>
            <a:solidFill>
              <a:schemeClr val="accent5"/>
            </a:soli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1-1835-4E26-9E81-FCB2F817010F}"/>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3-1835-4E26-9E81-FCB2F817010F}"/>
              </c:ext>
            </c:extLst>
          </c:dPt>
          <c:dPt>
            <c:idx val="3"/>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5-1835-4E26-9E81-FCB2F817010F}"/>
              </c:ext>
            </c:extLst>
          </c:dPt>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Organizing!$A$123:$A$126</c:f>
              <c:strCache>
                <c:ptCount val="4"/>
                <c:pt idx="0">
                  <c:v>None</c:v>
                </c:pt>
                <c:pt idx="1">
                  <c:v>40%</c:v>
                </c:pt>
                <c:pt idx="2">
                  <c:v>60%</c:v>
                </c:pt>
                <c:pt idx="3">
                  <c:v>80%</c:v>
                </c:pt>
              </c:strCache>
            </c:strRef>
          </c:cat>
          <c:val>
            <c:numRef>
              <c:f>Organizing!$B$123:$B$126</c:f>
              <c:numCache>
                <c:formatCode>General</c:formatCode>
                <c:ptCount val="4"/>
                <c:pt idx="0">
                  <c:v>8.6999999999999993</c:v>
                </c:pt>
                <c:pt idx="1">
                  <c:v>6.8</c:v>
                </c:pt>
                <c:pt idx="2">
                  <c:v>4.8</c:v>
                </c:pt>
                <c:pt idx="3">
                  <c:v>2.9</c:v>
                </c:pt>
              </c:numCache>
            </c:numRef>
          </c:val>
          <c:extLst>
            <c:ext xmlns:c16="http://schemas.microsoft.com/office/drawing/2014/chart" uri="{C3380CC4-5D6E-409C-BE32-E72D297353CC}">
              <c16:uniqueId val="{00000006-1835-4E26-9E81-FCB2F817010F}"/>
            </c:ext>
          </c:extLst>
        </c:ser>
        <c:dLbls>
          <c:dLblPos val="outEnd"/>
          <c:showLegendKey val="0"/>
          <c:showVal val="1"/>
          <c:showCatName val="0"/>
          <c:showSerName val="0"/>
          <c:showPercent val="0"/>
          <c:showBubbleSize val="0"/>
        </c:dLbls>
        <c:gapWidth val="219"/>
        <c:overlap val="-27"/>
        <c:axId val="622529568"/>
        <c:axId val="622528584"/>
      </c:barChart>
      <c:catAx>
        <c:axId val="622529568"/>
        <c:scaling>
          <c:orientation val="minMax"/>
        </c:scaling>
        <c:delete val="0"/>
        <c:axPos val="b"/>
        <c:title>
          <c:tx>
            <c:rich>
              <a:bodyPr rot="0" spcFirstLastPara="1" vertOverflow="ellipsis" vert="horz" wrap="square" anchor="ctr" anchorCtr="1"/>
              <a:lstStyle/>
              <a:p>
                <a:pPr>
                  <a:defRPr sz="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600"/>
                  <a:t>Oil Yield Constraint</a:t>
                </a:r>
              </a:p>
            </c:rich>
          </c:tx>
          <c:layout>
            <c:manualLayout>
              <c:xMode val="edge"/>
              <c:yMode val="edge"/>
              <c:x val="0.37146060672382131"/>
              <c:y val="0.86985615800510518"/>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622528584"/>
        <c:crosses val="autoZero"/>
        <c:auto val="1"/>
        <c:lblAlgn val="ctr"/>
        <c:lblOffset val="100"/>
        <c:noMultiLvlLbl val="0"/>
      </c:catAx>
      <c:valAx>
        <c:axId val="622528584"/>
        <c:scaling>
          <c:orientation val="minMax"/>
          <c:max val="10"/>
        </c:scaling>
        <c:delete val="0"/>
        <c:axPos val="l"/>
        <c:title>
          <c:tx>
            <c:rich>
              <a:bodyPr rot="-5400000" spcFirstLastPara="1" vertOverflow="ellipsis" vert="horz" wrap="square" anchor="ctr" anchorCtr="1"/>
              <a:lstStyle/>
              <a:p>
                <a:pPr>
                  <a:defRPr sz="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600"/>
                  <a:t>MAE</a:t>
                </a:r>
              </a:p>
            </c:rich>
          </c:tx>
          <c:overlay val="0"/>
          <c:spPr>
            <a:noFill/>
            <a:ln>
              <a:noFill/>
            </a:ln>
            <a:effectLst/>
          </c:spPr>
          <c:txPr>
            <a:bodyPr rot="-5400000" spcFirstLastPara="1" vertOverflow="ellipsis" vert="horz" wrap="square" anchor="ctr" anchorCtr="1"/>
            <a:lstStyle/>
            <a:p>
              <a:pPr>
                <a:defRPr sz="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622529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MAE</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Organizing!$L$77:$L$80</c:f>
              <c:strCache>
                <c:ptCount val="4"/>
                <c:pt idx="0">
                  <c:v>Comp</c:v>
                </c:pt>
                <c:pt idx="1">
                  <c:v>Temp</c:v>
                </c:pt>
                <c:pt idx="2">
                  <c:v>Comp &amp; Temp</c:v>
                </c:pt>
                <c:pt idx="3">
                  <c:v>Comp, Temp, Cat., &amp; R Type </c:v>
                </c:pt>
              </c:strCache>
            </c:strRef>
          </c:cat>
          <c:val>
            <c:numRef>
              <c:f>Organizing!$O$77:$O$80</c:f>
              <c:numCache>
                <c:formatCode>General</c:formatCode>
                <c:ptCount val="4"/>
                <c:pt idx="0">
                  <c:v>13.9</c:v>
                </c:pt>
                <c:pt idx="1">
                  <c:v>16.399999999999999</c:v>
                </c:pt>
                <c:pt idx="2">
                  <c:v>11.3</c:v>
                </c:pt>
                <c:pt idx="3">
                  <c:v>10.3</c:v>
                </c:pt>
              </c:numCache>
            </c:numRef>
          </c:val>
          <c:extLst>
            <c:ext xmlns:c16="http://schemas.microsoft.com/office/drawing/2014/chart" uri="{C3380CC4-5D6E-409C-BE32-E72D297353CC}">
              <c16:uniqueId val="{00000000-3024-475C-9C77-876AEFA8BB10}"/>
            </c:ext>
          </c:extLst>
        </c:ser>
        <c:dLbls>
          <c:dLblPos val="outEnd"/>
          <c:showLegendKey val="0"/>
          <c:showVal val="1"/>
          <c:showCatName val="0"/>
          <c:showSerName val="0"/>
          <c:showPercent val="0"/>
          <c:showBubbleSize val="0"/>
        </c:dLbls>
        <c:gapWidth val="219"/>
        <c:overlap val="-29"/>
        <c:axId val="622529568"/>
        <c:axId val="622528584"/>
        <c:extLst>
          <c:ext xmlns:c15="http://schemas.microsoft.com/office/drawing/2012/chart" uri="{02D57815-91ED-43cb-92C2-25804820EDAC}">
            <c15:filteredBarSeries>
              <c15:ser>
                <c:idx val="1"/>
                <c:order val="1"/>
                <c:tx>
                  <c:v>RMSE</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Organizing!$L$77:$L$80</c15:sqref>
                        </c15:formulaRef>
                      </c:ext>
                    </c:extLst>
                    <c:strCache>
                      <c:ptCount val="4"/>
                      <c:pt idx="0">
                        <c:v>Comp</c:v>
                      </c:pt>
                      <c:pt idx="1">
                        <c:v>Temp</c:v>
                      </c:pt>
                      <c:pt idx="2">
                        <c:v>Comp &amp; Temp</c:v>
                      </c:pt>
                      <c:pt idx="3">
                        <c:v>Comp, Temp, Cat., &amp; R Type </c:v>
                      </c:pt>
                    </c:strCache>
                  </c:strRef>
                </c:cat>
                <c:val>
                  <c:numRef>
                    <c:extLst>
                      <c:ext uri="{02D57815-91ED-43cb-92C2-25804820EDAC}">
                        <c15:formulaRef>
                          <c15:sqref>Organizing!$P$77:$P$79</c15:sqref>
                        </c15:formulaRef>
                      </c:ext>
                    </c:extLst>
                    <c:numCache>
                      <c:formatCode>General</c:formatCode>
                      <c:ptCount val="3"/>
                      <c:pt idx="0">
                        <c:v>18</c:v>
                      </c:pt>
                      <c:pt idx="1">
                        <c:v>20.5</c:v>
                      </c:pt>
                      <c:pt idx="2">
                        <c:v>16.3</c:v>
                      </c:pt>
                    </c:numCache>
                  </c:numRef>
                </c:val>
                <c:extLst>
                  <c:ext xmlns:c16="http://schemas.microsoft.com/office/drawing/2014/chart" uri="{C3380CC4-5D6E-409C-BE32-E72D297353CC}">
                    <c16:uniqueId val="{00000001-3024-475C-9C77-876AEFA8BB10}"/>
                  </c:ext>
                </c:extLst>
              </c15:ser>
            </c15:filteredBarSeries>
          </c:ext>
        </c:extLst>
      </c:barChart>
      <c:catAx>
        <c:axId val="622529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622528584"/>
        <c:crosses val="autoZero"/>
        <c:auto val="1"/>
        <c:lblAlgn val="ctr"/>
        <c:lblOffset val="100"/>
        <c:noMultiLvlLbl val="0"/>
      </c:catAx>
      <c:valAx>
        <c:axId val="622528584"/>
        <c:scaling>
          <c:orientation val="minMax"/>
        </c:scaling>
        <c:delete val="0"/>
        <c:axPos val="l"/>
        <c:title>
          <c:tx>
            <c:rich>
              <a:bodyPr rot="-5400000" spcFirstLastPara="1" vertOverflow="ellipsis" vert="horz" wrap="square" anchor="ctr" anchorCtr="1"/>
              <a:lstStyle/>
              <a:p>
                <a:pPr>
                  <a:defRPr sz="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600"/>
                  <a:t>MAE</a:t>
                </a:r>
              </a:p>
            </c:rich>
          </c:tx>
          <c:overlay val="0"/>
          <c:spPr>
            <a:noFill/>
            <a:ln>
              <a:noFill/>
            </a:ln>
            <a:effectLst/>
          </c:spPr>
          <c:txPr>
            <a:bodyPr rot="-5400000" spcFirstLastPara="1" vertOverflow="ellipsis" vert="horz" wrap="square" anchor="ctr" anchorCtr="1"/>
            <a:lstStyle/>
            <a:p>
              <a:pPr>
                <a:defRPr sz="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622529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AF4A1-D2B9-43EF-BB1A-41B5EC8EBC76}" type="datetimeFigureOut">
              <a:rPr lang="en-US" smtClean="0"/>
              <a:t>4/28/2021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17F9C9-C6CD-4EF2-AEF4-40C091771191}" type="slidenum">
              <a:rPr lang="en-US" smtClean="0"/>
              <a:t>‹#›</a:t>
            </a:fld>
            <a:endParaRPr lang="en-US"/>
          </a:p>
        </p:txBody>
      </p:sp>
    </p:spTree>
    <p:extLst>
      <p:ext uri="{BB962C8B-B14F-4D97-AF65-F5344CB8AC3E}">
        <p14:creationId xmlns:p14="http://schemas.microsoft.com/office/powerpoint/2010/main" val="1383025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2037398" rtl="0" eaLnBrk="1" fontAlgn="base" latinLnBrk="0" hangingPunct="1">
              <a:lnSpc>
                <a:spcPct val="100000"/>
              </a:lnSpc>
              <a:spcBef>
                <a:spcPct val="0"/>
              </a:spcBef>
              <a:spcAft>
                <a:spcPct val="0"/>
              </a:spcAft>
              <a:buClrTx/>
              <a:buSzTx/>
              <a:buFontTx/>
              <a:buNone/>
              <a:tabLst/>
              <a:defRPr/>
            </a:pPr>
            <a:fld id="{E535B096-6CBE-4AB3-9529-5688244F2DCE}" type="slidenum">
              <a:rPr kumimoji="0" lang="en-US" sz="1200" b="0" i="0" u="none" strike="noStrike" kern="1200" cap="none" spc="0" normalizeH="0" baseline="0" noProof="0" smtClean="0">
                <a:ln>
                  <a:noFill/>
                </a:ln>
                <a:solidFill>
                  <a:prstClr val="black"/>
                </a:solidFill>
                <a:effectLst/>
                <a:uLnTx/>
                <a:uFillTx/>
                <a:latin typeface="Arial" pitchFamily="-111" charset="0"/>
                <a:ea typeface="ＭＳ Ｐゴシック" pitchFamily="-111" charset="-128"/>
              </a:rPr>
              <a:pPr marL="0" marR="0" lvl="0" indent="0" algn="r" defTabSz="2037398"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itchFamily="-111" charset="0"/>
              <a:ea typeface="ＭＳ Ｐゴシック" pitchFamily="-111" charset="-128"/>
            </a:endParaRPr>
          </a:p>
        </p:txBody>
      </p:sp>
    </p:spTree>
    <p:extLst>
      <p:ext uri="{BB962C8B-B14F-4D97-AF65-F5344CB8AC3E}">
        <p14:creationId xmlns:p14="http://schemas.microsoft.com/office/powerpoint/2010/main" val="4143975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77431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6692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3856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655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6724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2791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3898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702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3549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19716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7048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8065084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00000">
              <a:schemeClr val="accent1">
                <a:lumMod val="75000"/>
              </a:schemeClr>
            </a:gs>
            <a:gs pos="3000">
              <a:schemeClr val="accent5">
                <a:lumMod val="40000"/>
                <a:lumOff val="60000"/>
              </a:schemeClr>
            </a:gs>
          </a:gsLst>
          <a:lin ang="16200000" scaled="1"/>
          <a:tileRect/>
        </a:gradFill>
        <a:effectLst/>
      </p:bgPr>
    </p:bg>
    <p:spTree>
      <p:nvGrpSpPr>
        <p:cNvPr id="1" name=""/>
        <p:cNvGrpSpPr/>
        <p:nvPr/>
      </p:nvGrpSpPr>
      <p:grpSpPr>
        <a:xfrm>
          <a:off x="0" y="0"/>
          <a:ext cx="0" cy="0"/>
          <a:chOff x="0" y="0"/>
          <a:chExt cx="0" cy="0"/>
        </a:xfrm>
      </p:grpSpPr>
      <p:sp>
        <p:nvSpPr>
          <p:cNvPr id="15" name="Round Same Side Corner Rectangle 14"/>
          <p:cNvSpPr/>
          <p:nvPr/>
        </p:nvSpPr>
        <p:spPr>
          <a:xfrm rot="10800000">
            <a:off x="113741" y="-12039"/>
            <a:ext cx="8916515" cy="830557"/>
          </a:xfrm>
          <a:prstGeom prst="round2Same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288" tIns="7144" rIns="14288" bIns="7144" numCol="1" spcCol="0" rtlCol="0" fromWordArt="0" anchor="ctr" anchorCtr="0" forceAA="0" compatLnSpc="1">
            <a:prstTxWarp prst="textNoShape">
              <a:avLst/>
            </a:prstTxWarp>
            <a:noAutofit/>
          </a:bodyPr>
          <a:lstStyle/>
          <a:p>
            <a:pPr algn="ctr" defTabSz="424390" fontAlgn="base">
              <a:spcBef>
                <a:spcPct val="0"/>
              </a:spcBef>
              <a:spcAft>
                <a:spcPct val="0"/>
              </a:spcAft>
              <a:defRPr/>
            </a:pPr>
            <a:endParaRPr lang="en-US" sz="375">
              <a:solidFill>
                <a:prstClr val="white"/>
              </a:solidFill>
              <a:latin typeface="Cambria"/>
            </a:endParaRPr>
          </a:p>
        </p:txBody>
      </p:sp>
      <p:sp>
        <p:nvSpPr>
          <p:cNvPr id="9" name="AutoShape 25"/>
          <p:cNvSpPr>
            <a:spLocks noChangeArrowheads="1"/>
          </p:cNvSpPr>
          <p:nvPr/>
        </p:nvSpPr>
        <p:spPr bwMode="auto">
          <a:xfrm>
            <a:off x="2824441" y="945397"/>
            <a:ext cx="3333505" cy="122846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064" tIns="7032" rIns="14064" bIns="7032" anchor="t"/>
          <a:lstStyle/>
          <a:p>
            <a:pPr algn="ctr" defTabSz="424390" fontAlgn="base">
              <a:spcBef>
                <a:spcPct val="0"/>
              </a:spcBef>
              <a:spcAft>
                <a:spcPct val="0"/>
              </a:spcAft>
              <a:defRPr/>
            </a:pPr>
            <a:r>
              <a:rPr lang="en-US" sz="917" b="1">
                <a:solidFill>
                  <a:prstClr val="black"/>
                </a:solidFill>
                <a:latin typeface="Arial" charset="0"/>
                <a:ea typeface="ＭＳ Ｐゴシック" pitchFamily="34" charset="-128"/>
              </a:rPr>
              <a:t>Dataset and Model Preparation</a:t>
            </a:r>
          </a:p>
          <a:p>
            <a:pPr algn="ctr" defTabSz="424390" fontAlgn="base">
              <a:spcBef>
                <a:spcPct val="0"/>
              </a:spcBef>
              <a:spcAft>
                <a:spcPct val="0"/>
              </a:spcAft>
              <a:defRPr/>
            </a:pPr>
            <a:endParaRPr lang="en-US" sz="680" b="1">
              <a:solidFill>
                <a:prstClr val="black"/>
              </a:solidFill>
              <a:latin typeface="Arial" charset="0"/>
              <a:ea typeface="ＭＳ Ｐゴシック" pitchFamily="34" charset="-128"/>
            </a:endParaRPr>
          </a:p>
          <a:p>
            <a:pPr algn="just" defTabSz="424390" fontAlgn="base">
              <a:spcBef>
                <a:spcPct val="0"/>
              </a:spcBef>
              <a:spcAft>
                <a:spcPct val="0"/>
              </a:spcAft>
              <a:defRPr/>
            </a:pPr>
            <a:endParaRPr lang="en-US" sz="492" b="1">
              <a:solidFill>
                <a:prstClr val="black"/>
              </a:solidFill>
              <a:latin typeface="Arial" charset="0"/>
              <a:ea typeface="ＭＳ Ｐゴシック" pitchFamily="34" charset="-128"/>
            </a:endParaRPr>
          </a:p>
          <a:p>
            <a:pPr algn="just" defTabSz="424390" fontAlgn="base">
              <a:spcBef>
                <a:spcPct val="0"/>
              </a:spcBef>
              <a:spcAft>
                <a:spcPct val="0"/>
              </a:spcAft>
              <a:defRPr/>
            </a:pPr>
            <a:endParaRPr lang="en-US" sz="422">
              <a:solidFill>
                <a:prstClr val="black"/>
              </a:solidFill>
              <a:latin typeface="Cambria"/>
              <a:ea typeface="ＭＳ Ｐゴシック" pitchFamily="34" charset="-128"/>
            </a:endParaRPr>
          </a:p>
          <a:p>
            <a:pPr algn="just" defTabSz="424390" fontAlgn="base">
              <a:spcBef>
                <a:spcPct val="0"/>
              </a:spcBef>
              <a:spcAft>
                <a:spcPct val="0"/>
              </a:spcAft>
              <a:defRPr/>
            </a:pPr>
            <a:endParaRPr lang="en-US" sz="433">
              <a:solidFill>
                <a:prstClr val="black"/>
              </a:solidFill>
              <a:latin typeface="Arial" charset="0"/>
              <a:ea typeface="ＭＳ Ｐゴシック" pitchFamily="34" charset="-128"/>
            </a:endParaRPr>
          </a:p>
          <a:p>
            <a:pPr algn="just" defTabSz="424390" fontAlgn="base">
              <a:spcBef>
                <a:spcPct val="0"/>
              </a:spcBef>
              <a:spcAft>
                <a:spcPct val="0"/>
              </a:spcAft>
              <a:defRPr/>
            </a:pPr>
            <a:endParaRPr lang="en-US" sz="433">
              <a:solidFill>
                <a:prstClr val="black"/>
              </a:solidFill>
              <a:latin typeface="Arial" charset="0"/>
              <a:ea typeface="ＭＳ Ｐゴシック" pitchFamily="34" charset="-128"/>
            </a:endParaRPr>
          </a:p>
          <a:p>
            <a:pPr algn="just" defTabSz="424390" fontAlgn="base">
              <a:spcBef>
                <a:spcPct val="0"/>
              </a:spcBef>
              <a:spcAft>
                <a:spcPct val="0"/>
              </a:spcAft>
              <a:defRPr/>
            </a:pPr>
            <a:endParaRPr lang="en-US" sz="433">
              <a:solidFill>
                <a:prstClr val="black"/>
              </a:solidFill>
              <a:latin typeface="Arial" charset="0"/>
              <a:ea typeface="ＭＳ Ｐゴシック" pitchFamily="34" charset="-128"/>
            </a:endParaRPr>
          </a:p>
          <a:p>
            <a:pPr algn="just" defTabSz="424390" fontAlgn="base">
              <a:spcBef>
                <a:spcPct val="0"/>
              </a:spcBef>
              <a:spcAft>
                <a:spcPct val="0"/>
              </a:spcAft>
              <a:defRPr/>
            </a:pPr>
            <a:endParaRPr lang="en-US" sz="433">
              <a:solidFill>
                <a:prstClr val="black"/>
              </a:solidFill>
              <a:latin typeface="Arial" charset="0"/>
              <a:ea typeface="ＭＳ Ｐゴシック" pitchFamily="34" charset="-128"/>
            </a:endParaRPr>
          </a:p>
          <a:p>
            <a:pPr algn="just" defTabSz="424390" fontAlgn="base">
              <a:spcBef>
                <a:spcPct val="0"/>
              </a:spcBef>
              <a:spcAft>
                <a:spcPct val="0"/>
              </a:spcAft>
              <a:defRPr/>
            </a:pPr>
            <a:endParaRPr lang="en-US" sz="433">
              <a:solidFill>
                <a:prstClr val="black"/>
              </a:solidFill>
              <a:latin typeface="Arial" charset="0"/>
              <a:ea typeface="ＭＳ Ｐゴシック" pitchFamily="34" charset="-128"/>
            </a:endParaRPr>
          </a:p>
          <a:p>
            <a:pPr algn="just" defTabSz="424390" fontAlgn="base">
              <a:spcBef>
                <a:spcPct val="0"/>
              </a:spcBef>
              <a:spcAft>
                <a:spcPct val="0"/>
              </a:spcAft>
              <a:defRPr/>
            </a:pPr>
            <a:endParaRPr lang="en-US" sz="433" b="1">
              <a:solidFill>
                <a:prstClr val="black"/>
              </a:solidFill>
              <a:latin typeface="Arial" charset="0"/>
              <a:ea typeface="ＭＳ Ｐゴシック" pitchFamily="34" charset="-128"/>
            </a:endParaRPr>
          </a:p>
          <a:p>
            <a:pPr marL="424390" lvl="1" algn="just" defTabSz="424390" fontAlgn="base">
              <a:spcBef>
                <a:spcPct val="0"/>
              </a:spcBef>
              <a:spcAft>
                <a:spcPct val="0"/>
              </a:spcAft>
              <a:defRPr/>
            </a:pPr>
            <a:r>
              <a:rPr lang="en-US" sz="433" b="1">
                <a:solidFill>
                  <a:prstClr val="black"/>
                </a:solidFill>
                <a:latin typeface="Arial" charset="0"/>
                <a:ea typeface="ＭＳ Ｐゴシック" pitchFamily="34" charset="-128"/>
              </a:rPr>
              <a:t> </a:t>
            </a:r>
          </a:p>
          <a:p>
            <a:pPr marL="424390" lvl="1" algn="just" defTabSz="424390" fontAlgn="base">
              <a:spcBef>
                <a:spcPct val="0"/>
              </a:spcBef>
              <a:spcAft>
                <a:spcPct val="0"/>
              </a:spcAft>
              <a:defRPr/>
            </a:pPr>
            <a:endParaRPr lang="en-US" sz="433" b="1">
              <a:solidFill>
                <a:prstClr val="black"/>
              </a:solidFill>
              <a:latin typeface="Arial" charset="0"/>
              <a:ea typeface="ＭＳ Ｐゴシック" pitchFamily="34" charset="-128"/>
            </a:endParaRPr>
          </a:p>
        </p:txBody>
      </p:sp>
      <p:sp>
        <p:nvSpPr>
          <p:cNvPr id="10" name="AutoShape 17"/>
          <p:cNvSpPr>
            <a:spLocks noChangeArrowheads="1"/>
          </p:cNvSpPr>
          <p:nvPr/>
        </p:nvSpPr>
        <p:spPr bwMode="auto">
          <a:xfrm>
            <a:off x="113741" y="919552"/>
            <a:ext cx="2562916" cy="1561623"/>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064" tIns="7032" rIns="14064" bIns="7032" anchor="t"/>
          <a:lstStyle/>
          <a:p>
            <a:pPr algn="ctr" defTabSz="424390" fontAlgn="base">
              <a:spcBef>
                <a:spcPts val="200"/>
              </a:spcBef>
              <a:spcAft>
                <a:spcPct val="0"/>
              </a:spcAft>
              <a:defRPr/>
            </a:pPr>
            <a:r>
              <a:rPr lang="en-US" sz="920" b="1">
                <a:solidFill>
                  <a:prstClr val="black"/>
                </a:solidFill>
                <a:latin typeface="Arial" charset="0"/>
                <a:ea typeface="ＭＳ Ｐゴシック" pitchFamily="34" charset="-128"/>
              </a:rPr>
              <a:t>Motivation</a:t>
            </a:r>
          </a:p>
          <a:p>
            <a:pPr algn="ctr" defTabSz="424390" fontAlgn="base">
              <a:spcBef>
                <a:spcPts val="200"/>
              </a:spcBef>
              <a:spcAft>
                <a:spcPct val="0"/>
              </a:spcAft>
              <a:defRPr/>
            </a:pPr>
            <a:endParaRPr lang="en-US" sz="300">
              <a:solidFill>
                <a:prstClr val="black"/>
              </a:solidFill>
              <a:latin typeface="Arial" charset="0"/>
              <a:ea typeface="ＭＳ Ｐゴシック" pitchFamily="34" charset="-128"/>
            </a:endParaRPr>
          </a:p>
          <a:p>
            <a:pPr marL="171450" indent="-171450" algn="just" defTabSz="424390" fontAlgn="base">
              <a:spcBef>
                <a:spcPts val="200"/>
              </a:spcBef>
              <a:spcAft>
                <a:spcPct val="0"/>
              </a:spcAft>
              <a:buFont typeface="Arial" panose="020B0604020202020204" pitchFamily="34" charset="0"/>
              <a:buChar char="•"/>
              <a:defRPr/>
            </a:pPr>
            <a:r>
              <a:rPr lang="en-US" sz="670" b="1">
                <a:solidFill>
                  <a:prstClr val="black"/>
                </a:solidFill>
                <a:latin typeface="Cambria" pitchFamily="18" charset="0"/>
                <a:ea typeface="ＭＳ Ｐゴシック" pitchFamily="34" charset="-128"/>
              </a:rPr>
              <a:t>Plastic pollution has harmed the world’s ecosystems</a:t>
            </a:r>
          </a:p>
          <a:p>
            <a:pPr marL="171450" indent="-171450" algn="just" defTabSz="424390" fontAlgn="base">
              <a:spcBef>
                <a:spcPts val="200"/>
              </a:spcBef>
              <a:spcAft>
                <a:spcPct val="0"/>
              </a:spcAft>
              <a:buFont typeface="Arial" panose="020B0604020202020204" pitchFamily="34" charset="0"/>
              <a:buChar char="•"/>
              <a:defRPr/>
            </a:pPr>
            <a:r>
              <a:rPr lang="en-US" sz="670" b="1">
                <a:solidFill>
                  <a:prstClr val="black"/>
                </a:solidFill>
                <a:latin typeface="Cambria" pitchFamily="18" charset="0"/>
                <a:ea typeface="ＭＳ Ｐゴシック" pitchFamily="34" charset="-128"/>
              </a:rPr>
              <a:t>The world estimate for plastic pollution is 300 million tons annually and is expected to rise</a:t>
            </a:r>
          </a:p>
          <a:p>
            <a:pPr marL="171450" indent="-171450" algn="just" defTabSz="424390" fontAlgn="base">
              <a:spcBef>
                <a:spcPts val="200"/>
              </a:spcBef>
              <a:spcAft>
                <a:spcPct val="0"/>
              </a:spcAft>
              <a:buFont typeface="Arial" panose="020B0604020202020204" pitchFamily="34" charset="0"/>
              <a:buChar char="•"/>
              <a:defRPr/>
            </a:pPr>
            <a:r>
              <a:rPr lang="en-US" sz="670" b="1">
                <a:solidFill>
                  <a:prstClr val="black"/>
                </a:solidFill>
                <a:latin typeface="Cambria" pitchFamily="18" charset="0"/>
                <a:ea typeface="ＭＳ Ｐゴシック" pitchFamily="34" charset="-128"/>
              </a:rPr>
              <a:t>Pyrolysis offers a sustainable recycling solution </a:t>
            </a:r>
          </a:p>
          <a:p>
            <a:pPr marL="171450" indent="-171450" algn="just" defTabSz="424390" fontAlgn="base">
              <a:spcBef>
                <a:spcPts val="200"/>
              </a:spcBef>
              <a:spcAft>
                <a:spcPct val="0"/>
              </a:spcAft>
              <a:buFont typeface="Arial" panose="020B0604020202020204" pitchFamily="34" charset="0"/>
              <a:buChar char="•"/>
              <a:defRPr/>
            </a:pPr>
            <a:r>
              <a:rPr lang="en-US" sz="670" b="1">
                <a:solidFill>
                  <a:prstClr val="black"/>
                </a:solidFill>
                <a:latin typeface="Cambria" pitchFamily="18" charset="0"/>
                <a:ea typeface="ＭＳ Ｐゴシック" pitchFamily="34" charset="-128"/>
              </a:rPr>
              <a:t>Current short-comings in pyrolysis optimization can be assisted through machine learning techniques</a:t>
            </a:r>
          </a:p>
          <a:p>
            <a:pPr marL="171450" indent="-171450" algn="just" defTabSz="424390" fontAlgn="base">
              <a:spcBef>
                <a:spcPts val="200"/>
              </a:spcBef>
              <a:spcAft>
                <a:spcPct val="0"/>
              </a:spcAft>
              <a:buFont typeface="Arial" panose="020B0604020202020204" pitchFamily="34" charset="0"/>
              <a:buChar char="•"/>
              <a:defRPr/>
            </a:pPr>
            <a:r>
              <a:rPr lang="en-US" sz="670" b="1">
                <a:solidFill>
                  <a:prstClr val="black"/>
                </a:solidFill>
                <a:latin typeface="Cambria" pitchFamily="18" charset="0"/>
                <a:ea typeface="ＭＳ Ｐゴシック" pitchFamily="34" charset="-128"/>
              </a:rPr>
              <a:t>Through combining pyrolysis and the application of machine learning, reaction oil yields can be predicted</a:t>
            </a:r>
          </a:p>
          <a:p>
            <a:pPr marL="171450" indent="-171450" algn="just" defTabSz="424390" fontAlgn="base">
              <a:spcBef>
                <a:spcPts val="200"/>
              </a:spcBef>
              <a:spcAft>
                <a:spcPct val="0"/>
              </a:spcAft>
              <a:buFont typeface="Arial" panose="020B0604020202020204" pitchFamily="34" charset="0"/>
              <a:buChar char="•"/>
              <a:defRPr/>
            </a:pPr>
            <a:r>
              <a:rPr lang="en-US" sz="670" b="1">
                <a:solidFill>
                  <a:prstClr val="black"/>
                </a:solidFill>
                <a:latin typeface="Cambria" pitchFamily="18" charset="0"/>
                <a:ea typeface="ＭＳ Ｐゴシック" pitchFamily="34" charset="-128"/>
              </a:rPr>
              <a:t>Prediction through machine learning could speed up and streamline pyrolysis reaction research </a:t>
            </a:r>
          </a:p>
        </p:txBody>
      </p:sp>
      <p:sp>
        <p:nvSpPr>
          <p:cNvPr id="12" name="AutoShape 20"/>
          <p:cNvSpPr>
            <a:spLocks noChangeArrowheads="1"/>
          </p:cNvSpPr>
          <p:nvPr/>
        </p:nvSpPr>
        <p:spPr bwMode="auto">
          <a:xfrm>
            <a:off x="113741" y="2612310"/>
            <a:ext cx="2562916" cy="1585592"/>
          </a:xfrm>
          <a:prstGeom prst="roundRect">
            <a:avLst>
              <a:gd name="adj" fmla="val 8301"/>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064" tIns="7032" rIns="14064" bIns="7032" anchor="t"/>
          <a:lstStyle/>
          <a:p>
            <a:pPr algn="ctr" defTabSz="424390" fontAlgn="base">
              <a:spcBef>
                <a:spcPct val="0"/>
              </a:spcBef>
              <a:spcAft>
                <a:spcPct val="0"/>
              </a:spcAft>
              <a:defRPr/>
            </a:pPr>
            <a:r>
              <a:rPr lang="en-US" sz="917" b="1">
                <a:solidFill>
                  <a:prstClr val="black"/>
                </a:solidFill>
                <a:latin typeface="Arial" charset="0"/>
                <a:ea typeface="ＭＳ Ｐゴシック" pitchFamily="34" charset="-128"/>
              </a:rPr>
              <a:t>Background</a:t>
            </a:r>
            <a:endParaRPr lang="en-US" sz="750" b="1">
              <a:solidFill>
                <a:prstClr val="black"/>
              </a:solidFill>
              <a:latin typeface="Arial" charset="0"/>
              <a:ea typeface="ＭＳ Ｐゴシック" pitchFamily="34" charset="-128"/>
            </a:endParaRPr>
          </a:p>
          <a:p>
            <a:pPr algn="ctr" defTabSz="424390" fontAlgn="base">
              <a:spcBef>
                <a:spcPct val="0"/>
              </a:spcBef>
              <a:spcAft>
                <a:spcPct val="0"/>
              </a:spcAft>
              <a:defRPr/>
            </a:pPr>
            <a:endParaRPr lang="en-US" sz="129" b="1">
              <a:solidFill>
                <a:prstClr val="black"/>
              </a:solidFill>
              <a:latin typeface="Arial" charset="0"/>
              <a:ea typeface="ＭＳ Ｐゴシック" pitchFamily="34" charset="-128"/>
            </a:endParaRPr>
          </a:p>
          <a:p>
            <a:pPr defTabSz="424390" fontAlgn="base">
              <a:spcBef>
                <a:spcPct val="0"/>
              </a:spcBef>
              <a:spcAft>
                <a:spcPct val="0"/>
              </a:spcAft>
              <a:defRPr/>
            </a:pPr>
            <a:endParaRPr lang="en-US" sz="667" b="1">
              <a:solidFill>
                <a:prstClr val="black"/>
              </a:solidFill>
              <a:latin typeface="Cambria" pitchFamily="18" charset="0"/>
              <a:ea typeface="ＭＳ Ｐゴシック" pitchFamily="34" charset="-128"/>
            </a:endParaRPr>
          </a:p>
        </p:txBody>
      </p:sp>
      <p:sp>
        <p:nvSpPr>
          <p:cNvPr id="14" name="AutoShape 23"/>
          <p:cNvSpPr>
            <a:spLocks noChangeArrowheads="1"/>
          </p:cNvSpPr>
          <p:nvPr/>
        </p:nvSpPr>
        <p:spPr bwMode="auto">
          <a:xfrm>
            <a:off x="100972" y="4296097"/>
            <a:ext cx="2562916" cy="2506154"/>
          </a:xfrm>
          <a:prstGeom prst="roundRect">
            <a:avLst>
              <a:gd name="adj" fmla="val 10593"/>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064" tIns="7032" rIns="14064" bIns="7032" anchor="t"/>
          <a:lstStyle/>
          <a:p>
            <a:pPr algn="ctr" defTabSz="424390" fontAlgn="base">
              <a:spcBef>
                <a:spcPct val="0"/>
              </a:spcBef>
              <a:spcAft>
                <a:spcPct val="0"/>
              </a:spcAft>
              <a:defRPr/>
            </a:pPr>
            <a:r>
              <a:rPr lang="en-US" sz="917" b="1">
                <a:solidFill>
                  <a:prstClr val="black"/>
                </a:solidFill>
                <a:latin typeface="Arial" charset="0"/>
                <a:ea typeface="ＭＳ Ｐゴシック" pitchFamily="34" charset="-128"/>
              </a:rPr>
              <a:t>Machine Learning Methods</a:t>
            </a:r>
          </a:p>
        </p:txBody>
      </p:sp>
      <p:sp>
        <p:nvSpPr>
          <p:cNvPr id="17" name="AutoShape 32"/>
          <p:cNvSpPr>
            <a:spLocks noChangeArrowheads="1"/>
          </p:cNvSpPr>
          <p:nvPr/>
        </p:nvSpPr>
        <p:spPr bwMode="auto">
          <a:xfrm>
            <a:off x="6240982" y="945397"/>
            <a:ext cx="2770527" cy="585685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064" tIns="7032" rIns="14064" bIns="7032" anchor="t"/>
          <a:lstStyle/>
          <a:p>
            <a:pPr algn="ctr" defTabSz="424390" fontAlgn="base">
              <a:spcBef>
                <a:spcPct val="0"/>
              </a:spcBef>
              <a:spcAft>
                <a:spcPct val="0"/>
              </a:spcAft>
              <a:defRPr/>
            </a:pPr>
            <a:r>
              <a:rPr lang="en-US" sz="917" b="1">
                <a:solidFill>
                  <a:prstClr val="black"/>
                </a:solidFill>
                <a:latin typeface="Arial" charset="0"/>
                <a:ea typeface="ＭＳ Ｐゴシック" pitchFamily="34" charset="-128"/>
              </a:rPr>
              <a:t>Feature Engineering Results</a:t>
            </a:r>
          </a:p>
        </p:txBody>
      </p:sp>
      <p:sp>
        <p:nvSpPr>
          <p:cNvPr id="22" name="AutoShape 38"/>
          <p:cNvSpPr>
            <a:spLocks noChangeArrowheads="1"/>
          </p:cNvSpPr>
          <p:nvPr/>
        </p:nvSpPr>
        <p:spPr bwMode="auto">
          <a:xfrm>
            <a:off x="2842807" y="5833413"/>
            <a:ext cx="3315139" cy="968838"/>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064" tIns="7032" rIns="14064" bIns="7032" anchor="t"/>
          <a:lstStyle/>
          <a:p>
            <a:pPr algn="ctr" defTabSz="424390" fontAlgn="base">
              <a:spcBef>
                <a:spcPct val="0"/>
              </a:spcBef>
              <a:spcAft>
                <a:spcPct val="0"/>
              </a:spcAft>
              <a:defRPr/>
            </a:pPr>
            <a:r>
              <a:rPr lang="en-US" sz="900" b="1">
                <a:latin typeface="Arial"/>
                <a:ea typeface="ＭＳ Ｐゴシック"/>
                <a:cs typeface="Arial"/>
              </a:rPr>
              <a:t>Impact and Future Applications</a:t>
            </a:r>
            <a:endParaRPr lang="en-US" sz="917" b="1">
              <a:solidFill>
                <a:prstClr val="black"/>
              </a:solidFill>
              <a:latin typeface="Arial" charset="0"/>
              <a:ea typeface="ＭＳ Ｐゴシック" pitchFamily="34" charset="-128"/>
            </a:endParaRPr>
          </a:p>
          <a:p>
            <a:pPr algn="ctr" defTabSz="424390" fontAlgn="base">
              <a:spcBef>
                <a:spcPct val="0"/>
              </a:spcBef>
              <a:spcAft>
                <a:spcPct val="0"/>
              </a:spcAft>
              <a:defRPr/>
            </a:pPr>
            <a:endParaRPr lang="en-US" sz="469">
              <a:solidFill>
                <a:prstClr val="black"/>
              </a:solidFill>
              <a:latin typeface="Times New Roman" pitchFamily="18" charset="0"/>
              <a:ea typeface="ＭＳ Ｐゴシック" pitchFamily="34" charset="-128"/>
            </a:endParaRPr>
          </a:p>
        </p:txBody>
      </p:sp>
      <p:sp>
        <p:nvSpPr>
          <p:cNvPr id="29" name="Text Box 7"/>
          <p:cNvSpPr txBox="1">
            <a:spLocks noChangeArrowheads="1"/>
          </p:cNvSpPr>
          <p:nvPr/>
        </p:nvSpPr>
        <p:spPr bwMode="auto">
          <a:xfrm>
            <a:off x="735450" y="114838"/>
            <a:ext cx="7673100" cy="610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064" tIns="7032" rIns="14064" bIns="7032">
            <a:spAutoFit/>
          </a:bodyPr>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defTabSz="696404" fontAlgn="base">
              <a:spcBef>
                <a:spcPct val="0"/>
              </a:spcBef>
              <a:spcAft>
                <a:spcPct val="0"/>
              </a:spcAft>
              <a:defRPr/>
            </a:pPr>
            <a:r>
              <a:rPr lang="en-US" sz="1375" b="1">
                <a:solidFill>
                  <a:prstClr val="black"/>
                </a:solidFill>
                <a:ea typeface="ＭＳ Ｐゴシック" pitchFamily="34" charset="-128"/>
              </a:rPr>
              <a:t>Iterative Applications of Machine Learning on Pyrolysis of Plastics</a:t>
            </a:r>
          </a:p>
          <a:p>
            <a:pPr algn="ctr" defTabSz="696404" fontAlgn="base">
              <a:spcBef>
                <a:spcPct val="0"/>
              </a:spcBef>
              <a:spcAft>
                <a:spcPct val="0"/>
              </a:spcAft>
              <a:defRPr/>
            </a:pPr>
            <a:r>
              <a:rPr lang="en-US" sz="917" b="1">
                <a:solidFill>
                  <a:prstClr val="black"/>
                </a:solidFill>
                <a:ea typeface="ＭＳ Ｐゴシック" pitchFamily="34" charset="-128"/>
              </a:rPr>
              <a:t>Owen Ferrara (CHE), Matthew Rando (CHE), Eric Himebaugh (CHE), Christopher Skangos (CHE)  </a:t>
            </a:r>
          </a:p>
          <a:p>
            <a:pPr algn="ctr" defTabSz="696404" fontAlgn="base">
              <a:spcBef>
                <a:spcPct val="0"/>
              </a:spcBef>
              <a:spcAft>
                <a:spcPct val="0"/>
              </a:spcAft>
              <a:defRPr/>
            </a:pPr>
            <a:r>
              <a:rPr lang="en-US" sz="917" b="1">
                <a:solidFill>
                  <a:prstClr val="black"/>
                </a:solidFill>
                <a:ea typeface="ＭＳ Ｐゴシック" pitchFamily="34" charset="-128"/>
              </a:rPr>
              <a:t>Advisor: Professor Michael Timko (CHE)</a:t>
            </a:r>
          </a:p>
          <a:p>
            <a:pPr algn="ctr" defTabSz="696404" fontAlgn="base">
              <a:spcBef>
                <a:spcPct val="0"/>
              </a:spcBef>
              <a:spcAft>
                <a:spcPct val="0"/>
              </a:spcAft>
              <a:defRPr/>
            </a:pPr>
            <a:endParaRPr lang="en-US" sz="667" b="1">
              <a:solidFill>
                <a:prstClr val="black"/>
              </a:solidFill>
              <a:ea typeface="ＭＳ Ｐゴシック" pitchFamily="34"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73" y="-139552"/>
            <a:ext cx="1239856" cy="958071"/>
          </a:xfrm>
          <a:prstGeom prst="rect">
            <a:avLst/>
          </a:prstGeom>
        </p:spPr>
      </p:pic>
      <p:sp>
        <p:nvSpPr>
          <p:cNvPr id="4" name="TextBox 3"/>
          <p:cNvSpPr txBox="1"/>
          <p:nvPr/>
        </p:nvSpPr>
        <p:spPr>
          <a:xfrm>
            <a:off x="169894" y="2772806"/>
            <a:ext cx="2371834" cy="1426865"/>
          </a:xfrm>
          <a:prstGeom prst="rect">
            <a:avLst/>
          </a:prstGeom>
          <a:noFill/>
        </p:spPr>
        <p:txBody>
          <a:bodyPr wrap="square" rtlCol="0">
            <a:spAutoFit/>
          </a:bodyPr>
          <a:lstStyle/>
          <a:p>
            <a:pPr marL="171450" indent="-171450" defTabSz="424390" fontAlgn="base">
              <a:spcBef>
                <a:spcPct val="0"/>
              </a:spcBef>
              <a:spcAft>
                <a:spcPct val="0"/>
              </a:spcAft>
              <a:buFont typeface="Arial" panose="020B0604020202020204" pitchFamily="34" charset="0"/>
              <a:buChar char="•"/>
              <a:defRPr/>
            </a:pPr>
            <a:r>
              <a:rPr lang="en-US" sz="667" b="1">
                <a:solidFill>
                  <a:prstClr val="black"/>
                </a:solidFill>
                <a:latin typeface="Cambria" panose="02040503050406030204" pitchFamily="18" charset="0"/>
                <a:ea typeface="ＭＳ Ｐゴシック" pitchFamily="34" charset="-128"/>
              </a:rPr>
              <a:t>Pyrolysis is a process of thermal degradation of plastic in the absence of oxygen, and produces energy-rich oil</a:t>
            </a:r>
          </a:p>
          <a:p>
            <a:pPr marL="171450" indent="-171450" defTabSz="424390" fontAlgn="base">
              <a:spcBef>
                <a:spcPct val="0"/>
              </a:spcBef>
              <a:spcAft>
                <a:spcPct val="0"/>
              </a:spcAft>
              <a:buFont typeface="Arial" panose="020B0604020202020204" pitchFamily="34" charset="0"/>
              <a:buChar char="•"/>
              <a:defRPr/>
            </a:pPr>
            <a:r>
              <a:rPr lang="en-US" sz="667" b="1">
                <a:solidFill>
                  <a:prstClr val="black"/>
                </a:solidFill>
                <a:latin typeface="Cambria" panose="02040503050406030204" pitchFamily="18" charset="0"/>
                <a:ea typeface="ＭＳ Ｐゴシック" pitchFamily="34" charset="-128"/>
              </a:rPr>
              <a:t>Data science has been recently introduced into chemical engineering processes to predict yields and process parameters </a:t>
            </a:r>
          </a:p>
          <a:p>
            <a:pPr defTabSz="424390" fontAlgn="base">
              <a:spcBef>
                <a:spcPct val="0"/>
              </a:spcBef>
              <a:spcAft>
                <a:spcPct val="0"/>
              </a:spcAft>
              <a:defRPr/>
            </a:pPr>
            <a:r>
              <a:rPr lang="en-US" sz="667" b="1" u="sng">
                <a:solidFill>
                  <a:prstClr val="black"/>
                </a:solidFill>
                <a:latin typeface="Cambria" panose="02040503050406030204" pitchFamily="18" charset="0"/>
                <a:ea typeface="ＭＳ Ｐゴシック" pitchFamily="34" charset="-128"/>
              </a:rPr>
              <a:t>Data Processing</a:t>
            </a:r>
          </a:p>
          <a:p>
            <a:pPr marL="171450" indent="-171450" defTabSz="424390" fontAlgn="base">
              <a:spcBef>
                <a:spcPct val="0"/>
              </a:spcBef>
              <a:spcAft>
                <a:spcPct val="0"/>
              </a:spcAft>
              <a:buFont typeface="Arial" panose="020B0604020202020204" pitchFamily="34" charset="0"/>
              <a:buChar char="•"/>
              <a:defRPr/>
            </a:pPr>
            <a:r>
              <a:rPr lang="en-US" sz="667" b="1">
                <a:solidFill>
                  <a:prstClr val="black"/>
                </a:solidFill>
                <a:latin typeface="Cambria" panose="02040503050406030204" pitchFamily="18" charset="0"/>
                <a:ea typeface="ＭＳ Ｐゴシック" pitchFamily="34" charset="-128"/>
              </a:rPr>
              <a:t>Random Forest regression is a decision tree algorithm that has been found to work well with small datasets</a:t>
            </a:r>
          </a:p>
          <a:p>
            <a:pPr marL="171450" indent="-171450" defTabSz="424390" fontAlgn="base">
              <a:spcBef>
                <a:spcPct val="0"/>
              </a:spcBef>
              <a:spcAft>
                <a:spcPct val="0"/>
              </a:spcAft>
              <a:buFont typeface="Arial" panose="020B0604020202020204" pitchFamily="34" charset="0"/>
              <a:buChar char="•"/>
              <a:defRPr/>
            </a:pPr>
            <a:r>
              <a:rPr lang="en-US" sz="667" b="1">
                <a:solidFill>
                  <a:prstClr val="black"/>
                </a:solidFill>
                <a:latin typeface="Cambria" panose="02040503050406030204" pitchFamily="18" charset="0"/>
                <a:ea typeface="ＭＳ Ｐゴシック" pitchFamily="34" charset="-128"/>
              </a:rPr>
              <a:t>Data imputation through a technique called K Nearest Neighbors or KNN is tailored for smaller datasets</a:t>
            </a:r>
          </a:p>
        </p:txBody>
      </p:sp>
      <p:sp>
        <p:nvSpPr>
          <p:cNvPr id="7" name="TextBox 6"/>
          <p:cNvSpPr txBox="1"/>
          <p:nvPr/>
        </p:nvSpPr>
        <p:spPr>
          <a:xfrm>
            <a:off x="169894" y="4623500"/>
            <a:ext cx="2397172" cy="1838388"/>
          </a:xfrm>
          <a:prstGeom prst="rect">
            <a:avLst/>
          </a:prstGeom>
          <a:noFill/>
        </p:spPr>
        <p:txBody>
          <a:bodyPr wrap="square" rtlCol="0">
            <a:spAutoFit/>
          </a:bodyPr>
          <a:lstStyle/>
          <a:p>
            <a:pPr marL="171450" indent="-171450" defTabSz="424390" fontAlgn="base">
              <a:spcBef>
                <a:spcPct val="0"/>
              </a:spcBef>
              <a:spcAft>
                <a:spcPct val="0"/>
              </a:spcAft>
              <a:buFont typeface="Arial" panose="020B0604020202020204" pitchFamily="34" charset="0"/>
              <a:buChar char="•"/>
              <a:defRPr/>
            </a:pPr>
            <a:r>
              <a:rPr lang="en-US" sz="667" b="1">
                <a:solidFill>
                  <a:prstClr val="black"/>
                </a:solidFill>
                <a:latin typeface="Cambria"/>
                <a:ea typeface="ＭＳ Ｐゴシック" pitchFamily="34" charset="-128"/>
              </a:rPr>
              <a:t>Python Scikit-learn library using Random Forest Regression and Classification methods</a:t>
            </a:r>
          </a:p>
          <a:p>
            <a:pPr marL="171450" indent="-171450" defTabSz="424390" fontAlgn="base">
              <a:spcBef>
                <a:spcPct val="0"/>
              </a:spcBef>
              <a:spcAft>
                <a:spcPct val="0"/>
              </a:spcAft>
              <a:buFont typeface="Arial" panose="020B0604020202020204" pitchFamily="34" charset="0"/>
              <a:buChar char="•"/>
              <a:defRPr/>
            </a:pPr>
            <a:r>
              <a:rPr lang="en-US" sz="667" b="1">
                <a:solidFill>
                  <a:prstClr val="black"/>
                </a:solidFill>
                <a:latin typeface="Cambria"/>
                <a:ea typeface="ＭＳ Ｐゴシック" pitchFamily="34" charset="-128"/>
              </a:rPr>
              <a:t>Separated data into training and testing sets</a:t>
            </a:r>
          </a:p>
          <a:p>
            <a:pPr marL="628650" lvl="1" indent="-171450" defTabSz="424390" fontAlgn="base">
              <a:spcBef>
                <a:spcPct val="0"/>
              </a:spcBef>
              <a:spcAft>
                <a:spcPct val="0"/>
              </a:spcAft>
              <a:buFont typeface="Arial" panose="020B0604020202020204" pitchFamily="34" charset="0"/>
              <a:buChar char="•"/>
              <a:defRPr/>
            </a:pPr>
            <a:r>
              <a:rPr lang="en-US" sz="667" b="1">
                <a:solidFill>
                  <a:prstClr val="black"/>
                </a:solidFill>
                <a:latin typeface="Cambria"/>
                <a:ea typeface="ＭＳ Ｐゴシック" pitchFamily="34" charset="-128"/>
              </a:rPr>
              <a:t>80% Train 20% Test</a:t>
            </a:r>
          </a:p>
          <a:p>
            <a:pPr marL="171450" indent="-171450" defTabSz="424390" fontAlgn="base">
              <a:spcBef>
                <a:spcPct val="0"/>
              </a:spcBef>
              <a:spcAft>
                <a:spcPct val="0"/>
              </a:spcAft>
              <a:buFont typeface="Arial" panose="020B0604020202020204" pitchFamily="34" charset="0"/>
              <a:buChar char="•"/>
              <a:defRPr/>
            </a:pPr>
            <a:r>
              <a:rPr lang="en-US" sz="667" b="1">
                <a:solidFill>
                  <a:prstClr val="black"/>
                </a:solidFill>
                <a:latin typeface="Cambria"/>
                <a:ea typeface="ＭＳ Ｐゴシック" pitchFamily="34" charset="-128"/>
              </a:rPr>
              <a:t>Model trained on data then attempted to predict the test data over 100 simulations</a:t>
            </a:r>
          </a:p>
          <a:p>
            <a:pPr marL="171450" indent="-171450" defTabSz="424390" fontAlgn="base">
              <a:spcBef>
                <a:spcPct val="0"/>
              </a:spcBef>
              <a:spcAft>
                <a:spcPct val="0"/>
              </a:spcAft>
              <a:buFont typeface="Arial" panose="020B0604020202020204" pitchFamily="34" charset="0"/>
              <a:buChar char="•"/>
              <a:defRPr/>
            </a:pPr>
            <a:r>
              <a:rPr lang="en-US" sz="667" b="1">
                <a:solidFill>
                  <a:prstClr val="black"/>
                </a:solidFill>
                <a:latin typeface="Cambria"/>
                <a:ea typeface="ＭＳ Ｐゴシック" pitchFamily="34" charset="-128"/>
              </a:rPr>
              <a:t>Missing data from literature was either imputed with KNN or not included in the model runs</a:t>
            </a:r>
          </a:p>
          <a:p>
            <a:pPr marL="171450" indent="-171450" defTabSz="424390" fontAlgn="base">
              <a:spcBef>
                <a:spcPct val="0"/>
              </a:spcBef>
              <a:spcAft>
                <a:spcPct val="0"/>
              </a:spcAft>
              <a:buFont typeface="Arial" panose="020B0604020202020204" pitchFamily="34" charset="0"/>
              <a:buChar char="•"/>
              <a:defRPr/>
            </a:pPr>
            <a:r>
              <a:rPr lang="en-US" sz="667" b="1">
                <a:solidFill>
                  <a:prstClr val="black"/>
                </a:solidFill>
                <a:latin typeface="Cambria"/>
                <a:ea typeface="ＭＳ Ｐゴシック" pitchFamily="34" charset="-128"/>
              </a:rPr>
              <a:t>Regression predicts oil yield from 0 to 100%</a:t>
            </a:r>
          </a:p>
          <a:p>
            <a:pPr marL="171450" indent="-171450" defTabSz="424390" fontAlgn="base">
              <a:spcBef>
                <a:spcPct val="0"/>
              </a:spcBef>
              <a:spcAft>
                <a:spcPct val="0"/>
              </a:spcAft>
              <a:buFont typeface="Arial" panose="020B0604020202020204" pitchFamily="34" charset="0"/>
              <a:buChar char="•"/>
              <a:defRPr/>
            </a:pPr>
            <a:r>
              <a:rPr lang="en-US" sz="667" b="1">
                <a:solidFill>
                  <a:prstClr val="black"/>
                </a:solidFill>
                <a:latin typeface="Cambria"/>
                <a:ea typeface="ＭＳ Ｐゴシック" pitchFamily="34" charset="-128"/>
              </a:rPr>
              <a:t>Classification predicts oil yield as either 0 or 1</a:t>
            </a:r>
          </a:p>
          <a:p>
            <a:pPr marL="171450" indent="-171450" defTabSz="424390" fontAlgn="base">
              <a:spcBef>
                <a:spcPct val="0"/>
              </a:spcBef>
              <a:spcAft>
                <a:spcPct val="0"/>
              </a:spcAft>
              <a:buFont typeface="Arial" panose="020B0604020202020204" pitchFamily="34" charset="0"/>
              <a:buChar char="•"/>
              <a:defRPr/>
            </a:pPr>
            <a:r>
              <a:rPr lang="en-US" sz="667" b="1">
                <a:solidFill>
                  <a:prstClr val="black"/>
                </a:solidFill>
                <a:latin typeface="Cambria"/>
                <a:ea typeface="ＭＳ Ｐゴシック" pitchFamily="34" charset="-128"/>
              </a:rPr>
              <a:t>Regression Metric</a:t>
            </a:r>
          </a:p>
          <a:p>
            <a:pPr marL="628650" lvl="1" indent="-171450" defTabSz="424390" fontAlgn="base">
              <a:spcBef>
                <a:spcPct val="0"/>
              </a:spcBef>
              <a:spcAft>
                <a:spcPct val="0"/>
              </a:spcAft>
              <a:buFont typeface="Arial" panose="020B0604020202020204" pitchFamily="34" charset="0"/>
              <a:buChar char="•"/>
              <a:defRPr/>
            </a:pPr>
            <a:r>
              <a:rPr lang="en-US" sz="667" b="1">
                <a:solidFill>
                  <a:prstClr val="black"/>
                </a:solidFill>
                <a:latin typeface="Cambria"/>
                <a:ea typeface="ＭＳ Ｐゴシック" pitchFamily="34" charset="-128"/>
              </a:rPr>
              <a:t>Mean Absolute Error  (MAE) </a:t>
            </a:r>
          </a:p>
          <a:p>
            <a:pPr marL="171450" indent="-171450" defTabSz="424390" fontAlgn="base">
              <a:spcBef>
                <a:spcPct val="0"/>
              </a:spcBef>
              <a:spcAft>
                <a:spcPct val="0"/>
              </a:spcAft>
              <a:buFont typeface="Arial" panose="020B0604020202020204" pitchFamily="34" charset="0"/>
              <a:buChar char="•"/>
              <a:defRPr/>
            </a:pPr>
            <a:r>
              <a:rPr lang="en-US" sz="667" b="1">
                <a:solidFill>
                  <a:prstClr val="black"/>
                </a:solidFill>
                <a:latin typeface="Cambria"/>
                <a:ea typeface="ＭＳ Ｐゴシック" pitchFamily="34" charset="-128"/>
              </a:rPr>
              <a:t>Classification Metric</a:t>
            </a:r>
          </a:p>
          <a:p>
            <a:pPr marL="628650" lvl="1" indent="-171450" defTabSz="424390" fontAlgn="base">
              <a:spcBef>
                <a:spcPct val="0"/>
              </a:spcBef>
              <a:spcAft>
                <a:spcPct val="0"/>
              </a:spcAft>
              <a:buFont typeface="Arial" panose="020B0604020202020204" pitchFamily="34" charset="0"/>
              <a:buChar char="•"/>
              <a:defRPr/>
            </a:pPr>
            <a:r>
              <a:rPr lang="en-US" sz="667" b="1">
                <a:solidFill>
                  <a:prstClr val="black"/>
                </a:solidFill>
                <a:latin typeface="Cambria"/>
                <a:ea typeface="ＭＳ Ｐゴシック" pitchFamily="34" charset="-128"/>
              </a:rPr>
              <a:t>Accuracy (%)</a:t>
            </a:r>
          </a:p>
          <a:p>
            <a:pPr marL="171450" indent="-171450" defTabSz="424390" fontAlgn="base">
              <a:spcBef>
                <a:spcPct val="0"/>
              </a:spcBef>
              <a:spcAft>
                <a:spcPct val="0"/>
              </a:spcAft>
              <a:buFont typeface="Arial" panose="020B0604020202020204" pitchFamily="34" charset="0"/>
              <a:buChar char="•"/>
              <a:defRPr/>
            </a:pPr>
            <a:r>
              <a:rPr lang="en-US" sz="670" b="1">
                <a:latin typeface="Cambria" panose="02040503050406030204" pitchFamily="18" charset="0"/>
                <a:ea typeface="Cambria" panose="02040503050406030204" pitchFamily="18" charset="0"/>
              </a:rPr>
              <a:t>Stratified five cross fold validation used to test robustness of the regression models</a:t>
            </a:r>
          </a:p>
          <a:p>
            <a:pPr marL="171450" indent="-171450" defTabSz="424390" fontAlgn="base">
              <a:spcBef>
                <a:spcPct val="0"/>
              </a:spcBef>
              <a:spcAft>
                <a:spcPct val="0"/>
              </a:spcAft>
              <a:buFont typeface="Arial" panose="020B0604020202020204" pitchFamily="34" charset="0"/>
              <a:buChar char="•"/>
              <a:defRPr/>
            </a:pPr>
            <a:endParaRPr lang="en-US" sz="667" b="1">
              <a:solidFill>
                <a:prstClr val="black"/>
              </a:solidFill>
              <a:latin typeface="Cambria"/>
              <a:ea typeface="ＭＳ Ｐゴシック" pitchFamily="34" charset="-128"/>
            </a:endParaRPr>
          </a:p>
        </p:txBody>
      </p:sp>
      <p:sp>
        <p:nvSpPr>
          <p:cNvPr id="11" name="TextBox 10"/>
          <p:cNvSpPr txBox="1"/>
          <p:nvPr/>
        </p:nvSpPr>
        <p:spPr>
          <a:xfrm>
            <a:off x="2845611" y="1178614"/>
            <a:ext cx="1525210" cy="607859"/>
          </a:xfrm>
          <a:prstGeom prst="rect">
            <a:avLst/>
          </a:prstGeom>
          <a:noFill/>
        </p:spPr>
        <p:txBody>
          <a:bodyPr wrap="square" rtlCol="0">
            <a:spAutoFit/>
          </a:bodyPr>
          <a:lstStyle/>
          <a:p>
            <a:pPr marL="171450" indent="-171450" defTabSz="424390" fontAlgn="base">
              <a:spcBef>
                <a:spcPct val="0"/>
              </a:spcBef>
              <a:spcAft>
                <a:spcPct val="0"/>
              </a:spcAft>
              <a:buFont typeface="Arial" panose="020B0604020202020204" pitchFamily="34" charset="0"/>
              <a:buChar char="•"/>
              <a:defRPr/>
            </a:pPr>
            <a:r>
              <a:rPr lang="en-US" sz="670" b="1">
                <a:solidFill>
                  <a:prstClr val="black"/>
                </a:solidFill>
                <a:latin typeface="Cambria"/>
                <a:ea typeface="ＭＳ Ｐゴシック" pitchFamily="34" charset="-128"/>
              </a:rPr>
              <a:t>The primary dataset consisted of 310 datapoints from 42 research papers</a:t>
            </a:r>
          </a:p>
          <a:p>
            <a:pPr marL="171450" indent="-171450" defTabSz="424390" fontAlgn="base">
              <a:spcBef>
                <a:spcPct val="0"/>
              </a:spcBef>
              <a:spcAft>
                <a:spcPct val="0"/>
              </a:spcAft>
              <a:buFont typeface="Arial" panose="020B0604020202020204" pitchFamily="34" charset="0"/>
              <a:buChar char="•"/>
              <a:defRPr/>
            </a:pPr>
            <a:r>
              <a:rPr lang="en-US" sz="670" b="1">
                <a:solidFill>
                  <a:prstClr val="black"/>
                </a:solidFill>
                <a:latin typeface="Cambria"/>
                <a:ea typeface="ＭＳ Ｐゴシック" pitchFamily="34" charset="-128"/>
              </a:rPr>
              <a:t>Dependent Variable:</a:t>
            </a:r>
          </a:p>
          <a:p>
            <a:pPr marL="628650" lvl="1" indent="-171450" defTabSz="424390" fontAlgn="base">
              <a:spcBef>
                <a:spcPct val="0"/>
              </a:spcBef>
              <a:spcAft>
                <a:spcPct val="0"/>
              </a:spcAft>
              <a:buFont typeface="Arial" panose="020B0604020202020204" pitchFamily="34" charset="0"/>
              <a:buChar char="•"/>
              <a:defRPr/>
            </a:pPr>
            <a:r>
              <a:rPr lang="en-US" sz="670" b="1">
                <a:solidFill>
                  <a:prstClr val="black"/>
                </a:solidFill>
                <a:latin typeface="Cambria"/>
                <a:ea typeface="ＭＳ Ｐゴシック" pitchFamily="34" charset="-128"/>
              </a:rPr>
              <a:t>Oil Yield (%)</a:t>
            </a:r>
          </a:p>
        </p:txBody>
      </p:sp>
      <p:sp>
        <p:nvSpPr>
          <p:cNvPr id="13" name="TextBox 12"/>
          <p:cNvSpPr txBox="1"/>
          <p:nvPr/>
        </p:nvSpPr>
        <p:spPr>
          <a:xfrm>
            <a:off x="3066619" y="6050414"/>
            <a:ext cx="2849804" cy="607859"/>
          </a:xfrm>
          <a:prstGeom prst="rect">
            <a:avLst/>
          </a:prstGeom>
          <a:noFill/>
        </p:spPr>
        <p:txBody>
          <a:bodyPr wrap="square" rtlCol="0">
            <a:spAutoFit/>
          </a:bodyPr>
          <a:lstStyle/>
          <a:p>
            <a:pPr algn="ctr" defTabSz="424390" fontAlgn="base">
              <a:spcBef>
                <a:spcPct val="0"/>
              </a:spcBef>
              <a:spcAft>
                <a:spcPct val="0"/>
              </a:spcAft>
              <a:defRPr/>
            </a:pPr>
            <a:r>
              <a:rPr lang="en-US" sz="670" b="1">
                <a:solidFill>
                  <a:prstClr val="black"/>
                </a:solidFill>
                <a:latin typeface="Cambria"/>
                <a:ea typeface="ＭＳ Ｐゴシック" pitchFamily="34" charset="-128"/>
              </a:rPr>
              <a:t>Using machine learning, pyrolysis reaction yields can be predicted to save time and money. Furthermore, this can also make way for improvements that could help to optimize the process. Application of these models to real world examples can help reduce plastic waste and make recycling plastics more sustainable in the future.</a:t>
            </a:r>
          </a:p>
        </p:txBody>
      </p:sp>
      <p:pic>
        <p:nvPicPr>
          <p:cNvPr id="8" name="Picture 2">
            <a:extLst>
              <a:ext uri="{FF2B5EF4-FFF2-40B4-BE49-F238E27FC236}">
                <a16:creationId xmlns:a16="http://schemas.microsoft.com/office/drawing/2014/main" id="{90400627-45A5-4F41-B3CA-E36BEF913E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846" y="4329037"/>
            <a:ext cx="329360" cy="32936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91AF8626-3C30-4589-9568-6F8495FAACA7}"/>
              </a:ext>
            </a:extLst>
          </p:cNvPr>
          <p:cNvPicPr>
            <a:picLocks noChangeAspect="1"/>
          </p:cNvPicPr>
          <p:nvPr/>
        </p:nvPicPr>
        <p:blipFill rotWithShape="1">
          <a:blip r:embed="rId5"/>
          <a:srcRect l="21682" r="19986"/>
          <a:stretch/>
        </p:blipFill>
        <p:spPr>
          <a:xfrm>
            <a:off x="7934571" y="69772"/>
            <a:ext cx="947956" cy="651549"/>
          </a:xfrm>
          <a:prstGeom prst="rect">
            <a:avLst/>
          </a:prstGeom>
        </p:spPr>
      </p:pic>
      <p:grpSp>
        <p:nvGrpSpPr>
          <p:cNvPr id="23" name="Group 22">
            <a:extLst>
              <a:ext uri="{FF2B5EF4-FFF2-40B4-BE49-F238E27FC236}">
                <a16:creationId xmlns:a16="http://schemas.microsoft.com/office/drawing/2014/main" id="{3AFC7ABD-793B-4E7A-AEE7-683447ECB7B0}"/>
              </a:ext>
            </a:extLst>
          </p:cNvPr>
          <p:cNvGrpSpPr/>
          <p:nvPr/>
        </p:nvGrpSpPr>
        <p:grpSpPr>
          <a:xfrm>
            <a:off x="4219920" y="1109828"/>
            <a:ext cx="2446558" cy="1017231"/>
            <a:chOff x="6446117" y="1453844"/>
            <a:chExt cx="3841481" cy="2390007"/>
          </a:xfrm>
        </p:grpSpPr>
        <p:sp>
          <p:nvSpPr>
            <p:cNvPr id="26" name="TextBox 2">
              <a:extLst>
                <a:ext uri="{FF2B5EF4-FFF2-40B4-BE49-F238E27FC236}">
                  <a16:creationId xmlns:a16="http://schemas.microsoft.com/office/drawing/2014/main" id="{02F26BF7-FBF4-4B7C-8ADB-149C3468EECB}"/>
                </a:ext>
              </a:extLst>
            </p:cNvPr>
            <p:cNvSpPr txBox="1"/>
            <p:nvPr/>
          </p:nvSpPr>
          <p:spPr>
            <a:xfrm>
              <a:off x="6446117" y="1722512"/>
              <a:ext cx="3348183" cy="1836743"/>
            </a:xfrm>
            <a:prstGeom prst="rect">
              <a:avLst/>
            </a:prstGeom>
            <a:noFill/>
          </p:spPr>
          <p:txBody>
            <a:bodyPr wrap="square">
              <a:spAutoFit/>
            </a:bodyPr>
            <a:lstStyle/>
            <a:p>
              <a:r>
                <a:rPr lang="en-US" sz="670" b="1">
                  <a:latin typeface="Cambria" panose="02040503050406030204" pitchFamily="18" charset="0"/>
                  <a:ea typeface="Cambria" panose="02040503050406030204" pitchFamily="18" charset="0"/>
                </a:rPr>
                <a:t>Compositions</a:t>
              </a:r>
            </a:p>
            <a:p>
              <a:r>
                <a:rPr lang="en-US" sz="670" b="1">
                  <a:latin typeface="Cambria" panose="02040503050406030204" pitchFamily="18" charset="0"/>
                  <a:ea typeface="Cambria" panose="02040503050406030204" pitchFamily="18" charset="0"/>
                </a:rPr>
                <a:t>Temperature (°C) </a:t>
              </a:r>
            </a:p>
            <a:p>
              <a:r>
                <a:rPr lang="en-US" sz="670" b="1">
                  <a:latin typeface="Cambria" panose="02040503050406030204" pitchFamily="18" charset="0"/>
                  <a:ea typeface="Cambria" panose="02040503050406030204" pitchFamily="18" charset="0"/>
                </a:rPr>
                <a:t>Heating Rate (°C/min)</a:t>
              </a:r>
            </a:p>
            <a:p>
              <a:r>
                <a:rPr lang="en-US" sz="670" b="1">
                  <a:latin typeface="Cambria" panose="02040503050406030204" pitchFamily="18" charset="0"/>
                  <a:ea typeface="Cambria" panose="02040503050406030204" pitchFamily="18" charset="0"/>
                </a:rPr>
                <a:t>Particle Size (mm)</a:t>
              </a:r>
            </a:p>
            <a:p>
              <a:endParaRPr lang="en-US"/>
            </a:p>
          </p:txBody>
        </p:sp>
        <p:sp>
          <p:nvSpPr>
            <p:cNvPr id="27" name="TextBox 26">
              <a:extLst>
                <a:ext uri="{FF2B5EF4-FFF2-40B4-BE49-F238E27FC236}">
                  <a16:creationId xmlns:a16="http://schemas.microsoft.com/office/drawing/2014/main" id="{C659BA8A-F13D-4CFB-9CBE-46D7BBD383CC}"/>
                </a:ext>
              </a:extLst>
            </p:cNvPr>
            <p:cNvSpPr txBox="1"/>
            <p:nvPr/>
          </p:nvSpPr>
          <p:spPr>
            <a:xfrm>
              <a:off x="6619841" y="1453844"/>
              <a:ext cx="2491273" cy="470034"/>
            </a:xfrm>
            <a:prstGeom prst="rect">
              <a:avLst/>
            </a:prstGeom>
            <a:noFill/>
          </p:spPr>
          <p:txBody>
            <a:bodyPr wrap="square" rtlCol="0">
              <a:spAutoFit/>
            </a:bodyPr>
            <a:lstStyle/>
            <a:p>
              <a:pPr algn="ctr"/>
              <a:r>
                <a:rPr lang="en-US" sz="700" b="1" u="sng"/>
                <a:t>Independent Variables</a:t>
              </a:r>
            </a:p>
          </p:txBody>
        </p:sp>
        <p:sp>
          <p:nvSpPr>
            <p:cNvPr id="30" name="TextBox 29">
              <a:extLst>
                <a:ext uri="{FF2B5EF4-FFF2-40B4-BE49-F238E27FC236}">
                  <a16:creationId xmlns:a16="http://schemas.microsoft.com/office/drawing/2014/main" id="{C3F68FD9-7351-4CD1-9667-91396455D4A0}"/>
                </a:ext>
              </a:extLst>
            </p:cNvPr>
            <p:cNvSpPr txBox="1"/>
            <p:nvPr/>
          </p:nvSpPr>
          <p:spPr>
            <a:xfrm>
              <a:off x="7865478" y="1764858"/>
              <a:ext cx="2422120" cy="2078993"/>
            </a:xfrm>
            <a:prstGeom prst="rect">
              <a:avLst/>
            </a:prstGeom>
            <a:noFill/>
          </p:spPr>
          <p:txBody>
            <a:bodyPr wrap="square">
              <a:spAutoFit/>
            </a:bodyPr>
            <a:lstStyle/>
            <a:p>
              <a:r>
                <a:rPr lang="en-US" sz="670" b="1">
                  <a:latin typeface="Cambria" panose="02040503050406030204" pitchFamily="18" charset="0"/>
                  <a:ea typeface="Cambria" panose="02040503050406030204" pitchFamily="18" charset="0"/>
                </a:rPr>
                <a:t>Feed Size (g) </a:t>
              </a:r>
            </a:p>
            <a:p>
              <a:r>
                <a:rPr lang="en-US" sz="670" b="1">
                  <a:latin typeface="Cambria" panose="02040503050406030204" pitchFamily="18" charset="0"/>
                  <a:ea typeface="Cambria" panose="02040503050406030204" pitchFamily="18" charset="0"/>
                </a:rPr>
                <a:t>Reaction time (min)  </a:t>
              </a:r>
            </a:p>
            <a:p>
              <a:r>
                <a:rPr lang="en-US" sz="670" b="1">
                  <a:latin typeface="Cambria" panose="02040503050406030204" pitchFamily="18" charset="0"/>
                  <a:ea typeface="Cambria" panose="02040503050406030204" pitchFamily="18" charset="0"/>
                </a:rPr>
                <a:t>Catalyst </a:t>
              </a:r>
            </a:p>
            <a:p>
              <a:r>
                <a:rPr lang="en-US" sz="670" b="1">
                  <a:latin typeface="Cambria" panose="02040503050406030204" pitchFamily="18" charset="0"/>
                  <a:ea typeface="Cambria" panose="02040503050406030204" pitchFamily="18" charset="0"/>
                </a:rPr>
                <a:t>Reactor Type</a:t>
              </a:r>
            </a:p>
            <a:p>
              <a:endParaRPr lang="en-US" sz="670"/>
            </a:p>
            <a:p>
              <a:endParaRPr lang="en-US"/>
            </a:p>
          </p:txBody>
        </p:sp>
      </p:grpSp>
      <p:sp>
        <p:nvSpPr>
          <p:cNvPr id="20" name="TextBox 19">
            <a:extLst>
              <a:ext uri="{FF2B5EF4-FFF2-40B4-BE49-F238E27FC236}">
                <a16:creationId xmlns:a16="http://schemas.microsoft.com/office/drawing/2014/main" id="{31CB28FE-2007-40F3-8870-D861175E8690}"/>
              </a:ext>
            </a:extLst>
          </p:cNvPr>
          <p:cNvSpPr txBox="1"/>
          <p:nvPr/>
        </p:nvSpPr>
        <p:spPr>
          <a:xfrm>
            <a:off x="6604719" y="4508207"/>
            <a:ext cx="2099978" cy="504754"/>
          </a:xfrm>
          <a:prstGeom prst="rect">
            <a:avLst/>
          </a:prstGeom>
          <a:noFill/>
        </p:spPr>
        <p:txBody>
          <a:bodyPr wrap="square" rtlCol="0">
            <a:spAutoFit/>
          </a:bodyPr>
          <a:lstStyle/>
          <a:p>
            <a:r>
              <a:rPr lang="en-US" sz="670" b="1">
                <a:solidFill>
                  <a:prstClr val="black"/>
                </a:solidFill>
                <a:latin typeface="Cambria"/>
                <a:ea typeface="ＭＳ Ｐゴシック" pitchFamily="34" charset="-128"/>
              </a:rPr>
              <a:t>Parity plot with predicted versus actual oil yields illustrated that low yield data points were more likely than high yield data points to be predicted incorrectly.</a:t>
            </a:r>
            <a:endParaRPr lang="en-US" sz="670"/>
          </a:p>
        </p:txBody>
      </p:sp>
      <p:sp>
        <p:nvSpPr>
          <p:cNvPr id="37" name="TextBox 36">
            <a:extLst>
              <a:ext uri="{FF2B5EF4-FFF2-40B4-BE49-F238E27FC236}">
                <a16:creationId xmlns:a16="http://schemas.microsoft.com/office/drawing/2014/main" id="{C31F77C9-B439-49E0-AEA1-5BE182AF7237}"/>
              </a:ext>
            </a:extLst>
          </p:cNvPr>
          <p:cNvSpPr txBox="1"/>
          <p:nvPr/>
        </p:nvSpPr>
        <p:spPr>
          <a:xfrm>
            <a:off x="6648262" y="6211629"/>
            <a:ext cx="2099978" cy="504754"/>
          </a:xfrm>
          <a:prstGeom prst="rect">
            <a:avLst/>
          </a:prstGeom>
          <a:noFill/>
        </p:spPr>
        <p:txBody>
          <a:bodyPr wrap="square" rtlCol="0">
            <a:spAutoFit/>
          </a:bodyPr>
          <a:lstStyle/>
          <a:p>
            <a:r>
              <a:rPr lang="en-US" sz="670" b="1">
                <a:solidFill>
                  <a:prstClr val="black"/>
                </a:solidFill>
                <a:latin typeface="Cambria"/>
                <a:ea typeface="ＭＳ Ｐゴシック" pitchFamily="34" charset="-128"/>
              </a:rPr>
              <a:t>The imputed model was run at various cutoffs of oil yields to observe the model's performance over specific ranges. Larger constraints on the oil yield resulted in increased model accuracy.</a:t>
            </a:r>
            <a:endParaRPr lang="en-US" sz="670"/>
          </a:p>
        </p:txBody>
      </p:sp>
      <p:grpSp>
        <p:nvGrpSpPr>
          <p:cNvPr id="16" name="Group 15">
            <a:extLst>
              <a:ext uri="{FF2B5EF4-FFF2-40B4-BE49-F238E27FC236}">
                <a16:creationId xmlns:a16="http://schemas.microsoft.com/office/drawing/2014/main" id="{0B52DB6A-546B-427E-AC01-E3C83DC5037E}"/>
              </a:ext>
            </a:extLst>
          </p:cNvPr>
          <p:cNvGrpSpPr/>
          <p:nvPr/>
        </p:nvGrpSpPr>
        <p:grpSpPr>
          <a:xfrm>
            <a:off x="2809712" y="2240903"/>
            <a:ext cx="3333505" cy="3525468"/>
            <a:chOff x="2799988" y="1930465"/>
            <a:chExt cx="3333505" cy="3525468"/>
          </a:xfrm>
        </p:grpSpPr>
        <p:sp>
          <p:nvSpPr>
            <p:cNvPr id="25" name="AutoShape 25">
              <a:extLst>
                <a:ext uri="{FF2B5EF4-FFF2-40B4-BE49-F238E27FC236}">
                  <a16:creationId xmlns:a16="http://schemas.microsoft.com/office/drawing/2014/main" id="{D2B36CE3-A280-405E-A604-FC357A06A0F9}"/>
                </a:ext>
              </a:extLst>
            </p:cNvPr>
            <p:cNvSpPr>
              <a:spLocks noChangeArrowheads="1"/>
            </p:cNvSpPr>
            <p:nvPr/>
          </p:nvSpPr>
          <p:spPr bwMode="auto">
            <a:xfrm>
              <a:off x="2799988" y="1930465"/>
              <a:ext cx="3333505" cy="3525468"/>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064" tIns="7032" rIns="14064" bIns="7032" anchor="t"/>
            <a:lstStyle/>
            <a:p>
              <a:pPr algn="ctr" defTabSz="424390" fontAlgn="base">
                <a:spcBef>
                  <a:spcPct val="0"/>
                </a:spcBef>
                <a:spcAft>
                  <a:spcPct val="0"/>
                </a:spcAft>
                <a:defRPr/>
              </a:pPr>
              <a:endParaRPr lang="en-US" sz="680" b="1">
                <a:solidFill>
                  <a:prstClr val="black"/>
                </a:solidFill>
                <a:latin typeface="Arial" charset="0"/>
                <a:ea typeface="ＭＳ Ｐゴシック" pitchFamily="34" charset="-128"/>
              </a:endParaRPr>
            </a:p>
            <a:p>
              <a:pPr algn="just" defTabSz="424390" fontAlgn="base">
                <a:spcBef>
                  <a:spcPct val="0"/>
                </a:spcBef>
                <a:spcAft>
                  <a:spcPct val="0"/>
                </a:spcAft>
                <a:defRPr/>
              </a:pPr>
              <a:endParaRPr lang="en-US" sz="492" b="1">
                <a:solidFill>
                  <a:prstClr val="black"/>
                </a:solidFill>
                <a:latin typeface="Arial" charset="0"/>
                <a:ea typeface="ＭＳ Ｐゴシック" pitchFamily="34" charset="-128"/>
              </a:endParaRPr>
            </a:p>
            <a:p>
              <a:pPr algn="just" defTabSz="424390" fontAlgn="base">
                <a:spcBef>
                  <a:spcPct val="0"/>
                </a:spcBef>
                <a:spcAft>
                  <a:spcPct val="0"/>
                </a:spcAft>
                <a:defRPr/>
              </a:pPr>
              <a:endParaRPr lang="en-US" sz="422">
                <a:solidFill>
                  <a:prstClr val="black"/>
                </a:solidFill>
                <a:latin typeface="Cambria"/>
                <a:ea typeface="ＭＳ Ｐゴシック" pitchFamily="34" charset="-128"/>
              </a:endParaRPr>
            </a:p>
            <a:p>
              <a:pPr algn="just" defTabSz="424390" fontAlgn="base">
                <a:spcBef>
                  <a:spcPct val="0"/>
                </a:spcBef>
                <a:spcAft>
                  <a:spcPct val="0"/>
                </a:spcAft>
                <a:defRPr/>
              </a:pPr>
              <a:endParaRPr lang="en-US" sz="433">
                <a:solidFill>
                  <a:prstClr val="black"/>
                </a:solidFill>
                <a:latin typeface="Arial" charset="0"/>
                <a:ea typeface="ＭＳ Ｐゴシック" pitchFamily="34" charset="-128"/>
              </a:endParaRPr>
            </a:p>
            <a:p>
              <a:pPr algn="just" defTabSz="424390" fontAlgn="base">
                <a:spcBef>
                  <a:spcPct val="0"/>
                </a:spcBef>
                <a:spcAft>
                  <a:spcPct val="0"/>
                </a:spcAft>
                <a:defRPr/>
              </a:pPr>
              <a:endParaRPr lang="en-US" sz="433">
                <a:solidFill>
                  <a:prstClr val="black"/>
                </a:solidFill>
                <a:latin typeface="Arial" charset="0"/>
                <a:ea typeface="ＭＳ Ｐゴシック" pitchFamily="34" charset="-128"/>
              </a:endParaRPr>
            </a:p>
            <a:p>
              <a:pPr algn="just" defTabSz="424390" fontAlgn="base">
                <a:spcBef>
                  <a:spcPct val="0"/>
                </a:spcBef>
                <a:spcAft>
                  <a:spcPct val="0"/>
                </a:spcAft>
                <a:defRPr/>
              </a:pPr>
              <a:endParaRPr lang="en-US" sz="433">
                <a:solidFill>
                  <a:prstClr val="black"/>
                </a:solidFill>
                <a:latin typeface="Arial" charset="0"/>
                <a:ea typeface="ＭＳ Ｐゴシック" pitchFamily="34" charset="-128"/>
              </a:endParaRPr>
            </a:p>
            <a:p>
              <a:pPr algn="just" defTabSz="424390" fontAlgn="base">
                <a:spcBef>
                  <a:spcPct val="0"/>
                </a:spcBef>
                <a:spcAft>
                  <a:spcPct val="0"/>
                </a:spcAft>
                <a:defRPr/>
              </a:pPr>
              <a:endParaRPr lang="en-US" sz="433">
                <a:solidFill>
                  <a:prstClr val="black"/>
                </a:solidFill>
                <a:latin typeface="Arial" charset="0"/>
                <a:ea typeface="ＭＳ Ｐゴシック" pitchFamily="34" charset="-128"/>
              </a:endParaRPr>
            </a:p>
            <a:p>
              <a:pPr algn="just" defTabSz="424390" fontAlgn="base">
                <a:spcBef>
                  <a:spcPct val="0"/>
                </a:spcBef>
                <a:spcAft>
                  <a:spcPct val="0"/>
                </a:spcAft>
                <a:defRPr/>
              </a:pPr>
              <a:endParaRPr lang="en-US" sz="433">
                <a:solidFill>
                  <a:prstClr val="black"/>
                </a:solidFill>
                <a:latin typeface="Arial" charset="0"/>
                <a:ea typeface="ＭＳ Ｐゴシック" pitchFamily="34" charset="-128"/>
              </a:endParaRPr>
            </a:p>
            <a:p>
              <a:pPr algn="just" defTabSz="424390" fontAlgn="base">
                <a:spcBef>
                  <a:spcPct val="0"/>
                </a:spcBef>
                <a:spcAft>
                  <a:spcPct val="0"/>
                </a:spcAft>
                <a:defRPr/>
              </a:pPr>
              <a:endParaRPr lang="en-US" sz="433" b="1">
                <a:solidFill>
                  <a:prstClr val="black"/>
                </a:solidFill>
                <a:latin typeface="Arial" charset="0"/>
                <a:ea typeface="ＭＳ Ｐゴシック" pitchFamily="34" charset="-128"/>
              </a:endParaRPr>
            </a:p>
            <a:p>
              <a:pPr marL="424390" lvl="1" algn="just" defTabSz="424390" fontAlgn="base">
                <a:spcBef>
                  <a:spcPct val="0"/>
                </a:spcBef>
                <a:spcAft>
                  <a:spcPct val="0"/>
                </a:spcAft>
                <a:defRPr/>
              </a:pPr>
              <a:r>
                <a:rPr lang="en-US" sz="433" b="1">
                  <a:solidFill>
                    <a:prstClr val="black"/>
                  </a:solidFill>
                  <a:latin typeface="Arial" charset="0"/>
                  <a:ea typeface="ＭＳ Ｐゴシック" pitchFamily="34" charset="-128"/>
                </a:rPr>
                <a:t> </a:t>
              </a:r>
            </a:p>
            <a:p>
              <a:pPr marL="424390" lvl="1" algn="just" defTabSz="424390" fontAlgn="base">
                <a:spcBef>
                  <a:spcPct val="0"/>
                </a:spcBef>
                <a:spcAft>
                  <a:spcPct val="0"/>
                </a:spcAft>
                <a:defRPr/>
              </a:pPr>
              <a:endParaRPr lang="en-US" sz="433" b="1">
                <a:solidFill>
                  <a:prstClr val="black"/>
                </a:solidFill>
                <a:latin typeface="Arial" charset="0"/>
                <a:ea typeface="ＭＳ Ｐゴシック" pitchFamily="34" charset="-128"/>
              </a:endParaRPr>
            </a:p>
          </p:txBody>
        </p:sp>
        <p:graphicFrame>
          <p:nvGraphicFramePr>
            <p:cNvPr id="35" name="Chart 34">
              <a:extLst>
                <a:ext uri="{FF2B5EF4-FFF2-40B4-BE49-F238E27FC236}">
                  <a16:creationId xmlns:a16="http://schemas.microsoft.com/office/drawing/2014/main" id="{CB552632-E4D6-4A44-A4DD-6BE9F1583472}"/>
                </a:ext>
              </a:extLst>
            </p:cNvPr>
            <p:cNvGraphicFramePr>
              <a:graphicFrameLocks/>
            </p:cNvGraphicFramePr>
            <p:nvPr>
              <p:extLst>
                <p:ext uri="{D42A27DB-BD31-4B8C-83A1-F6EECF244321}">
                  <p14:modId xmlns:p14="http://schemas.microsoft.com/office/powerpoint/2010/main" val="2612579227"/>
                </p:ext>
              </p:extLst>
            </p:nvPr>
          </p:nvGraphicFramePr>
          <p:xfrm>
            <a:off x="3080066" y="2147993"/>
            <a:ext cx="3000950" cy="113160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Chart 31">
              <a:extLst>
                <a:ext uri="{FF2B5EF4-FFF2-40B4-BE49-F238E27FC236}">
                  <a16:creationId xmlns:a16="http://schemas.microsoft.com/office/drawing/2014/main" id="{080BD9CE-A0BB-46C9-9076-FF95343F7F63}"/>
                </a:ext>
              </a:extLst>
            </p:cNvPr>
            <p:cNvGraphicFramePr>
              <a:graphicFrameLocks/>
            </p:cNvGraphicFramePr>
            <p:nvPr>
              <p:extLst>
                <p:ext uri="{D42A27DB-BD31-4B8C-83A1-F6EECF244321}">
                  <p14:modId xmlns:p14="http://schemas.microsoft.com/office/powerpoint/2010/main" val="368099029"/>
                </p:ext>
              </p:extLst>
            </p:nvPr>
          </p:nvGraphicFramePr>
          <p:xfrm>
            <a:off x="3029440" y="3754207"/>
            <a:ext cx="3067497" cy="1167335"/>
          </p:xfrm>
          <a:graphic>
            <a:graphicData uri="http://schemas.openxmlformats.org/drawingml/2006/chart">
              <c:chart xmlns:c="http://schemas.openxmlformats.org/drawingml/2006/chart" xmlns:r="http://schemas.openxmlformats.org/officeDocument/2006/relationships" r:id="rId7"/>
            </a:graphicData>
          </a:graphic>
        </p:graphicFrame>
        <p:sp>
          <p:nvSpPr>
            <p:cNvPr id="5" name="TextBox 4">
              <a:extLst>
                <a:ext uri="{FF2B5EF4-FFF2-40B4-BE49-F238E27FC236}">
                  <a16:creationId xmlns:a16="http://schemas.microsoft.com/office/drawing/2014/main" id="{DFC3510D-20EA-46B6-AFAE-FE248B69BCFB}"/>
                </a:ext>
              </a:extLst>
            </p:cNvPr>
            <p:cNvSpPr txBox="1"/>
            <p:nvPr/>
          </p:nvSpPr>
          <p:spPr>
            <a:xfrm>
              <a:off x="3773711" y="1939817"/>
              <a:ext cx="1430079" cy="261610"/>
            </a:xfrm>
            <a:prstGeom prst="rect">
              <a:avLst/>
            </a:prstGeom>
            <a:noFill/>
          </p:spPr>
          <p:txBody>
            <a:bodyPr wrap="square" rtlCol="0">
              <a:spAutoFit/>
            </a:bodyPr>
            <a:lstStyle/>
            <a:p>
              <a:pPr algn="ctr"/>
              <a:r>
                <a:rPr lang="en-US" sz="1050" b="1"/>
                <a:t>Regression Model</a:t>
              </a:r>
            </a:p>
          </p:txBody>
        </p:sp>
        <p:sp>
          <p:nvSpPr>
            <p:cNvPr id="6" name="TextBox 32">
              <a:extLst>
                <a:ext uri="{FF2B5EF4-FFF2-40B4-BE49-F238E27FC236}">
                  <a16:creationId xmlns:a16="http://schemas.microsoft.com/office/drawing/2014/main" id="{33F402C5-BB79-4FDE-AC09-46EFBC5AD6AF}"/>
                </a:ext>
              </a:extLst>
            </p:cNvPr>
            <p:cNvSpPr txBox="1"/>
            <p:nvPr/>
          </p:nvSpPr>
          <p:spPr>
            <a:xfrm>
              <a:off x="3848148" y="3709112"/>
              <a:ext cx="1430079" cy="261610"/>
            </a:xfrm>
            <a:prstGeom prst="rect">
              <a:avLst/>
            </a:prstGeom>
            <a:noFill/>
          </p:spPr>
          <p:txBody>
            <a:bodyPr wrap="square" rtlCol="0">
              <a:spAutoFit/>
            </a:bodyPr>
            <a:lstStyle/>
            <a:p>
              <a:pPr algn="ctr"/>
              <a:r>
                <a:rPr lang="en-US" sz="1050" b="1"/>
                <a:t>Classification  Model</a:t>
              </a:r>
            </a:p>
          </p:txBody>
        </p:sp>
        <p:sp>
          <p:nvSpPr>
            <p:cNvPr id="18" name="TextBox 17">
              <a:extLst>
                <a:ext uri="{FF2B5EF4-FFF2-40B4-BE49-F238E27FC236}">
                  <a16:creationId xmlns:a16="http://schemas.microsoft.com/office/drawing/2014/main" id="{FAD07186-7690-4BD5-B3C3-01D55578B753}"/>
                </a:ext>
              </a:extLst>
            </p:cNvPr>
            <p:cNvSpPr txBox="1"/>
            <p:nvPr/>
          </p:nvSpPr>
          <p:spPr>
            <a:xfrm>
              <a:off x="3246914" y="3259706"/>
              <a:ext cx="2424468" cy="523220"/>
            </a:xfrm>
            <a:prstGeom prst="rect">
              <a:avLst/>
            </a:prstGeom>
            <a:noFill/>
          </p:spPr>
          <p:txBody>
            <a:bodyPr wrap="square" rtlCol="0">
              <a:spAutoFit/>
            </a:bodyPr>
            <a:lstStyle/>
            <a:p>
              <a:r>
                <a:rPr lang="en-US" sz="700" b="1"/>
                <a:t>For regression, the difference in MAE between the imputed and unimputed models were similar. In addition, stratified cross validation proved the models were robust. MAE around 8 to 10 were typical for these models.</a:t>
              </a:r>
            </a:p>
          </p:txBody>
        </p:sp>
        <p:sp>
          <p:nvSpPr>
            <p:cNvPr id="36" name="TextBox 35">
              <a:extLst>
                <a:ext uri="{FF2B5EF4-FFF2-40B4-BE49-F238E27FC236}">
                  <a16:creationId xmlns:a16="http://schemas.microsoft.com/office/drawing/2014/main" id="{034C60A9-1116-45D2-B934-6FD4BF8E1202}"/>
                </a:ext>
              </a:extLst>
            </p:cNvPr>
            <p:cNvSpPr txBox="1"/>
            <p:nvPr/>
          </p:nvSpPr>
          <p:spPr>
            <a:xfrm>
              <a:off x="3246914" y="4882593"/>
              <a:ext cx="2411042" cy="523220"/>
            </a:xfrm>
            <a:prstGeom prst="rect">
              <a:avLst/>
            </a:prstGeom>
            <a:noFill/>
          </p:spPr>
          <p:txBody>
            <a:bodyPr wrap="square" rtlCol="0">
              <a:spAutoFit/>
            </a:bodyPr>
            <a:lstStyle/>
            <a:p>
              <a:r>
                <a:rPr lang="en-US" sz="700" b="1"/>
                <a:t>For classification, the unimputed model maintained higher accuracy after increasing the cutoff boundary. For the 60 and 70% cutoffs, the accuracy was roughly similar between the two models.</a:t>
              </a:r>
            </a:p>
          </p:txBody>
        </p:sp>
      </p:grpSp>
      <p:grpSp>
        <p:nvGrpSpPr>
          <p:cNvPr id="38" name="Group 37">
            <a:extLst>
              <a:ext uri="{FF2B5EF4-FFF2-40B4-BE49-F238E27FC236}">
                <a16:creationId xmlns:a16="http://schemas.microsoft.com/office/drawing/2014/main" id="{2C2BF37F-C371-4402-8AF3-266CC3FB177A}"/>
              </a:ext>
            </a:extLst>
          </p:cNvPr>
          <p:cNvGrpSpPr/>
          <p:nvPr/>
        </p:nvGrpSpPr>
        <p:grpSpPr>
          <a:xfrm>
            <a:off x="344775" y="6339337"/>
            <a:ext cx="2455213" cy="361657"/>
            <a:chOff x="1704704" y="3806082"/>
            <a:chExt cx="3683261" cy="514153"/>
          </a:xfrm>
        </p:grpSpPr>
        <p:grpSp>
          <p:nvGrpSpPr>
            <p:cNvPr id="39" name="Group 38">
              <a:extLst>
                <a:ext uri="{FF2B5EF4-FFF2-40B4-BE49-F238E27FC236}">
                  <a16:creationId xmlns:a16="http://schemas.microsoft.com/office/drawing/2014/main" id="{619374E5-6E54-42DD-A0E2-DD840A5AF865}"/>
                </a:ext>
              </a:extLst>
            </p:cNvPr>
            <p:cNvGrpSpPr/>
            <p:nvPr/>
          </p:nvGrpSpPr>
          <p:grpSpPr>
            <a:xfrm>
              <a:off x="1704704" y="3827417"/>
              <a:ext cx="3094789" cy="476794"/>
              <a:chOff x="3010989" y="3108960"/>
              <a:chExt cx="3094789" cy="476794"/>
            </a:xfrm>
          </p:grpSpPr>
          <p:sp>
            <p:nvSpPr>
              <p:cNvPr id="42" name="Rectangle 41">
                <a:extLst>
                  <a:ext uri="{FF2B5EF4-FFF2-40B4-BE49-F238E27FC236}">
                    <a16:creationId xmlns:a16="http://schemas.microsoft.com/office/drawing/2014/main" id="{5B36125E-7270-4528-8C3D-81CF34569799}"/>
                  </a:ext>
                </a:extLst>
              </p:cNvPr>
              <p:cNvSpPr/>
              <p:nvPr/>
            </p:nvSpPr>
            <p:spPr>
              <a:xfrm>
                <a:off x="3010989" y="3108960"/>
                <a:ext cx="2991394" cy="476794"/>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1D5737E-A759-43B5-8631-7B6DCAFC44F5}"/>
                  </a:ext>
                </a:extLst>
              </p:cNvPr>
              <p:cNvSpPr/>
              <p:nvPr/>
            </p:nvSpPr>
            <p:spPr>
              <a:xfrm>
                <a:off x="5414552" y="3108960"/>
                <a:ext cx="691226" cy="4767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4697B2AC-21F4-48E2-94D9-FE80F4F4A67E}"/>
                </a:ext>
              </a:extLst>
            </p:cNvPr>
            <p:cNvSpPr txBox="1"/>
            <p:nvPr/>
          </p:nvSpPr>
          <p:spPr>
            <a:xfrm>
              <a:off x="2046520" y="3817049"/>
              <a:ext cx="1894114" cy="503186"/>
            </a:xfrm>
            <a:prstGeom prst="rect">
              <a:avLst/>
            </a:prstGeom>
            <a:noFill/>
          </p:spPr>
          <p:txBody>
            <a:bodyPr wrap="square" rtlCol="0">
              <a:spAutoFit/>
            </a:bodyPr>
            <a:lstStyle/>
            <a:p>
              <a:pPr algn="ctr"/>
              <a:r>
                <a:rPr lang="en-US" sz="1700">
                  <a:latin typeface="Cambria" panose="02040503050406030204" pitchFamily="18" charset="0"/>
                  <a:ea typeface="Cambria" panose="02040503050406030204" pitchFamily="18" charset="0"/>
                </a:rPr>
                <a:t>Train</a:t>
              </a:r>
            </a:p>
          </p:txBody>
        </p:sp>
        <p:sp>
          <p:nvSpPr>
            <p:cNvPr id="41" name="TextBox 40">
              <a:extLst>
                <a:ext uri="{FF2B5EF4-FFF2-40B4-BE49-F238E27FC236}">
                  <a16:creationId xmlns:a16="http://schemas.microsoft.com/office/drawing/2014/main" id="{78A090A6-A36A-47D2-B6C2-E5E84AA90F86}"/>
                </a:ext>
              </a:extLst>
            </p:cNvPr>
            <p:cNvSpPr txBox="1"/>
            <p:nvPr/>
          </p:nvSpPr>
          <p:spPr>
            <a:xfrm>
              <a:off x="3493848" y="3806082"/>
              <a:ext cx="1894117" cy="503186"/>
            </a:xfrm>
            <a:prstGeom prst="rect">
              <a:avLst/>
            </a:prstGeom>
            <a:noFill/>
          </p:spPr>
          <p:txBody>
            <a:bodyPr wrap="square" rtlCol="0">
              <a:spAutoFit/>
            </a:bodyPr>
            <a:lstStyle/>
            <a:p>
              <a:pPr algn="ctr"/>
              <a:r>
                <a:rPr lang="en-US" sz="1700">
                  <a:latin typeface="Cambria" panose="02040503050406030204" pitchFamily="18" charset="0"/>
                  <a:ea typeface="Cambria" panose="02040503050406030204" pitchFamily="18" charset="0"/>
                </a:rPr>
                <a:t>Test</a:t>
              </a:r>
            </a:p>
          </p:txBody>
        </p:sp>
      </p:grpSp>
      <p:graphicFrame>
        <p:nvGraphicFramePr>
          <p:cNvPr id="44" name="Chart 43">
            <a:extLst>
              <a:ext uri="{FF2B5EF4-FFF2-40B4-BE49-F238E27FC236}">
                <a16:creationId xmlns:a16="http://schemas.microsoft.com/office/drawing/2014/main" id="{2DA96C00-283C-491F-99B5-32C26826756E}"/>
              </a:ext>
            </a:extLst>
          </p:cNvPr>
          <p:cNvGraphicFramePr>
            <a:graphicFrameLocks/>
          </p:cNvGraphicFramePr>
          <p:nvPr>
            <p:extLst>
              <p:ext uri="{D42A27DB-BD31-4B8C-83A1-F6EECF244321}">
                <p14:modId xmlns:p14="http://schemas.microsoft.com/office/powerpoint/2010/main" val="1350070627"/>
              </p:ext>
            </p:extLst>
          </p:nvPr>
        </p:nvGraphicFramePr>
        <p:xfrm>
          <a:off x="6485016" y="5041203"/>
          <a:ext cx="2339384" cy="120459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5" name="Chart 44">
            <a:extLst>
              <a:ext uri="{FF2B5EF4-FFF2-40B4-BE49-F238E27FC236}">
                <a16:creationId xmlns:a16="http://schemas.microsoft.com/office/drawing/2014/main" id="{800C87A6-F2C0-4781-8D7F-16D2222861EB}"/>
              </a:ext>
            </a:extLst>
          </p:cNvPr>
          <p:cNvGraphicFramePr>
            <a:graphicFrameLocks/>
          </p:cNvGraphicFramePr>
          <p:nvPr>
            <p:extLst>
              <p:ext uri="{D42A27DB-BD31-4B8C-83A1-F6EECF244321}">
                <p14:modId xmlns:p14="http://schemas.microsoft.com/office/powerpoint/2010/main" val="3755515548"/>
              </p:ext>
            </p:extLst>
          </p:nvPr>
        </p:nvGraphicFramePr>
        <p:xfrm>
          <a:off x="6312431" y="1203412"/>
          <a:ext cx="2560518" cy="1225845"/>
        </p:xfrm>
        <a:graphic>
          <a:graphicData uri="http://schemas.openxmlformats.org/drawingml/2006/chart">
            <c:chart xmlns:c="http://schemas.openxmlformats.org/drawingml/2006/chart" xmlns:r="http://schemas.openxmlformats.org/officeDocument/2006/relationships" r:id="rId9"/>
          </a:graphicData>
        </a:graphic>
      </p:graphicFrame>
      <p:sp>
        <p:nvSpPr>
          <p:cNvPr id="19" name="TextBox 18">
            <a:extLst>
              <a:ext uri="{FF2B5EF4-FFF2-40B4-BE49-F238E27FC236}">
                <a16:creationId xmlns:a16="http://schemas.microsoft.com/office/drawing/2014/main" id="{87D06392-42FA-4933-BDF3-E72ABFDE7426}"/>
              </a:ext>
            </a:extLst>
          </p:cNvPr>
          <p:cNvSpPr txBox="1"/>
          <p:nvPr/>
        </p:nvSpPr>
        <p:spPr>
          <a:xfrm>
            <a:off x="6594002" y="2350770"/>
            <a:ext cx="2348227" cy="710964"/>
          </a:xfrm>
          <a:prstGeom prst="rect">
            <a:avLst/>
          </a:prstGeom>
          <a:noFill/>
        </p:spPr>
        <p:txBody>
          <a:bodyPr wrap="square" rtlCol="0">
            <a:spAutoFit/>
          </a:bodyPr>
          <a:lstStyle/>
          <a:p>
            <a:r>
              <a:rPr lang="en-US" sz="670" b="1">
                <a:latin typeface="Cambria" panose="02040503050406030204" pitchFamily="18" charset="0"/>
                <a:ea typeface="Cambria" panose="02040503050406030204" pitchFamily="18" charset="0"/>
              </a:rPr>
              <a:t>Adding more inputs in the model increased performance. This was shown through piecewise addition of features into the model. Testing composition and temperature only provided worse results than including compositions, temperatures, catalyst, and reactor type altogether.  </a:t>
            </a:r>
          </a:p>
        </p:txBody>
      </p:sp>
      <p:sp>
        <p:nvSpPr>
          <p:cNvPr id="21" name="TextBox 20">
            <a:extLst>
              <a:ext uri="{FF2B5EF4-FFF2-40B4-BE49-F238E27FC236}">
                <a16:creationId xmlns:a16="http://schemas.microsoft.com/office/drawing/2014/main" id="{D311D12E-6639-4FB0-9844-E2CE3CFD7B43}"/>
              </a:ext>
            </a:extLst>
          </p:cNvPr>
          <p:cNvSpPr txBox="1"/>
          <p:nvPr/>
        </p:nvSpPr>
        <p:spPr>
          <a:xfrm>
            <a:off x="6405028" y="3041461"/>
            <a:ext cx="2586446" cy="233910"/>
          </a:xfrm>
          <a:prstGeom prst="rect">
            <a:avLst/>
          </a:prstGeom>
          <a:noFill/>
        </p:spPr>
        <p:txBody>
          <a:bodyPr wrap="square" rtlCol="0">
            <a:spAutoFit/>
          </a:bodyPr>
          <a:lstStyle/>
          <a:p>
            <a:pPr algn="ctr"/>
            <a:r>
              <a:rPr lang="en-US" sz="920" b="1"/>
              <a:t>Unimputed Model Parity Plot</a:t>
            </a:r>
          </a:p>
        </p:txBody>
      </p:sp>
      <p:grpSp>
        <p:nvGrpSpPr>
          <p:cNvPr id="46" name="Group 45">
            <a:extLst>
              <a:ext uri="{FF2B5EF4-FFF2-40B4-BE49-F238E27FC236}">
                <a16:creationId xmlns:a16="http://schemas.microsoft.com/office/drawing/2014/main" id="{1A3D3B4F-4A8C-4A4B-81A1-AE7ED4838E06}"/>
              </a:ext>
            </a:extLst>
          </p:cNvPr>
          <p:cNvGrpSpPr/>
          <p:nvPr/>
        </p:nvGrpSpPr>
        <p:grpSpPr>
          <a:xfrm>
            <a:off x="6634249" y="3227381"/>
            <a:ext cx="1983991" cy="1336262"/>
            <a:chOff x="6621438" y="3268163"/>
            <a:chExt cx="1983991" cy="1336262"/>
          </a:xfrm>
        </p:grpSpPr>
        <p:pic>
          <p:nvPicPr>
            <p:cNvPr id="1028" name="Picture 4">
              <a:extLst>
                <a:ext uri="{FF2B5EF4-FFF2-40B4-BE49-F238E27FC236}">
                  <a16:creationId xmlns:a16="http://schemas.microsoft.com/office/drawing/2014/main" id="{8E34F25A-00BC-4FA2-B473-B88A914BBE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1438" y="3268163"/>
              <a:ext cx="1983991" cy="13362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22BBA134-CE4C-4524-A718-B22A1B11A08C}"/>
                    </a:ext>
                  </a:extLst>
                </p:cNvPr>
                <p:cNvSpPr txBox="1"/>
                <p:nvPr/>
              </p:nvSpPr>
              <p:spPr>
                <a:xfrm>
                  <a:off x="6849042" y="3322517"/>
                  <a:ext cx="1306285" cy="202491"/>
                </a:xfrm>
                <a:prstGeom prst="rect">
                  <a:avLst/>
                </a:prstGeom>
                <a:noFill/>
              </p:spPr>
              <p:txBody>
                <a:bodyPr wrap="square" rtlCol="0">
                  <a:spAutoFit/>
                </a:bodyPr>
                <a:lstStyle/>
                <a:p>
                  <a14:m>
                    <m:oMath xmlns:m="http://schemas.openxmlformats.org/officeDocument/2006/math">
                      <m:sSup>
                        <m:sSupPr>
                          <m:ctrlPr>
                            <a:rPr lang="en-US" sz="700" b="1" i="1" smtClean="0">
                              <a:latin typeface="Cambria Math" panose="02040503050406030204" pitchFamily="18" charset="0"/>
                            </a:rPr>
                          </m:ctrlPr>
                        </m:sSupPr>
                        <m:e>
                          <m:r>
                            <a:rPr lang="en-US" sz="700" b="1" i="0" smtClean="0">
                              <a:latin typeface="Cambria Math" panose="02040503050406030204" pitchFamily="18" charset="0"/>
                            </a:rPr>
                            <m:t>𝐑</m:t>
                          </m:r>
                        </m:e>
                        <m:sup>
                          <m:r>
                            <a:rPr lang="en-US" sz="700" b="1" i="0" smtClean="0">
                              <a:latin typeface="Cambria Math" panose="02040503050406030204" pitchFamily="18" charset="0"/>
                            </a:rPr>
                            <m:t>𝟐</m:t>
                          </m:r>
                        </m:sup>
                      </m:sSup>
                    </m:oMath>
                  </a14:m>
                  <a:r>
                    <a:rPr lang="en-US" sz="700" b="1">
                      <a:latin typeface="Cambria" panose="02040503050406030204" pitchFamily="18" charset="0"/>
                      <a:ea typeface="Cambria" panose="02040503050406030204" pitchFamily="18" charset="0"/>
                    </a:rPr>
                    <a:t> = 0.63</a:t>
                  </a:r>
                </a:p>
              </p:txBody>
            </p:sp>
          </mc:Choice>
          <mc:Fallback>
            <p:sp>
              <p:nvSpPr>
                <p:cNvPr id="28" name="TextBox 27">
                  <a:extLst>
                    <a:ext uri="{FF2B5EF4-FFF2-40B4-BE49-F238E27FC236}">
                      <a16:creationId xmlns:a16="http://schemas.microsoft.com/office/drawing/2014/main" id="{22BBA134-CE4C-4524-A718-B22A1B11A08C}"/>
                    </a:ext>
                  </a:extLst>
                </p:cNvPr>
                <p:cNvSpPr txBox="1">
                  <a:spLocks noRot="1" noChangeAspect="1" noMove="1" noResize="1" noEditPoints="1" noAdjustHandles="1" noChangeArrowheads="1" noChangeShapeType="1" noTextEdit="1"/>
                </p:cNvSpPr>
                <p:nvPr/>
              </p:nvSpPr>
              <p:spPr>
                <a:xfrm>
                  <a:off x="6849042" y="3322517"/>
                  <a:ext cx="1306285" cy="202491"/>
                </a:xfrm>
                <a:prstGeom prst="rect">
                  <a:avLst/>
                </a:prstGeom>
                <a:blipFill>
                  <a:blip r:embed="rId11"/>
                  <a:stretch>
                    <a:fillRect b="-2941"/>
                  </a:stretch>
                </a:blipFill>
              </p:spPr>
              <p:txBody>
                <a:bodyPr/>
                <a:lstStyle/>
                <a:p>
                  <a:r>
                    <a:rPr lang="en-US">
                      <a:noFill/>
                    </a:rPr>
                    <a:t> </a:t>
                  </a:r>
                </a:p>
              </p:txBody>
            </p:sp>
          </mc:Fallback>
        </mc:AlternateContent>
      </p:grpSp>
      <p:sp>
        <p:nvSpPr>
          <p:cNvPr id="31" name="TextBox 30">
            <a:extLst>
              <a:ext uri="{FF2B5EF4-FFF2-40B4-BE49-F238E27FC236}">
                <a16:creationId xmlns:a16="http://schemas.microsoft.com/office/drawing/2014/main" id="{B8BB412D-2B0B-4054-BEB5-E0605BE07EC1}"/>
              </a:ext>
            </a:extLst>
          </p:cNvPr>
          <p:cNvSpPr txBox="1"/>
          <p:nvPr/>
        </p:nvSpPr>
        <p:spPr>
          <a:xfrm>
            <a:off x="6837641" y="4910817"/>
            <a:ext cx="1743891" cy="233910"/>
          </a:xfrm>
          <a:prstGeom prst="rect">
            <a:avLst/>
          </a:prstGeom>
          <a:noFill/>
        </p:spPr>
        <p:txBody>
          <a:bodyPr wrap="square" rtlCol="0">
            <a:spAutoFit/>
          </a:bodyPr>
          <a:lstStyle/>
          <a:p>
            <a:pPr algn="ctr"/>
            <a:r>
              <a:rPr lang="en-US" sz="920" b="1">
                <a:latin typeface="Cambria" panose="02040503050406030204" pitchFamily="18" charset="0"/>
                <a:ea typeface="Cambria" panose="02040503050406030204" pitchFamily="18" charset="0"/>
              </a:rPr>
              <a:t>Oil Yield Cutoffs</a:t>
            </a:r>
          </a:p>
        </p:txBody>
      </p:sp>
      <p:sp>
        <p:nvSpPr>
          <p:cNvPr id="24" name="TextBox 23">
            <a:extLst>
              <a:ext uri="{FF2B5EF4-FFF2-40B4-BE49-F238E27FC236}">
                <a16:creationId xmlns:a16="http://schemas.microsoft.com/office/drawing/2014/main" id="{66768B1A-3D57-483B-AC13-681D6B8BFF14}"/>
              </a:ext>
            </a:extLst>
          </p:cNvPr>
          <p:cNvSpPr txBox="1"/>
          <p:nvPr/>
        </p:nvSpPr>
        <p:spPr>
          <a:xfrm>
            <a:off x="2842807" y="1695381"/>
            <a:ext cx="2868943" cy="504754"/>
          </a:xfrm>
          <a:prstGeom prst="rect">
            <a:avLst/>
          </a:prstGeom>
          <a:noFill/>
        </p:spPr>
        <p:txBody>
          <a:bodyPr wrap="square" rtlCol="0">
            <a:spAutoFit/>
          </a:bodyPr>
          <a:lstStyle/>
          <a:p>
            <a:pPr marL="171450" indent="-171450">
              <a:buFont typeface="Arial" panose="020B0604020202020204" pitchFamily="34" charset="0"/>
              <a:buChar char="•"/>
            </a:pPr>
            <a:r>
              <a:rPr lang="en-US" sz="670" b="1">
                <a:latin typeface="Cambria" panose="02040503050406030204" pitchFamily="18" charset="0"/>
                <a:ea typeface="Cambria" panose="02040503050406030204" pitchFamily="18" charset="0"/>
              </a:rPr>
              <a:t>Literature data did not always contain each independent variable</a:t>
            </a:r>
          </a:p>
          <a:p>
            <a:pPr marL="171450" indent="-171450">
              <a:buFont typeface="Arial" panose="020B0604020202020204" pitchFamily="34" charset="0"/>
              <a:buChar char="•"/>
            </a:pPr>
            <a:r>
              <a:rPr lang="en-US" sz="670" b="1">
                <a:latin typeface="Cambria" panose="02040503050406030204" pitchFamily="18" charset="0"/>
                <a:ea typeface="Cambria" panose="02040503050406030204" pitchFamily="18" charset="0"/>
              </a:rPr>
              <a:t>Unimputed model had 132 datapoints and imputed model had 310 </a:t>
            </a:r>
          </a:p>
        </p:txBody>
      </p:sp>
    </p:spTree>
    <p:extLst>
      <p:ext uri="{BB962C8B-B14F-4D97-AF65-F5344CB8AC3E}">
        <p14:creationId xmlns:p14="http://schemas.microsoft.com/office/powerpoint/2010/main" val="3174988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AA7BBE21F7434BB53A877CAF030E51" ma:contentTypeVersion="4" ma:contentTypeDescription="Create a new document." ma:contentTypeScope="" ma:versionID="f2aadcd8737945f0f8b8121849e53e33">
  <xsd:schema xmlns:xsd="http://www.w3.org/2001/XMLSchema" xmlns:xs="http://www.w3.org/2001/XMLSchema" xmlns:p="http://schemas.microsoft.com/office/2006/metadata/properties" xmlns:ns2="e19b0fe8-48d5-46e4-87de-9b9047741d6c" targetNamespace="http://schemas.microsoft.com/office/2006/metadata/properties" ma:root="true" ma:fieldsID="0ac2ee7d8780c83f6508a689531dd94f" ns2:_="">
    <xsd:import namespace="e19b0fe8-48d5-46e4-87de-9b9047741d6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b0fe8-48d5-46e4-87de-9b9047741d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A0E1D7-5A46-4807-AF9E-2F53A9E4E107}">
  <ds:schemaRefs>
    <ds:schemaRef ds:uri="e19b0fe8-48d5-46e4-87de-9b9047741d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784873D-4CA7-4CFA-BDA4-B1A47EBE5CE4}">
  <ds:schemaRefs>
    <ds:schemaRef ds:uri="e19b0fe8-48d5-46e4-87de-9b9047741d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9CE6985-296C-4A0B-AC18-903F7E5B81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2021-04-26T15:13:40Z</dcterms:created>
  <dcterms:modified xsi:type="dcterms:W3CDTF">2021-04-28T16:40:51Z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0x01010016AA7BBE21F7434BB53A877CAF030E51</vt:lpwstr>
  </property>
</Properties>
</file>