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F_C4E5603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8_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56" r:id="rId2"/>
    <p:sldId id="261" r:id="rId3"/>
    <p:sldId id="306" r:id="rId4"/>
    <p:sldId id="315" r:id="rId5"/>
    <p:sldId id="303" r:id="rId6"/>
    <p:sldId id="262" r:id="rId7"/>
    <p:sldId id="280" r:id="rId8"/>
    <p:sldId id="323" r:id="rId9"/>
    <p:sldId id="307" r:id="rId10"/>
    <p:sldId id="321" r:id="rId11"/>
    <p:sldId id="328" r:id="rId12"/>
    <p:sldId id="324" r:id="rId13"/>
    <p:sldId id="326" r:id="rId14"/>
    <p:sldId id="329" r:id="rId15"/>
    <p:sldId id="327" r:id="rId16"/>
    <p:sldId id="311" r:id="rId17"/>
    <p:sldId id="284" r:id="rId18"/>
    <p:sldId id="312" r:id="rId19"/>
  </p:sldIdLst>
  <p:sldSz cx="9144000" cy="5143500" type="screen16x9"/>
  <p:notesSz cx="6858000" cy="9144000"/>
  <p:embeddedFontLst>
    <p:embeddedFont>
      <p:font typeface="Bebas Neue" panose="020B0606020202050201" pitchFamily="34" charset="0"/>
      <p:regular r:id="rId21"/>
    </p:embeddedFon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A4A3A4"/>
          </p15:clr>
        </p15:guide>
        <p15:guide id="2" pos="5305">
          <p15:clr>
            <a:srgbClr val="9AA0A6"/>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4A8882-82E3-DD33-3D33-0870CC9527D7}" name="Davis, Stephen R." initials="DR" userId="S::srdavis@wpi.edu::f071d053-e68a-4cd7-88dc-d78cd6ca4499" providerId="AD"/>
  <p188:author id="{9CF183C2-C4CF-DF3F-5679-55B77118C4A4}" name="Bachman, Elena R." initials="BR" userId="S::ebachman@wpi.edu::8aa0a067-00f5-4387-8684-c1e3cf59a5d6" providerId="AD"/>
  <p188:author id="{D146A2EC-32EA-0C3D-FD09-073ECB955536}" name="Wu, Yiyi" initials="WY" userId="S::ywu16@wpi.edu::733d8769-d3c8-4899-bde7-a6beea9938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CAF3A-82DD-D1FA-8524-A7A8057ECF53}" v="327" dt="2022-01-17T01:22:13.469"/>
    <p1510:client id="{0504EE96-9725-5CD3-108C-097ADC3AE8EE}" v="41" dt="2022-01-17T01:19:54.192"/>
    <p1510:client id="{073FAF4B-42E7-9ABC-B88D-20EE2A5DF3B1}" v="3" dt="2022-01-17T01:22:08.347"/>
    <p1510:client id="{0A57619B-E15A-B570-EF90-24A6F87FAE9C}" v="3" dt="2021-12-15T22:54:01.357"/>
    <p1510:client id="{0B4D3891-1A0D-379E-D9E9-10D02A42C244}" v="73" dt="2022-01-15T06:29:14.169"/>
    <p1510:client id="{1282D1FF-B1F3-19B0-B4E5-69CEB0B4C448}" v="675" dt="2022-01-17T02:36:01.815"/>
    <p1510:client id="{13A70E05-A4A2-FBDE-3DF2-CB5EDA3F67E6}" v="331" dt="2021-12-15T02:25:57.555"/>
    <p1510:client id="{181ED93F-069A-D317-2896-2524F2160245}" v="60" dt="2021-12-14T19:50:26.775"/>
    <p1510:client id="{22A62B0D-FDB9-E23F-51E0-C637703AA310}" v="29" dt="2022-01-17T02:25:03.059"/>
    <p1510:client id="{239FC325-3062-98A3-7AA1-43920B7C088B}" v="25" dt="2022-01-16T00:56:35.803"/>
    <p1510:client id="{2793AACB-D061-0F1E-1CC2-82C3528473B3}" v="432" dt="2022-01-11T20:51:08.948"/>
    <p1510:client id="{2A5C365F-7FBA-59A7-297D-4C62EF67D63B}" v="527" dt="2021-12-15T18:06:20.546"/>
    <p1510:client id="{2BA7E701-91FF-1F08-EBC6-119B46EE2CCA}" v="219" dt="2021-12-15T18:16:38.224"/>
    <p1510:client id="{2E1EF133-3274-0E73-6974-9894682AB728}" v="138" dt="2022-01-14T18:32:58.046"/>
    <p1510:client id="{321BAD4B-E494-8068-3FDE-E949D1248FE4}" v="112" dt="2022-01-16T01:54:35.555"/>
    <p1510:client id="{339CD44F-F794-AF08-1062-9D66A0D17CF6}" v="101" dt="2022-01-16T23:41:03.844"/>
    <p1510:client id="{36386686-46B7-42AF-A83B-7433122C68F1}" v="432" dt="2022-02-24T15:26:31.076"/>
    <p1510:client id="{3E9CA986-BBA9-7A44-37BD-56AD8ECBC77C}" v="3" dt="2021-12-15T17:45:57.290"/>
    <p1510:client id="{42668F86-AA58-7CB5-8529-A58E8864EBCA}" v="58" dt="2022-02-23T12:42:18.885"/>
    <p1510:client id="{44DB8B66-43E1-A6CA-D8D8-40341B8B5E68}" v="123" dt="2022-02-24T14:38:08.998"/>
    <p1510:client id="{553BE298-5EB1-4C84-0A3D-19221E7C41F7}" v="16" dt="2022-01-16T01:48:35.490"/>
    <p1510:client id="{56A81A1C-7783-897A-5328-A4164B4239E2}" v="451" dt="2022-01-14T18:13:43.054"/>
    <p1510:client id="{5B3088F7-430A-0A59-2CF8-02C43412C190}" v="1498" dt="2021-12-15T03:52:50.398"/>
    <p1510:client id="{5BE1BAE1-AD44-4103-9086-9DBB565BA902}" v="41" dt="2021-12-15T23:19:35.747"/>
    <p1510:client id="{5D2EEBBD-9683-A3DB-B81E-DBDBE6E43DDA}" v="116" dt="2022-01-14T22:47:27.472"/>
    <p1510:client id="{60019E1B-8125-4DC3-EA14-61399216F6A1}" v="36" dt="2022-02-24T19:10:20.121"/>
    <p1510:client id="{6229EC97-618C-B5F3-500D-93D8FF5DB3CB}" v="36" dt="2021-12-13T16:57:01.933"/>
    <p1510:client id="{697B00CA-A1C1-6984-0ACC-47800F892F59}" v="242" dt="2021-12-15T02:37:01.695"/>
    <p1510:client id="{7A39C005-072B-3300-2030-5E5C0DD40914}" v="108" dt="2022-01-17T02:28:18.833"/>
    <p1510:client id="{7E749A3F-EEDA-3097-98A7-BEEFBD0C60BA}" v="400" dt="2022-01-16T23:44:36.066"/>
    <p1510:client id="{846CE07C-5093-D54D-8E5A-77AD52C9EEEA}" v="103" dt="2021-12-15T17:41:43.286"/>
    <p1510:client id="{86B392ED-46FC-9EF0-8324-E1026D2808F9}" v="479" dt="2022-01-14T18:32:37.974"/>
    <p1510:client id="{894F256B-4183-5D93-7381-E2F055269455}" v="21" dt="2022-01-14T18:13:57.950"/>
    <p1510:client id="{8D1AD651-7826-4207-9A11-8FC9D9E08FD3}" v="22" dt="2021-12-13T17:59:04.336"/>
    <p1510:client id="{8F08A55E-B73E-9EDB-6063-A638C4FF8381}" v="772" dt="2022-02-24T18:52:57.555"/>
    <p1510:client id="{8F215E8A-0BD4-7C29-BBE0-188E6F244EF3}" v="11" dt="2021-12-15T21:19:27.991"/>
    <p1510:client id="{9420BD4B-ACEE-3A27-8019-E2526EFBF26B}" v="697" dt="2021-12-15T03:50:19.072"/>
    <p1510:client id="{9DD29F7C-6FEF-5CE7-1842-CF0B7287A4D6}" v="349" dt="2021-12-14T15:37:57.560"/>
    <p1510:client id="{9F4A9B86-8A5F-B680-2BE9-1228E7D174EE}" v="1" dt="2022-01-13T15:45:34.314"/>
    <p1510:client id="{A70BDCFB-B51E-9C74-27D8-583B347C8F3D}" v="59" dt="2021-12-15T02:56:26.909"/>
    <p1510:client id="{AD62E3F5-B1F6-B1DF-5928-030622901335}" v="57" dt="2022-01-16T01:45:24.454"/>
    <p1510:client id="{B0769AC9-7796-8877-A5AB-D3C5322D58A0}" v="74" dt="2021-12-15T03:11:35.699"/>
    <p1510:client id="{CF0EB377-ADBE-AAD0-4D37-C52C9FB45CA5}" v="22" dt="2022-01-16T01:52:07.201"/>
    <p1510:client id="{D119A9F7-7A13-D457-B507-D3F5AE4259E1}" v="61" dt="2021-12-13T17:57:27.622"/>
    <p1510:client id="{DC28DEA0-5850-62C1-682D-8B0CB2ECD2C6}" v="2" dt="2022-02-08T12:47:57.826"/>
    <p1510:client id="{DDAE97F6-8179-A49F-E718-4C6B6E56068F}" v="120" dt="2021-12-15T17:24:07.067"/>
    <p1510:client id="{F061619C-376F-41F1-ACCA-2A2A1E27DD9D}" v="103" dt="2022-01-17T02:13:14.915"/>
  </p1510:revLst>
</p1510:revInfo>
</file>

<file path=ppt/tableStyles.xml><?xml version="1.0" encoding="utf-8"?>
<a:tblStyleLst xmlns:a="http://schemas.openxmlformats.org/drawingml/2006/main" def="{3F72048F-F476-4643-B9AE-54B6C252A384}">
  <a:tblStyle styleId="{3F72048F-F476-4643-B9AE-54B6C252A3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760"/>
        <p:guide pos="5305"/>
        <p:guide orient="horz" pos="16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comments/modernComment_118_0.xml><?xml version="1.0" encoding="utf-8"?>
<p188:cmLst xmlns:a="http://schemas.openxmlformats.org/drawingml/2006/main" xmlns:r="http://schemas.openxmlformats.org/officeDocument/2006/relationships" xmlns:p188="http://schemas.microsoft.com/office/powerpoint/2018/8/main">
  <p188:cm id="{85A75407-4064-41BD-B316-299193A25A97}" authorId="{9CF183C2-C4CF-DF3F-5679-55B77118C4A4}" status="resolved" created="2021-12-15T01:35:14.848" complete="100000">
    <pc:sldMkLst xmlns:pc="http://schemas.microsoft.com/office/powerpoint/2013/main/command">
      <pc:docMk/>
      <pc:sldMk cId="0" sldId="280"/>
    </pc:sldMkLst>
    <p188:txBody>
      <a:bodyPr/>
      <a:lstStyle/>
      <a:p>
        <a:r>
          <a:rPr lang="en-US"/>
          <a:t>i don't think we need this slide</a:t>
        </a:r>
      </a:p>
    </p188:txBody>
  </p188:cm>
  <p188:cm id="{F844F50C-4DC6-43B3-85FB-36CF40FA9AF7}" authorId="{9CF183C2-C4CF-DF3F-5679-55B77118C4A4}" status="resolved" created="2021-12-15T01:40:23.107" complete="100000">
    <pc:sldMkLst xmlns:pc="http://schemas.microsoft.com/office/powerpoint/2013/main/command">
      <pc:docMk/>
      <pc:sldMk cId="0" sldId="280"/>
    </pc:sldMkLst>
    <p188:replyLst>
      <p188:reply id="{DD112724-F182-4992-89C8-F05DDCC17D5B}" authorId="{EC4A8882-82E3-DD33-3D33-0870CC9527D7}" created="2021-12-15T01:41:03.221">
        <p188:txBody>
          <a:bodyPr/>
          <a:lstStyle/>
          <a:p>
            <a:r>
              <a:rPr lang="en-US"/>
              <a:t>Good idea</a:t>
            </a:r>
          </a:p>
        </p188:txBody>
      </p188:reply>
    </p188:replyLst>
    <p188:txBody>
      <a:bodyPr/>
      <a:lstStyle/>
      <a:p>
        <a:r>
          <a:rPr lang="en-US"/>
          <a:t>how about we just do the whole question with no header?</a:t>
        </a:r>
      </a:p>
    </p188:txBody>
  </p188:cm>
</p188:cmLst>
</file>

<file path=ppt/comments/modernComment_12F_C4E56036.xml><?xml version="1.0" encoding="utf-8"?>
<p188:cmLst xmlns:a="http://schemas.openxmlformats.org/drawingml/2006/main" xmlns:r="http://schemas.openxmlformats.org/officeDocument/2006/relationships" xmlns:p188="http://schemas.microsoft.com/office/powerpoint/2018/8/main">
  <p188:cm id="{18D1FDBB-B614-4BB8-A8BE-0B1A64DC9E68}" authorId="{9CF183C2-C4CF-DF3F-5679-55B77118C4A4}" status="resolved" created="2021-12-15T01:30:34.183" complete="100000">
    <pc:sldMkLst xmlns:pc="http://schemas.microsoft.com/office/powerpoint/2013/main/command">
      <pc:docMk/>
      <pc:sldMk cId="3303366710" sldId="303"/>
    </pc:sldMkLst>
    <p188:replyLst>
      <p188:reply id="{F708A3F0-915D-45AA-8947-3D044FC00E7A}" authorId="{D146A2EC-32EA-0C3D-FD09-073ECB955536}" created="2021-12-15T01:31:51.055">
        <p188:txBody>
          <a:bodyPr/>
          <a:lstStyle/>
          <a:p>
            <a:r>
              <a:rPr lang="en-US"/>
              <a:t>ok, do what you think is suitable </a:t>
            </a:r>
          </a:p>
        </p188:txBody>
      </p188:reply>
      <p188:reply id="{CD4C7284-E888-45FC-883A-C18DEF66B8BD}" authorId="{EC4A8882-82E3-DD33-3D33-0870CC9527D7}" created="2021-12-15T01:32:27.315">
        <p188:txBody>
          <a:bodyPr/>
          <a:lstStyle/>
          <a:p>
            <a:r>
              <a:rPr lang="en-US"/>
              <a:t>I think this one we need, but the next one should be moved way done into methods</a:t>
            </a:r>
          </a:p>
        </p188:txBody>
      </p188:reply>
      <p188:reply id="{F5FE31AC-9F16-4129-886F-69ABA39AD0D5}" authorId="{9CF183C2-C4CF-DF3F-5679-55B77118C4A4}" created="2021-12-15T01:48:42.998">
        <p188:txBody>
          <a:bodyPr/>
          <a:lstStyle/>
          <a:p>
            <a:r>
              <a:rPr lang="en-US"/>
              <a:t>oh yeah ok I was confused</a:t>
            </a:r>
          </a:p>
        </p188:txBody>
      </p188:reply>
    </p188:replyLst>
    <p188:txBody>
      <a:bodyPr/>
      <a:lstStyle/>
      <a:p>
        <a:r>
          <a:rPr lang="en-US"/>
          <a:t>I don't think we need this slide and the next one. The following slides suits our purposes better.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Elena: We are making short videos to inform cleantech industry professionals of essential but underrepresented topics. These videos will be distributed throughout the by our sponsor, leading to a better informed cleantech industry in Israel.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d91ca04e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d91ca04e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Elena and Stephen (unique audience)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1932f1ae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1932f1ae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18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8d91ca04e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8d91ca04e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Stephen:</a:t>
            </a:r>
          </a:p>
          <a:p>
            <a:pPr marL="0" indent="0">
              <a:buNone/>
            </a:pPr>
            <a:r>
              <a:rPr lang="en-US"/>
              <a:t>- Based on Global Lab directions</a:t>
            </a:r>
          </a:p>
          <a:p>
            <a:pPr marL="0" indent="0">
              <a:buNone/>
            </a:pPr>
            <a:r>
              <a:rPr lang="en-US"/>
              <a:t>- Watching videos to see what they do well</a:t>
            </a:r>
          </a:p>
          <a:p>
            <a:pPr marL="0" indent="0">
              <a:buNone/>
            </a:pPr>
            <a:r>
              <a:rPr lang="en-US"/>
              <a:t>- Using moving graphics instead of still images, demonstrations vs explanations</a:t>
            </a:r>
          </a:p>
        </p:txBody>
      </p:sp>
    </p:spTree>
    <p:extLst>
      <p:ext uri="{BB962C8B-B14F-4D97-AF65-F5344CB8AC3E}">
        <p14:creationId xmlns:p14="http://schemas.microsoft.com/office/powerpoint/2010/main" val="234792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8"/>
        <p:cNvGrpSpPr/>
        <p:nvPr/>
      </p:nvGrpSpPr>
      <p:grpSpPr>
        <a:xfrm>
          <a:off x="0" y="0"/>
          <a:ext cx="0" cy="0"/>
          <a:chOff x="0" y="0"/>
          <a:chExt cx="0" cy="0"/>
        </a:xfrm>
      </p:grpSpPr>
      <p:sp>
        <p:nvSpPr>
          <p:cNvPr id="4659" name="Google Shape;4659;g5662a4c551626d04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0" name="Google Shape;4660;g5662a4c551626d04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4"/>
        <p:cNvGrpSpPr/>
        <p:nvPr/>
      </p:nvGrpSpPr>
      <p:grpSpPr>
        <a:xfrm>
          <a:off x="0" y="0"/>
          <a:ext cx="0" cy="0"/>
          <a:chOff x="0" y="0"/>
          <a:chExt cx="0" cy="0"/>
        </a:xfrm>
      </p:grpSpPr>
      <p:sp>
        <p:nvSpPr>
          <p:cNvPr id="4635" name="Google Shape;4635;g5662a4c551626d04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6" name="Google Shape;4636;g5662a4c551626d04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I'd like to thank my friends, family, professors, group mates, and any pets and/or non-human resources.</a:t>
            </a:r>
            <a:endParaRPr/>
          </a:p>
        </p:txBody>
      </p:sp>
    </p:spTree>
    <p:extLst>
      <p:ext uri="{BB962C8B-B14F-4D97-AF65-F5344CB8AC3E}">
        <p14:creationId xmlns:p14="http://schemas.microsoft.com/office/powerpoint/2010/main" val="229055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bcc2e6dd0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bcc2e6dd0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Stephen:</a:t>
            </a:r>
          </a:p>
          <a:p>
            <a:pPr marL="0" indent="0">
              <a:buNone/>
            </a:pPr>
            <a:endParaRPr lang="en-US"/>
          </a:p>
          <a:p>
            <a:pPr marL="0" indent="0">
              <a:buNone/>
            </a:pPr>
            <a:r>
              <a:rPr lang="en-US"/>
              <a:t>Our sponsor, Eilat-Eilot, is a renewable energy company based in the southern Arava desert region of Israel. Sponsor will connect us to experts on video topics. They also plan to create an international knowledge center in this region for research and development center on clean tech. We'll be assisting them in creating videos for this knowledge center (newsletter and social media)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d91ca04e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d91ca04e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a:t>Elena - The Arava region is deeply affected by climate change and is reliant on unstable seasonal industries. Eilat-Eilot has embraced cleantech as both an environmental and economic benefit. While an established local knowledge base exists in the Arava community, there are few resources online that showcase the unique perspective this arid region provides on both social and technological aspects of implementing cleantech.</a:t>
            </a:r>
          </a:p>
          <a:p>
            <a:pPr marL="0" indent="0">
              <a:buNone/>
            </a:pPr>
            <a:endParaRPr lang="en-US"/>
          </a:p>
          <a:p>
            <a:pPr marL="171450" indent="-171450"/>
            <a:r>
              <a:rPr lang="en-US"/>
              <a:t>Yiyi – Cleantech refers to environmentally friendly and sustainable technology (examples: renewable energy sources, water filtration, etc.). </a:t>
            </a:r>
          </a:p>
          <a:p>
            <a:pPr marL="171450" indent="-171450"/>
            <a:r>
              <a:rPr lang="en-US"/>
              <a:t>Food, Energy, and Water are the three main subcategories of Eilat-Eilot's purpose</a:t>
            </a:r>
          </a:p>
        </p:txBody>
      </p:sp>
    </p:spTree>
    <p:extLst>
      <p:ext uri="{BB962C8B-B14F-4D97-AF65-F5344CB8AC3E}">
        <p14:creationId xmlns:p14="http://schemas.microsoft.com/office/powerpoint/2010/main" val="424186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d91ca04e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d91ca04e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[Daniel]</a:t>
            </a:r>
          </a:p>
          <a:p>
            <a:pPr marL="0" lvl="0" indent="0" algn="l">
              <a:spcBef>
                <a:spcPts val="0"/>
              </a:spcBef>
              <a:spcAft>
                <a:spcPts val="0"/>
              </a:spcAft>
              <a:buNone/>
            </a:pPr>
            <a:endParaRPr lang="en-US"/>
          </a:p>
          <a:p>
            <a:pPr marL="0" indent="0">
              <a:buNone/>
            </a:pPr>
            <a:endParaRPr lang="en-US"/>
          </a:p>
        </p:txBody>
      </p:sp>
    </p:spTree>
    <p:extLst>
      <p:ext uri="{BB962C8B-B14F-4D97-AF65-F5344CB8AC3E}">
        <p14:creationId xmlns:p14="http://schemas.microsoft.com/office/powerpoint/2010/main" val="49459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97b49fec1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97b49fec1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Yiyi</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23235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1932f1ae0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1932f1ae0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[Daniel]</a:t>
            </a:r>
          </a:p>
          <a:p>
            <a:pPr marL="0" indent="0">
              <a:buNone/>
            </a:pPr>
            <a:r>
              <a:rPr lang="en-US"/>
              <a:t>This is our proposed work timeline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5"/>
        <p:cNvGrpSpPr/>
        <p:nvPr/>
      </p:nvGrpSpPr>
      <p:grpSpPr>
        <a:xfrm>
          <a:off x="0" y="0"/>
          <a:ext cx="0" cy="0"/>
          <a:chOff x="0" y="0"/>
          <a:chExt cx="0" cy="0"/>
        </a:xfrm>
      </p:grpSpPr>
      <p:sp>
        <p:nvSpPr>
          <p:cNvPr id="4596" name="Google Shape;4596;g5662a4c551626d0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7" name="Google Shape;4597;g5662a4c551626d0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Yiyi:</a:t>
            </a:r>
          </a:p>
          <a:p>
            <a:pPr marL="0" indent="0">
              <a:buNone/>
            </a:pPr>
            <a:r>
              <a:rPr lang="en-US"/>
              <a:t>Reason:</a:t>
            </a:r>
          </a:p>
          <a:p>
            <a:pPr marL="171450" indent="-171450"/>
            <a:r>
              <a:rPr lang="en-US"/>
              <a:t>Other topics that were given to us fall under these three topics</a:t>
            </a:r>
          </a:p>
          <a:p>
            <a:pPr marL="171450" indent="-171450"/>
            <a:r>
              <a:rPr lang="en-US"/>
              <a:t>Taking staying in the US for a certain amount of time into consideration</a:t>
            </a:r>
          </a:p>
          <a:p>
            <a:pPr lvl="1"/>
            <a:r>
              <a:rPr lang="en-US"/>
              <a:t>Easy to research while staying in the US</a:t>
            </a:r>
          </a:p>
          <a:p>
            <a:pPr mar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1932f1ae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1932f1ae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67cd42cad_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67cd42cad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[Daniel]</a:t>
            </a:r>
          </a:p>
          <a:p>
            <a:pPr marL="0" indent="0">
              <a:buNone/>
            </a:pPr>
            <a:r>
              <a:rPr lang="en-US"/>
              <a:t>Why should they care about my thing?</a:t>
            </a:r>
          </a:p>
          <a:p>
            <a:pPr marL="0" indent="0">
              <a:buNone/>
            </a:pPr>
            <a:r>
              <a:rPr lang="en-US"/>
              <a:t>Who should care about my thing?</a:t>
            </a:r>
          </a:p>
          <a:p>
            <a:pPr marL="0" indent="0">
              <a:buNone/>
            </a:pPr>
            <a:r>
              <a:rPr lang="en-US"/>
              <a:t>How do they do/use the thing?</a:t>
            </a:r>
          </a:p>
          <a:p>
            <a:pPr marL="0" indent="0">
              <a:buNone/>
            </a:pPr>
            <a:r>
              <a:rPr lang="en-US"/>
              <a:t>Overview: general applications of thing</a:t>
            </a:r>
          </a:p>
        </p:txBody>
      </p:sp>
    </p:spTree>
    <p:extLst>
      <p:ext uri="{BB962C8B-B14F-4D97-AF65-F5344CB8AC3E}">
        <p14:creationId xmlns:p14="http://schemas.microsoft.com/office/powerpoint/2010/main" val="241299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 of Arts" type="title">
  <p:cSld name="TITL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43000" y="901075"/>
            <a:ext cx="3072300" cy="1766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2300"/>
              <a:buNone/>
              <a:defRPr sz="6000" b="1">
                <a:solidFill>
                  <a:srgbClr val="434343"/>
                </a:solidFill>
                <a:latin typeface="Bebas Neue"/>
                <a:ea typeface="Bebas Neue"/>
                <a:cs typeface="Bebas Neue"/>
                <a:sym typeface="Bebas Neu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243000" y="2836450"/>
            <a:ext cx="3072300" cy="72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34343"/>
                </a:solidFill>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noFill/>
        <a:effectLst/>
      </p:bgPr>
    </p:bg>
    <p:spTree>
      <p:nvGrpSpPr>
        <p:cNvPr id="1" name="Shape 47"/>
        <p:cNvGrpSpPr/>
        <p:nvPr/>
      </p:nvGrpSpPr>
      <p:grpSpPr>
        <a:xfrm>
          <a:off x="0" y="0"/>
          <a:ext cx="0" cy="0"/>
          <a:chOff x="0" y="0"/>
          <a:chExt cx="0" cy="0"/>
        </a:xfrm>
      </p:grpSpPr>
      <p:sp>
        <p:nvSpPr>
          <p:cNvPr id="48" name="Google Shape;48;p11"/>
          <p:cNvSpPr/>
          <p:nvPr/>
        </p:nvSpPr>
        <p:spPr>
          <a:xfrm>
            <a:off x="918264" y="3392942"/>
            <a:ext cx="1092000" cy="10920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p:nvPr/>
        </p:nvSpPr>
        <p:spPr>
          <a:xfrm>
            <a:off x="0" y="0"/>
            <a:ext cx="3204000" cy="3204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578000" y="1130567"/>
            <a:ext cx="2764500" cy="2764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1"/>
          <p:cNvSpPr txBox="1">
            <a:spLocks noGrp="1"/>
          </p:cNvSpPr>
          <p:nvPr>
            <p:ph type="title" hasCustomPrompt="1"/>
          </p:nvPr>
        </p:nvSpPr>
        <p:spPr>
          <a:xfrm>
            <a:off x="1046051" y="2021319"/>
            <a:ext cx="3545100" cy="19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0"/>
              <a:buNone/>
              <a:defRPr sz="15000">
                <a:solidFill>
                  <a:schemeClr val="accent1"/>
                </a:solidFill>
              </a:defRPr>
            </a:lvl1pPr>
            <a:lvl2pPr lvl="1" algn="ctr" rtl="0">
              <a:spcBef>
                <a:spcPts val="0"/>
              </a:spcBef>
              <a:spcAft>
                <a:spcPts val="0"/>
              </a:spcAft>
              <a:buClr>
                <a:schemeClr val="accent1"/>
              </a:buClr>
              <a:buSzPts val="20000"/>
              <a:buNone/>
              <a:defRPr sz="20000">
                <a:solidFill>
                  <a:schemeClr val="accent1"/>
                </a:solidFill>
              </a:defRPr>
            </a:lvl2pPr>
            <a:lvl3pPr lvl="2" algn="ctr" rtl="0">
              <a:spcBef>
                <a:spcPts val="0"/>
              </a:spcBef>
              <a:spcAft>
                <a:spcPts val="0"/>
              </a:spcAft>
              <a:buClr>
                <a:schemeClr val="accent1"/>
              </a:buClr>
              <a:buSzPts val="20000"/>
              <a:buNone/>
              <a:defRPr sz="20000">
                <a:solidFill>
                  <a:schemeClr val="accent1"/>
                </a:solidFill>
              </a:defRPr>
            </a:lvl3pPr>
            <a:lvl4pPr lvl="3" algn="ctr" rtl="0">
              <a:spcBef>
                <a:spcPts val="0"/>
              </a:spcBef>
              <a:spcAft>
                <a:spcPts val="0"/>
              </a:spcAft>
              <a:buClr>
                <a:schemeClr val="accent1"/>
              </a:buClr>
              <a:buSzPts val="20000"/>
              <a:buNone/>
              <a:defRPr sz="20000">
                <a:solidFill>
                  <a:schemeClr val="accent1"/>
                </a:solidFill>
              </a:defRPr>
            </a:lvl4pPr>
            <a:lvl5pPr lvl="4" algn="ctr" rtl="0">
              <a:spcBef>
                <a:spcPts val="0"/>
              </a:spcBef>
              <a:spcAft>
                <a:spcPts val="0"/>
              </a:spcAft>
              <a:buClr>
                <a:schemeClr val="accent1"/>
              </a:buClr>
              <a:buSzPts val="20000"/>
              <a:buNone/>
              <a:defRPr sz="20000">
                <a:solidFill>
                  <a:schemeClr val="accent1"/>
                </a:solidFill>
              </a:defRPr>
            </a:lvl5pPr>
            <a:lvl6pPr lvl="5" algn="ctr" rtl="0">
              <a:spcBef>
                <a:spcPts val="0"/>
              </a:spcBef>
              <a:spcAft>
                <a:spcPts val="0"/>
              </a:spcAft>
              <a:buClr>
                <a:schemeClr val="accent1"/>
              </a:buClr>
              <a:buSzPts val="20000"/>
              <a:buNone/>
              <a:defRPr sz="20000">
                <a:solidFill>
                  <a:schemeClr val="accent1"/>
                </a:solidFill>
              </a:defRPr>
            </a:lvl6pPr>
            <a:lvl7pPr lvl="6" algn="ctr" rtl="0">
              <a:spcBef>
                <a:spcPts val="0"/>
              </a:spcBef>
              <a:spcAft>
                <a:spcPts val="0"/>
              </a:spcAft>
              <a:buClr>
                <a:schemeClr val="accent1"/>
              </a:buClr>
              <a:buSzPts val="20000"/>
              <a:buNone/>
              <a:defRPr sz="20000">
                <a:solidFill>
                  <a:schemeClr val="accent1"/>
                </a:solidFill>
              </a:defRPr>
            </a:lvl7pPr>
            <a:lvl8pPr lvl="7" algn="ctr" rtl="0">
              <a:spcBef>
                <a:spcPts val="0"/>
              </a:spcBef>
              <a:spcAft>
                <a:spcPts val="0"/>
              </a:spcAft>
              <a:buClr>
                <a:schemeClr val="accent1"/>
              </a:buClr>
              <a:buSzPts val="20000"/>
              <a:buNone/>
              <a:defRPr sz="20000">
                <a:solidFill>
                  <a:schemeClr val="accent1"/>
                </a:solidFill>
              </a:defRPr>
            </a:lvl8pPr>
            <a:lvl9pPr lvl="8" algn="ctr" rtl="0">
              <a:spcBef>
                <a:spcPts val="0"/>
              </a:spcBef>
              <a:spcAft>
                <a:spcPts val="0"/>
              </a:spcAft>
              <a:buClr>
                <a:schemeClr val="accent1"/>
              </a:buClr>
              <a:buSzPts val="20000"/>
              <a:buNone/>
              <a:defRPr sz="20000">
                <a:solidFill>
                  <a:schemeClr val="accent1"/>
                </a:solidFill>
              </a:defRPr>
            </a:lvl9pPr>
          </a:lstStyle>
          <a:p>
            <a:r>
              <a:t>xx%</a:t>
            </a:r>
          </a:p>
        </p:txBody>
      </p:sp>
      <p:sp>
        <p:nvSpPr>
          <p:cNvPr id="52" name="Google Shape;52;p11"/>
          <p:cNvSpPr txBox="1">
            <a:spLocks noGrp="1"/>
          </p:cNvSpPr>
          <p:nvPr>
            <p:ph type="subTitle" idx="1"/>
          </p:nvPr>
        </p:nvSpPr>
        <p:spPr>
          <a:xfrm>
            <a:off x="4640025" y="1898479"/>
            <a:ext cx="3781800" cy="50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53" name="Google Shape;53;p11"/>
          <p:cNvSpPr txBox="1">
            <a:spLocks noGrp="1"/>
          </p:cNvSpPr>
          <p:nvPr>
            <p:ph type="subTitle" idx="2"/>
          </p:nvPr>
        </p:nvSpPr>
        <p:spPr>
          <a:xfrm>
            <a:off x="4640025" y="2214104"/>
            <a:ext cx="37818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sz="1500">
                <a:solidFill>
                  <a:schemeClr val="accent1"/>
                </a:solidFill>
              </a:defRPr>
            </a:lvl3pPr>
            <a:lvl4pPr lvl="3" rtl="0">
              <a:spcBef>
                <a:spcPts val="1600"/>
              </a:spcBef>
              <a:spcAft>
                <a:spcPts val="0"/>
              </a:spcAft>
              <a:buClr>
                <a:schemeClr val="accent1"/>
              </a:buClr>
              <a:buSzPts val="1500"/>
              <a:buNone/>
              <a:defRPr sz="1500">
                <a:solidFill>
                  <a:schemeClr val="accent1"/>
                </a:solidFill>
              </a:defRPr>
            </a:lvl4pPr>
            <a:lvl5pPr lvl="4" rtl="0">
              <a:spcBef>
                <a:spcPts val="1600"/>
              </a:spcBef>
              <a:spcAft>
                <a:spcPts val="0"/>
              </a:spcAft>
              <a:buClr>
                <a:schemeClr val="accent1"/>
              </a:buClr>
              <a:buSzPts val="1500"/>
              <a:buNone/>
              <a:defRPr sz="1500">
                <a:solidFill>
                  <a:schemeClr val="accent1"/>
                </a:solidFill>
              </a:defRPr>
            </a:lvl5pPr>
            <a:lvl6pPr lvl="5" rtl="0">
              <a:spcBef>
                <a:spcPts val="1600"/>
              </a:spcBef>
              <a:spcAft>
                <a:spcPts val="0"/>
              </a:spcAft>
              <a:buClr>
                <a:schemeClr val="accent1"/>
              </a:buClr>
              <a:buSzPts val="1500"/>
              <a:buNone/>
              <a:defRPr sz="1500">
                <a:solidFill>
                  <a:schemeClr val="accent1"/>
                </a:solidFill>
              </a:defRPr>
            </a:lvl6pPr>
            <a:lvl7pPr lvl="6" rtl="0">
              <a:spcBef>
                <a:spcPts val="1600"/>
              </a:spcBef>
              <a:spcAft>
                <a:spcPts val="0"/>
              </a:spcAft>
              <a:buClr>
                <a:schemeClr val="accent1"/>
              </a:buClr>
              <a:buSzPts val="1500"/>
              <a:buNone/>
              <a:defRPr sz="1500">
                <a:solidFill>
                  <a:schemeClr val="accent1"/>
                </a:solidFill>
              </a:defRPr>
            </a:lvl7pPr>
            <a:lvl8pPr lvl="7" rtl="0">
              <a:spcBef>
                <a:spcPts val="1600"/>
              </a:spcBef>
              <a:spcAft>
                <a:spcPts val="0"/>
              </a:spcAft>
              <a:buClr>
                <a:schemeClr val="accent1"/>
              </a:buClr>
              <a:buSzPts val="1500"/>
              <a:buNone/>
              <a:defRPr sz="1500">
                <a:solidFill>
                  <a:schemeClr val="accent1"/>
                </a:solidFill>
              </a:defRPr>
            </a:lvl8pPr>
            <a:lvl9pPr lvl="8" rtl="0">
              <a:spcBef>
                <a:spcPts val="1600"/>
              </a:spcBef>
              <a:spcAft>
                <a:spcPts val="1600"/>
              </a:spcAft>
              <a:buClr>
                <a:schemeClr val="accent1"/>
              </a:buClr>
              <a:buSzPts val="1500"/>
              <a:buNone/>
              <a:defRPr sz="15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columns 1">
  <p:cSld name="MAIN_POINT_1">
    <p:bg>
      <p:bgPr>
        <a:noFill/>
        <a:effectLst/>
      </p:bgPr>
    </p:bg>
    <p:spTree>
      <p:nvGrpSpPr>
        <p:cNvPr id="1" name="Shape 55"/>
        <p:cNvGrpSpPr/>
        <p:nvPr/>
      </p:nvGrpSpPr>
      <p:grpSpPr>
        <a:xfrm>
          <a:off x="0" y="0"/>
          <a:ext cx="0" cy="0"/>
          <a:chOff x="0" y="0"/>
          <a:chExt cx="0" cy="0"/>
        </a:xfrm>
      </p:grpSpPr>
      <p:sp>
        <p:nvSpPr>
          <p:cNvPr id="56" name="Google Shape;56;p13"/>
          <p:cNvSpPr/>
          <p:nvPr/>
        </p:nvSpPr>
        <p:spPr>
          <a:xfrm rot="-5400000">
            <a:off x="-383250" y="3792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7" name="Google Shape;57;p13"/>
          <p:cNvSpPr txBox="1">
            <a:spLocks noGrp="1"/>
          </p:cNvSpPr>
          <p:nvPr>
            <p:ph type="subTitle" idx="1"/>
          </p:nvPr>
        </p:nvSpPr>
        <p:spPr>
          <a:xfrm>
            <a:off x="4685800" y="2340886"/>
            <a:ext cx="37356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Clr>
                <a:schemeClr val="lt1"/>
              </a:buClr>
              <a:buSzPts val="1500"/>
              <a:buNone/>
              <a:defRPr>
                <a:solidFill>
                  <a:schemeClr val="lt1"/>
                </a:solidFill>
              </a:defRPr>
            </a:lvl2pPr>
            <a:lvl3pPr lvl="2" rtl="0">
              <a:spcBef>
                <a:spcPts val="1600"/>
              </a:spcBef>
              <a:spcAft>
                <a:spcPts val="0"/>
              </a:spcAft>
              <a:buClr>
                <a:schemeClr val="lt1"/>
              </a:buClr>
              <a:buSzPts val="1500"/>
              <a:buNone/>
              <a:defRPr>
                <a:solidFill>
                  <a:schemeClr val="lt1"/>
                </a:solidFill>
              </a:defRPr>
            </a:lvl3pPr>
            <a:lvl4pPr lvl="3" rtl="0">
              <a:spcBef>
                <a:spcPts val="1600"/>
              </a:spcBef>
              <a:spcAft>
                <a:spcPts val="0"/>
              </a:spcAft>
              <a:buClr>
                <a:schemeClr val="lt1"/>
              </a:buClr>
              <a:buSzPts val="1500"/>
              <a:buNone/>
              <a:defRPr>
                <a:solidFill>
                  <a:schemeClr val="lt1"/>
                </a:solidFill>
              </a:defRPr>
            </a:lvl4pPr>
            <a:lvl5pPr lvl="4" rtl="0">
              <a:spcBef>
                <a:spcPts val="1600"/>
              </a:spcBef>
              <a:spcAft>
                <a:spcPts val="0"/>
              </a:spcAft>
              <a:buClr>
                <a:schemeClr val="lt1"/>
              </a:buClr>
              <a:buSzPts val="1500"/>
              <a:buNone/>
              <a:defRPr>
                <a:solidFill>
                  <a:schemeClr val="lt1"/>
                </a:solidFill>
              </a:defRPr>
            </a:lvl5pPr>
            <a:lvl6pPr lvl="5" rtl="0">
              <a:spcBef>
                <a:spcPts val="1600"/>
              </a:spcBef>
              <a:spcAft>
                <a:spcPts val="0"/>
              </a:spcAft>
              <a:buClr>
                <a:schemeClr val="lt1"/>
              </a:buClr>
              <a:buSzPts val="1500"/>
              <a:buNone/>
              <a:defRPr>
                <a:solidFill>
                  <a:schemeClr val="lt1"/>
                </a:solidFill>
              </a:defRPr>
            </a:lvl6pPr>
            <a:lvl7pPr lvl="6" rtl="0">
              <a:spcBef>
                <a:spcPts val="1600"/>
              </a:spcBef>
              <a:spcAft>
                <a:spcPts val="0"/>
              </a:spcAft>
              <a:buClr>
                <a:schemeClr val="lt1"/>
              </a:buClr>
              <a:buSzPts val="1500"/>
              <a:buNone/>
              <a:defRPr>
                <a:solidFill>
                  <a:schemeClr val="lt1"/>
                </a:solidFill>
              </a:defRPr>
            </a:lvl7pPr>
            <a:lvl8pPr lvl="7" rtl="0">
              <a:spcBef>
                <a:spcPts val="1600"/>
              </a:spcBef>
              <a:spcAft>
                <a:spcPts val="0"/>
              </a:spcAft>
              <a:buClr>
                <a:schemeClr val="lt1"/>
              </a:buClr>
              <a:buSzPts val="1500"/>
              <a:buNone/>
              <a:defRPr>
                <a:solidFill>
                  <a:schemeClr val="lt1"/>
                </a:solidFill>
              </a:defRPr>
            </a:lvl8pPr>
            <a:lvl9pPr lvl="8" rtl="0">
              <a:spcBef>
                <a:spcPts val="1600"/>
              </a:spcBef>
              <a:spcAft>
                <a:spcPts val="1600"/>
              </a:spcAft>
              <a:buClr>
                <a:schemeClr val="lt1"/>
              </a:buClr>
              <a:buSzPts val="1500"/>
              <a:buNone/>
              <a:defRPr>
                <a:solidFill>
                  <a:schemeClr val="lt1"/>
                </a:solidFill>
              </a:defRPr>
            </a:lvl9pPr>
          </a:lstStyle>
          <a:p>
            <a:endParaRPr/>
          </a:p>
        </p:txBody>
      </p:sp>
      <p:sp>
        <p:nvSpPr>
          <p:cNvPr id="58" name="Google Shape;58;p13"/>
          <p:cNvSpPr txBox="1">
            <a:spLocks noGrp="1"/>
          </p:cNvSpPr>
          <p:nvPr>
            <p:ph type="subTitle" idx="2"/>
          </p:nvPr>
        </p:nvSpPr>
        <p:spPr>
          <a:xfrm>
            <a:off x="4685800" y="2659012"/>
            <a:ext cx="3735600" cy="194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800"/>
              <a:buFont typeface="Montserrat"/>
              <a:buChar char="●"/>
              <a:defRPr sz="1500">
                <a:solidFill>
                  <a:srgbClr val="434343"/>
                </a:solidFill>
                <a:latin typeface="Montserrat"/>
                <a:ea typeface="Montserrat"/>
                <a:cs typeface="Montserrat"/>
                <a:sym typeface="Montserrat"/>
              </a:defRPr>
            </a:lvl1pPr>
            <a:lvl2pPr lvl="1" rtl="0">
              <a:spcBef>
                <a:spcPts val="1600"/>
              </a:spcBef>
              <a:spcAft>
                <a:spcPts val="0"/>
              </a:spcAft>
              <a:buClr>
                <a:srgbClr val="434343"/>
              </a:buClr>
              <a:buSzPts val="1500"/>
              <a:buFont typeface="Montserrat"/>
              <a:buChar char="○"/>
              <a:defRPr>
                <a:solidFill>
                  <a:srgbClr val="434343"/>
                </a:solidFill>
                <a:latin typeface="Montserrat"/>
                <a:ea typeface="Montserrat"/>
                <a:cs typeface="Montserrat"/>
                <a:sym typeface="Montserrat"/>
              </a:defRPr>
            </a:lvl2pPr>
            <a:lvl3pPr lvl="2"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3pPr>
            <a:lvl4pPr lvl="3"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4pPr>
            <a:lvl5pPr lvl="4"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5pPr>
            <a:lvl6pPr lvl="5"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6pPr>
            <a:lvl7pPr lvl="6"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7pPr>
            <a:lvl8pPr lvl="7"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8pPr>
            <a:lvl9pPr lvl="8" rtl="0">
              <a:spcBef>
                <a:spcPts val="1600"/>
              </a:spcBef>
              <a:spcAft>
                <a:spcPts val="1600"/>
              </a:spcAft>
              <a:buClr>
                <a:srgbClr val="434343"/>
              </a:buClr>
              <a:buSzPts val="1500"/>
              <a:buFont typeface="Montserrat"/>
              <a:buChar char="■"/>
              <a:defRPr sz="1500">
                <a:solidFill>
                  <a:srgbClr val="434343"/>
                </a:solidFill>
                <a:latin typeface="Montserrat"/>
                <a:ea typeface="Montserrat"/>
                <a:cs typeface="Montserrat"/>
                <a:sym typeface="Montserrat"/>
              </a:defRPr>
            </a:lvl9pPr>
          </a:lstStyle>
          <a:p>
            <a:endParaRPr/>
          </a:p>
        </p:txBody>
      </p:sp>
      <p:sp>
        <p:nvSpPr>
          <p:cNvPr id="59" name="Google Shape;59;p13"/>
          <p:cNvSpPr txBox="1">
            <a:spLocks noGrp="1"/>
          </p:cNvSpPr>
          <p:nvPr>
            <p:ph type="subTitle" idx="3"/>
          </p:nvPr>
        </p:nvSpPr>
        <p:spPr>
          <a:xfrm>
            <a:off x="723298" y="2340886"/>
            <a:ext cx="37356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Clr>
                <a:schemeClr val="lt1"/>
              </a:buClr>
              <a:buSzPts val="1500"/>
              <a:buNone/>
              <a:defRPr>
                <a:solidFill>
                  <a:schemeClr val="lt1"/>
                </a:solidFill>
              </a:defRPr>
            </a:lvl2pPr>
            <a:lvl3pPr lvl="2" rtl="0">
              <a:spcBef>
                <a:spcPts val="1600"/>
              </a:spcBef>
              <a:spcAft>
                <a:spcPts val="0"/>
              </a:spcAft>
              <a:buClr>
                <a:schemeClr val="lt1"/>
              </a:buClr>
              <a:buSzPts val="1500"/>
              <a:buNone/>
              <a:defRPr>
                <a:solidFill>
                  <a:schemeClr val="lt1"/>
                </a:solidFill>
              </a:defRPr>
            </a:lvl3pPr>
            <a:lvl4pPr lvl="3" rtl="0">
              <a:spcBef>
                <a:spcPts val="1600"/>
              </a:spcBef>
              <a:spcAft>
                <a:spcPts val="0"/>
              </a:spcAft>
              <a:buClr>
                <a:schemeClr val="lt1"/>
              </a:buClr>
              <a:buSzPts val="1500"/>
              <a:buNone/>
              <a:defRPr>
                <a:solidFill>
                  <a:schemeClr val="lt1"/>
                </a:solidFill>
              </a:defRPr>
            </a:lvl4pPr>
            <a:lvl5pPr lvl="4" rtl="0">
              <a:spcBef>
                <a:spcPts val="1600"/>
              </a:spcBef>
              <a:spcAft>
                <a:spcPts val="0"/>
              </a:spcAft>
              <a:buClr>
                <a:schemeClr val="lt1"/>
              </a:buClr>
              <a:buSzPts val="1500"/>
              <a:buNone/>
              <a:defRPr>
                <a:solidFill>
                  <a:schemeClr val="lt1"/>
                </a:solidFill>
              </a:defRPr>
            </a:lvl5pPr>
            <a:lvl6pPr lvl="5" rtl="0">
              <a:spcBef>
                <a:spcPts val="1600"/>
              </a:spcBef>
              <a:spcAft>
                <a:spcPts val="0"/>
              </a:spcAft>
              <a:buClr>
                <a:schemeClr val="lt1"/>
              </a:buClr>
              <a:buSzPts val="1500"/>
              <a:buNone/>
              <a:defRPr>
                <a:solidFill>
                  <a:schemeClr val="lt1"/>
                </a:solidFill>
              </a:defRPr>
            </a:lvl6pPr>
            <a:lvl7pPr lvl="6" rtl="0">
              <a:spcBef>
                <a:spcPts val="1600"/>
              </a:spcBef>
              <a:spcAft>
                <a:spcPts val="0"/>
              </a:spcAft>
              <a:buClr>
                <a:schemeClr val="lt1"/>
              </a:buClr>
              <a:buSzPts val="1500"/>
              <a:buNone/>
              <a:defRPr>
                <a:solidFill>
                  <a:schemeClr val="lt1"/>
                </a:solidFill>
              </a:defRPr>
            </a:lvl7pPr>
            <a:lvl8pPr lvl="7" rtl="0">
              <a:spcBef>
                <a:spcPts val="1600"/>
              </a:spcBef>
              <a:spcAft>
                <a:spcPts val="0"/>
              </a:spcAft>
              <a:buClr>
                <a:schemeClr val="lt1"/>
              </a:buClr>
              <a:buSzPts val="1500"/>
              <a:buNone/>
              <a:defRPr>
                <a:solidFill>
                  <a:schemeClr val="lt1"/>
                </a:solidFill>
              </a:defRPr>
            </a:lvl8pPr>
            <a:lvl9pPr lvl="8" rtl="0">
              <a:spcBef>
                <a:spcPts val="1600"/>
              </a:spcBef>
              <a:spcAft>
                <a:spcPts val="1600"/>
              </a:spcAft>
              <a:buClr>
                <a:schemeClr val="lt1"/>
              </a:buClr>
              <a:buSzPts val="1500"/>
              <a:buNone/>
              <a:defRPr>
                <a:solidFill>
                  <a:schemeClr val="lt1"/>
                </a:solidFill>
              </a:defRPr>
            </a:lvl9pPr>
          </a:lstStyle>
          <a:p>
            <a:endParaRPr/>
          </a:p>
        </p:txBody>
      </p:sp>
      <p:sp>
        <p:nvSpPr>
          <p:cNvPr id="60" name="Google Shape;60;p13"/>
          <p:cNvSpPr txBox="1">
            <a:spLocks noGrp="1"/>
          </p:cNvSpPr>
          <p:nvPr>
            <p:ph type="subTitle" idx="4"/>
          </p:nvPr>
        </p:nvSpPr>
        <p:spPr>
          <a:xfrm>
            <a:off x="723225" y="2659864"/>
            <a:ext cx="3735600" cy="194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800"/>
              <a:buFont typeface="Montserrat"/>
              <a:buChar char="●"/>
              <a:defRPr sz="1500">
                <a:solidFill>
                  <a:srgbClr val="434343"/>
                </a:solidFill>
                <a:latin typeface="Montserrat"/>
                <a:ea typeface="Montserrat"/>
                <a:cs typeface="Montserrat"/>
                <a:sym typeface="Montserrat"/>
              </a:defRPr>
            </a:lvl1pPr>
            <a:lvl2pPr lvl="1" rtl="0">
              <a:spcBef>
                <a:spcPts val="1600"/>
              </a:spcBef>
              <a:spcAft>
                <a:spcPts val="0"/>
              </a:spcAft>
              <a:buClr>
                <a:srgbClr val="434343"/>
              </a:buClr>
              <a:buSzPts val="1500"/>
              <a:buFont typeface="Montserrat"/>
              <a:buChar char="○"/>
              <a:defRPr>
                <a:solidFill>
                  <a:srgbClr val="434343"/>
                </a:solidFill>
                <a:latin typeface="Montserrat"/>
                <a:ea typeface="Montserrat"/>
                <a:cs typeface="Montserrat"/>
                <a:sym typeface="Montserrat"/>
              </a:defRPr>
            </a:lvl2pPr>
            <a:lvl3pPr lvl="2"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3pPr>
            <a:lvl4pPr lvl="3"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4pPr>
            <a:lvl5pPr lvl="4"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5pPr>
            <a:lvl6pPr lvl="5"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6pPr>
            <a:lvl7pPr lvl="6"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7pPr>
            <a:lvl8pPr lvl="7" rtl="0">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8pPr>
            <a:lvl9pPr lvl="8" rtl="0">
              <a:spcBef>
                <a:spcPts val="1600"/>
              </a:spcBef>
              <a:spcAft>
                <a:spcPts val="1600"/>
              </a:spcAft>
              <a:buClr>
                <a:srgbClr val="434343"/>
              </a:buClr>
              <a:buSzPts val="1500"/>
              <a:buFont typeface="Montserrat"/>
              <a:buChar char="■"/>
              <a:defRPr sz="1500">
                <a:solidFill>
                  <a:srgbClr val="434343"/>
                </a:solidFill>
                <a:latin typeface="Montserrat"/>
                <a:ea typeface="Montserrat"/>
                <a:cs typeface="Montserrat"/>
                <a:sym typeface="Montserrat"/>
              </a:defRPr>
            </a:lvl9pPr>
          </a:lstStyle>
          <a:p>
            <a:endParaRPr/>
          </a:p>
        </p:txBody>
      </p:sp>
      <p:sp>
        <p:nvSpPr>
          <p:cNvPr id="61" name="Google Shape;61;p13"/>
          <p:cNvSpPr txBox="1">
            <a:spLocks noGrp="1"/>
          </p:cNvSpPr>
          <p:nvPr>
            <p:ph type="title"/>
          </p:nvPr>
        </p:nvSpPr>
        <p:spPr>
          <a:xfrm>
            <a:off x="633640" y="316432"/>
            <a:ext cx="2071500" cy="130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sz="4000">
                <a:solidFill>
                  <a:schemeClr val="accent4"/>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2" name="Google Shape;62;p13"/>
          <p:cNvSpPr/>
          <p:nvPr/>
        </p:nvSpPr>
        <p:spPr>
          <a:xfrm>
            <a:off x="6819825" y="768350"/>
            <a:ext cx="1041300" cy="10356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6565461" y="562400"/>
            <a:ext cx="477600" cy="474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noFill/>
        <a:effectLst/>
      </p:bgPr>
    </p:bg>
    <p:spTree>
      <p:nvGrpSpPr>
        <p:cNvPr id="1" name="Shape 64"/>
        <p:cNvGrpSpPr/>
        <p:nvPr/>
      </p:nvGrpSpPr>
      <p:grpSpPr>
        <a:xfrm>
          <a:off x="0" y="0"/>
          <a:ext cx="0" cy="0"/>
          <a:chOff x="0" y="0"/>
          <a:chExt cx="0" cy="0"/>
        </a:xfrm>
      </p:grpSpPr>
      <p:sp>
        <p:nvSpPr>
          <p:cNvPr id="65" name="Google Shape;65;p14"/>
          <p:cNvSpPr/>
          <p:nvPr/>
        </p:nvSpPr>
        <p:spPr>
          <a:xfrm>
            <a:off x="1284175" y="2103450"/>
            <a:ext cx="813900" cy="81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3199175" y="2103450"/>
            <a:ext cx="813900" cy="81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5114175" y="2103450"/>
            <a:ext cx="813900" cy="81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7048050" y="2103450"/>
            <a:ext cx="813900" cy="81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subTitle" idx="1"/>
          </p:nvPr>
        </p:nvSpPr>
        <p:spPr>
          <a:xfrm>
            <a:off x="736825" y="3015698"/>
            <a:ext cx="1908600" cy="69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0" name="Google Shape;70;p14"/>
          <p:cNvSpPr txBox="1">
            <a:spLocks noGrp="1"/>
          </p:cNvSpPr>
          <p:nvPr>
            <p:ph type="subTitle" idx="2"/>
          </p:nvPr>
        </p:nvSpPr>
        <p:spPr>
          <a:xfrm>
            <a:off x="2645466" y="3015737"/>
            <a:ext cx="1921200" cy="69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1" name="Google Shape;71;p14"/>
          <p:cNvSpPr txBox="1">
            <a:spLocks noGrp="1"/>
          </p:cNvSpPr>
          <p:nvPr>
            <p:ph type="subTitle" idx="3"/>
          </p:nvPr>
        </p:nvSpPr>
        <p:spPr>
          <a:xfrm>
            <a:off x="4566637" y="3015737"/>
            <a:ext cx="1921200" cy="69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2" name="Google Shape;72;p14"/>
          <p:cNvSpPr txBox="1">
            <a:spLocks noGrp="1"/>
          </p:cNvSpPr>
          <p:nvPr>
            <p:ph type="subTitle" idx="4"/>
          </p:nvPr>
        </p:nvSpPr>
        <p:spPr>
          <a:xfrm>
            <a:off x="6498125" y="3015698"/>
            <a:ext cx="1911000" cy="69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3" name="Google Shape;73;p14"/>
          <p:cNvSpPr txBox="1">
            <a:spLocks noGrp="1"/>
          </p:cNvSpPr>
          <p:nvPr>
            <p:ph type="subTitle" idx="5"/>
          </p:nvPr>
        </p:nvSpPr>
        <p:spPr>
          <a:xfrm>
            <a:off x="1321775" y="2202569"/>
            <a:ext cx="7224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Gloria Hallelujah"/>
              <a:buNone/>
              <a:defRPr sz="3000">
                <a:solidFill>
                  <a:srgbClr val="434343"/>
                </a:solidFill>
                <a:latin typeface="Bebas Neue"/>
                <a:ea typeface="Bebas Neue"/>
                <a:cs typeface="Bebas Neue"/>
                <a:sym typeface="Bebas Neue"/>
              </a:defRPr>
            </a:lvl1pPr>
            <a:lvl2pPr lvl="1" rtl="0">
              <a:spcBef>
                <a:spcPts val="1600"/>
              </a:spcBef>
              <a:spcAft>
                <a:spcPts val="0"/>
              </a:spcAft>
              <a:buSzPts val="2200"/>
              <a:buFont typeface="Gloria Hallelujah"/>
              <a:buNone/>
              <a:defRPr sz="2200">
                <a:latin typeface="Gloria Hallelujah"/>
                <a:ea typeface="Gloria Hallelujah"/>
                <a:cs typeface="Gloria Hallelujah"/>
                <a:sym typeface="Gloria Hallelujah"/>
              </a:defRPr>
            </a:lvl2pPr>
            <a:lvl3pPr lvl="2" rtl="0">
              <a:spcBef>
                <a:spcPts val="1600"/>
              </a:spcBef>
              <a:spcAft>
                <a:spcPts val="0"/>
              </a:spcAft>
              <a:buSzPts val="2200"/>
              <a:buFont typeface="Gloria Hallelujah"/>
              <a:buNone/>
              <a:defRPr sz="2200">
                <a:latin typeface="Gloria Hallelujah"/>
                <a:ea typeface="Gloria Hallelujah"/>
                <a:cs typeface="Gloria Hallelujah"/>
                <a:sym typeface="Gloria Hallelujah"/>
              </a:defRPr>
            </a:lvl3pPr>
            <a:lvl4pPr lvl="3" rtl="0">
              <a:spcBef>
                <a:spcPts val="1600"/>
              </a:spcBef>
              <a:spcAft>
                <a:spcPts val="0"/>
              </a:spcAft>
              <a:buSzPts val="2200"/>
              <a:buFont typeface="Gloria Hallelujah"/>
              <a:buNone/>
              <a:defRPr sz="2200">
                <a:latin typeface="Gloria Hallelujah"/>
                <a:ea typeface="Gloria Hallelujah"/>
                <a:cs typeface="Gloria Hallelujah"/>
                <a:sym typeface="Gloria Hallelujah"/>
              </a:defRPr>
            </a:lvl4pPr>
            <a:lvl5pPr lvl="4" rtl="0">
              <a:spcBef>
                <a:spcPts val="1600"/>
              </a:spcBef>
              <a:spcAft>
                <a:spcPts val="0"/>
              </a:spcAft>
              <a:buSzPts val="2200"/>
              <a:buFont typeface="Gloria Hallelujah"/>
              <a:buNone/>
              <a:defRPr sz="2200">
                <a:latin typeface="Gloria Hallelujah"/>
                <a:ea typeface="Gloria Hallelujah"/>
                <a:cs typeface="Gloria Hallelujah"/>
                <a:sym typeface="Gloria Hallelujah"/>
              </a:defRPr>
            </a:lvl5pPr>
            <a:lvl6pPr lvl="5" rtl="0">
              <a:spcBef>
                <a:spcPts val="1600"/>
              </a:spcBef>
              <a:spcAft>
                <a:spcPts val="0"/>
              </a:spcAft>
              <a:buSzPts val="2200"/>
              <a:buFont typeface="Gloria Hallelujah"/>
              <a:buNone/>
              <a:defRPr sz="2200">
                <a:latin typeface="Gloria Hallelujah"/>
                <a:ea typeface="Gloria Hallelujah"/>
                <a:cs typeface="Gloria Hallelujah"/>
                <a:sym typeface="Gloria Hallelujah"/>
              </a:defRPr>
            </a:lvl6pPr>
            <a:lvl7pPr lvl="6" rtl="0">
              <a:spcBef>
                <a:spcPts val="1600"/>
              </a:spcBef>
              <a:spcAft>
                <a:spcPts val="0"/>
              </a:spcAft>
              <a:buSzPts val="2200"/>
              <a:buFont typeface="Gloria Hallelujah"/>
              <a:buNone/>
              <a:defRPr sz="2200">
                <a:latin typeface="Gloria Hallelujah"/>
                <a:ea typeface="Gloria Hallelujah"/>
                <a:cs typeface="Gloria Hallelujah"/>
                <a:sym typeface="Gloria Hallelujah"/>
              </a:defRPr>
            </a:lvl7pPr>
            <a:lvl8pPr lvl="7" rtl="0">
              <a:spcBef>
                <a:spcPts val="1600"/>
              </a:spcBef>
              <a:spcAft>
                <a:spcPts val="0"/>
              </a:spcAft>
              <a:buSzPts val="2200"/>
              <a:buFont typeface="Gloria Hallelujah"/>
              <a:buNone/>
              <a:defRPr sz="2200">
                <a:latin typeface="Gloria Hallelujah"/>
                <a:ea typeface="Gloria Hallelujah"/>
                <a:cs typeface="Gloria Hallelujah"/>
                <a:sym typeface="Gloria Hallelujah"/>
              </a:defRPr>
            </a:lvl8pPr>
            <a:lvl9pPr lvl="8" rtl="0">
              <a:spcBef>
                <a:spcPts val="1600"/>
              </a:spcBef>
              <a:spcAft>
                <a:spcPts val="1600"/>
              </a:spcAft>
              <a:buSzPts val="2200"/>
              <a:buFont typeface="Gloria Hallelujah"/>
              <a:buNone/>
              <a:defRPr sz="2200">
                <a:latin typeface="Gloria Hallelujah"/>
                <a:ea typeface="Gloria Hallelujah"/>
                <a:cs typeface="Gloria Hallelujah"/>
                <a:sym typeface="Gloria Hallelujah"/>
              </a:defRPr>
            </a:lvl9pPr>
          </a:lstStyle>
          <a:p>
            <a:endParaRPr/>
          </a:p>
        </p:txBody>
      </p:sp>
      <p:sp>
        <p:nvSpPr>
          <p:cNvPr id="74" name="Google Shape;74;p14"/>
          <p:cNvSpPr txBox="1">
            <a:spLocks noGrp="1"/>
          </p:cNvSpPr>
          <p:nvPr>
            <p:ph type="subTitle" idx="6"/>
          </p:nvPr>
        </p:nvSpPr>
        <p:spPr>
          <a:xfrm>
            <a:off x="3244926" y="2202569"/>
            <a:ext cx="7224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Gloria Hallelujah"/>
              <a:buNone/>
              <a:defRPr sz="3000">
                <a:solidFill>
                  <a:srgbClr val="434343"/>
                </a:solidFill>
                <a:latin typeface="Bebas Neue"/>
                <a:ea typeface="Bebas Neue"/>
                <a:cs typeface="Bebas Neue"/>
                <a:sym typeface="Bebas Neue"/>
              </a:defRPr>
            </a:lvl1pPr>
            <a:lvl2pPr lvl="1" rtl="0">
              <a:spcBef>
                <a:spcPts val="1600"/>
              </a:spcBef>
              <a:spcAft>
                <a:spcPts val="0"/>
              </a:spcAft>
              <a:buSzPts val="2200"/>
              <a:buFont typeface="Gloria Hallelujah"/>
              <a:buNone/>
              <a:defRPr sz="2200">
                <a:latin typeface="Gloria Hallelujah"/>
                <a:ea typeface="Gloria Hallelujah"/>
                <a:cs typeface="Gloria Hallelujah"/>
                <a:sym typeface="Gloria Hallelujah"/>
              </a:defRPr>
            </a:lvl2pPr>
            <a:lvl3pPr lvl="2" rtl="0">
              <a:spcBef>
                <a:spcPts val="1600"/>
              </a:spcBef>
              <a:spcAft>
                <a:spcPts val="0"/>
              </a:spcAft>
              <a:buSzPts val="2200"/>
              <a:buFont typeface="Gloria Hallelujah"/>
              <a:buNone/>
              <a:defRPr sz="2200">
                <a:latin typeface="Gloria Hallelujah"/>
                <a:ea typeface="Gloria Hallelujah"/>
                <a:cs typeface="Gloria Hallelujah"/>
                <a:sym typeface="Gloria Hallelujah"/>
              </a:defRPr>
            </a:lvl3pPr>
            <a:lvl4pPr lvl="3" rtl="0">
              <a:spcBef>
                <a:spcPts val="1600"/>
              </a:spcBef>
              <a:spcAft>
                <a:spcPts val="0"/>
              </a:spcAft>
              <a:buSzPts val="2200"/>
              <a:buFont typeface="Gloria Hallelujah"/>
              <a:buNone/>
              <a:defRPr sz="2200">
                <a:latin typeface="Gloria Hallelujah"/>
                <a:ea typeface="Gloria Hallelujah"/>
                <a:cs typeface="Gloria Hallelujah"/>
                <a:sym typeface="Gloria Hallelujah"/>
              </a:defRPr>
            </a:lvl4pPr>
            <a:lvl5pPr lvl="4" rtl="0">
              <a:spcBef>
                <a:spcPts val="1600"/>
              </a:spcBef>
              <a:spcAft>
                <a:spcPts val="0"/>
              </a:spcAft>
              <a:buSzPts val="2200"/>
              <a:buFont typeface="Gloria Hallelujah"/>
              <a:buNone/>
              <a:defRPr sz="2200">
                <a:latin typeface="Gloria Hallelujah"/>
                <a:ea typeface="Gloria Hallelujah"/>
                <a:cs typeface="Gloria Hallelujah"/>
                <a:sym typeface="Gloria Hallelujah"/>
              </a:defRPr>
            </a:lvl5pPr>
            <a:lvl6pPr lvl="5" rtl="0">
              <a:spcBef>
                <a:spcPts val="1600"/>
              </a:spcBef>
              <a:spcAft>
                <a:spcPts val="0"/>
              </a:spcAft>
              <a:buSzPts val="2200"/>
              <a:buFont typeface="Gloria Hallelujah"/>
              <a:buNone/>
              <a:defRPr sz="2200">
                <a:latin typeface="Gloria Hallelujah"/>
                <a:ea typeface="Gloria Hallelujah"/>
                <a:cs typeface="Gloria Hallelujah"/>
                <a:sym typeface="Gloria Hallelujah"/>
              </a:defRPr>
            </a:lvl6pPr>
            <a:lvl7pPr lvl="6" rtl="0">
              <a:spcBef>
                <a:spcPts val="1600"/>
              </a:spcBef>
              <a:spcAft>
                <a:spcPts val="0"/>
              </a:spcAft>
              <a:buSzPts val="2200"/>
              <a:buFont typeface="Gloria Hallelujah"/>
              <a:buNone/>
              <a:defRPr sz="2200">
                <a:latin typeface="Gloria Hallelujah"/>
                <a:ea typeface="Gloria Hallelujah"/>
                <a:cs typeface="Gloria Hallelujah"/>
                <a:sym typeface="Gloria Hallelujah"/>
              </a:defRPr>
            </a:lvl7pPr>
            <a:lvl8pPr lvl="7" rtl="0">
              <a:spcBef>
                <a:spcPts val="1600"/>
              </a:spcBef>
              <a:spcAft>
                <a:spcPts val="0"/>
              </a:spcAft>
              <a:buSzPts val="2200"/>
              <a:buFont typeface="Gloria Hallelujah"/>
              <a:buNone/>
              <a:defRPr sz="2200">
                <a:latin typeface="Gloria Hallelujah"/>
                <a:ea typeface="Gloria Hallelujah"/>
                <a:cs typeface="Gloria Hallelujah"/>
                <a:sym typeface="Gloria Hallelujah"/>
              </a:defRPr>
            </a:lvl8pPr>
            <a:lvl9pPr lvl="8" rtl="0">
              <a:spcBef>
                <a:spcPts val="1600"/>
              </a:spcBef>
              <a:spcAft>
                <a:spcPts val="1600"/>
              </a:spcAft>
              <a:buSzPts val="2200"/>
              <a:buFont typeface="Gloria Hallelujah"/>
              <a:buNone/>
              <a:defRPr sz="2200">
                <a:latin typeface="Gloria Hallelujah"/>
                <a:ea typeface="Gloria Hallelujah"/>
                <a:cs typeface="Gloria Hallelujah"/>
                <a:sym typeface="Gloria Hallelujah"/>
              </a:defRPr>
            </a:lvl9pPr>
          </a:lstStyle>
          <a:p>
            <a:endParaRPr/>
          </a:p>
        </p:txBody>
      </p:sp>
      <p:sp>
        <p:nvSpPr>
          <p:cNvPr id="75" name="Google Shape;75;p14"/>
          <p:cNvSpPr txBox="1">
            <a:spLocks noGrp="1"/>
          </p:cNvSpPr>
          <p:nvPr>
            <p:ph type="subTitle" idx="7"/>
          </p:nvPr>
        </p:nvSpPr>
        <p:spPr>
          <a:xfrm>
            <a:off x="5146488" y="2202569"/>
            <a:ext cx="7224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Gloria Hallelujah"/>
              <a:buNone/>
              <a:defRPr sz="3000">
                <a:solidFill>
                  <a:srgbClr val="434343"/>
                </a:solidFill>
                <a:latin typeface="Bebas Neue"/>
                <a:ea typeface="Bebas Neue"/>
                <a:cs typeface="Bebas Neue"/>
                <a:sym typeface="Bebas Neue"/>
              </a:defRPr>
            </a:lvl1pPr>
            <a:lvl2pPr lvl="1" rtl="0">
              <a:spcBef>
                <a:spcPts val="1600"/>
              </a:spcBef>
              <a:spcAft>
                <a:spcPts val="0"/>
              </a:spcAft>
              <a:buSzPts val="2200"/>
              <a:buFont typeface="Gloria Hallelujah"/>
              <a:buNone/>
              <a:defRPr sz="2200">
                <a:latin typeface="Gloria Hallelujah"/>
                <a:ea typeface="Gloria Hallelujah"/>
                <a:cs typeface="Gloria Hallelujah"/>
                <a:sym typeface="Gloria Hallelujah"/>
              </a:defRPr>
            </a:lvl2pPr>
            <a:lvl3pPr lvl="2" rtl="0">
              <a:spcBef>
                <a:spcPts val="1600"/>
              </a:spcBef>
              <a:spcAft>
                <a:spcPts val="0"/>
              </a:spcAft>
              <a:buSzPts val="2200"/>
              <a:buFont typeface="Gloria Hallelujah"/>
              <a:buNone/>
              <a:defRPr sz="2200">
                <a:latin typeface="Gloria Hallelujah"/>
                <a:ea typeface="Gloria Hallelujah"/>
                <a:cs typeface="Gloria Hallelujah"/>
                <a:sym typeface="Gloria Hallelujah"/>
              </a:defRPr>
            </a:lvl3pPr>
            <a:lvl4pPr lvl="3" rtl="0">
              <a:spcBef>
                <a:spcPts val="1600"/>
              </a:spcBef>
              <a:spcAft>
                <a:spcPts val="0"/>
              </a:spcAft>
              <a:buSzPts val="2200"/>
              <a:buFont typeface="Gloria Hallelujah"/>
              <a:buNone/>
              <a:defRPr sz="2200">
                <a:latin typeface="Gloria Hallelujah"/>
                <a:ea typeface="Gloria Hallelujah"/>
                <a:cs typeface="Gloria Hallelujah"/>
                <a:sym typeface="Gloria Hallelujah"/>
              </a:defRPr>
            </a:lvl4pPr>
            <a:lvl5pPr lvl="4" rtl="0">
              <a:spcBef>
                <a:spcPts val="1600"/>
              </a:spcBef>
              <a:spcAft>
                <a:spcPts val="0"/>
              </a:spcAft>
              <a:buSzPts val="2200"/>
              <a:buFont typeface="Gloria Hallelujah"/>
              <a:buNone/>
              <a:defRPr sz="2200">
                <a:latin typeface="Gloria Hallelujah"/>
                <a:ea typeface="Gloria Hallelujah"/>
                <a:cs typeface="Gloria Hallelujah"/>
                <a:sym typeface="Gloria Hallelujah"/>
              </a:defRPr>
            </a:lvl5pPr>
            <a:lvl6pPr lvl="5" rtl="0">
              <a:spcBef>
                <a:spcPts val="1600"/>
              </a:spcBef>
              <a:spcAft>
                <a:spcPts val="0"/>
              </a:spcAft>
              <a:buSzPts val="2200"/>
              <a:buFont typeface="Gloria Hallelujah"/>
              <a:buNone/>
              <a:defRPr sz="2200">
                <a:latin typeface="Gloria Hallelujah"/>
                <a:ea typeface="Gloria Hallelujah"/>
                <a:cs typeface="Gloria Hallelujah"/>
                <a:sym typeface="Gloria Hallelujah"/>
              </a:defRPr>
            </a:lvl6pPr>
            <a:lvl7pPr lvl="6" rtl="0">
              <a:spcBef>
                <a:spcPts val="1600"/>
              </a:spcBef>
              <a:spcAft>
                <a:spcPts val="0"/>
              </a:spcAft>
              <a:buSzPts val="2200"/>
              <a:buFont typeface="Gloria Hallelujah"/>
              <a:buNone/>
              <a:defRPr sz="2200">
                <a:latin typeface="Gloria Hallelujah"/>
                <a:ea typeface="Gloria Hallelujah"/>
                <a:cs typeface="Gloria Hallelujah"/>
                <a:sym typeface="Gloria Hallelujah"/>
              </a:defRPr>
            </a:lvl7pPr>
            <a:lvl8pPr lvl="7" rtl="0">
              <a:spcBef>
                <a:spcPts val="1600"/>
              </a:spcBef>
              <a:spcAft>
                <a:spcPts val="0"/>
              </a:spcAft>
              <a:buSzPts val="2200"/>
              <a:buFont typeface="Gloria Hallelujah"/>
              <a:buNone/>
              <a:defRPr sz="2200">
                <a:latin typeface="Gloria Hallelujah"/>
                <a:ea typeface="Gloria Hallelujah"/>
                <a:cs typeface="Gloria Hallelujah"/>
                <a:sym typeface="Gloria Hallelujah"/>
              </a:defRPr>
            </a:lvl8pPr>
            <a:lvl9pPr lvl="8" rtl="0">
              <a:spcBef>
                <a:spcPts val="1600"/>
              </a:spcBef>
              <a:spcAft>
                <a:spcPts val="1600"/>
              </a:spcAft>
              <a:buSzPts val="2200"/>
              <a:buFont typeface="Gloria Hallelujah"/>
              <a:buNone/>
              <a:defRPr sz="2200">
                <a:latin typeface="Gloria Hallelujah"/>
                <a:ea typeface="Gloria Hallelujah"/>
                <a:cs typeface="Gloria Hallelujah"/>
                <a:sym typeface="Gloria Hallelujah"/>
              </a:defRPr>
            </a:lvl9pPr>
          </a:lstStyle>
          <a:p>
            <a:endParaRPr/>
          </a:p>
        </p:txBody>
      </p:sp>
      <p:sp>
        <p:nvSpPr>
          <p:cNvPr id="76" name="Google Shape;76;p14"/>
          <p:cNvSpPr txBox="1">
            <a:spLocks noGrp="1"/>
          </p:cNvSpPr>
          <p:nvPr>
            <p:ph type="subTitle" idx="8"/>
          </p:nvPr>
        </p:nvSpPr>
        <p:spPr>
          <a:xfrm>
            <a:off x="7093800" y="2202569"/>
            <a:ext cx="7224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Gloria Hallelujah"/>
              <a:buNone/>
              <a:defRPr sz="3000">
                <a:solidFill>
                  <a:srgbClr val="434343"/>
                </a:solidFill>
                <a:latin typeface="Bebas Neue"/>
                <a:ea typeface="Bebas Neue"/>
                <a:cs typeface="Bebas Neue"/>
                <a:sym typeface="Bebas Neue"/>
              </a:defRPr>
            </a:lvl1pPr>
            <a:lvl2pPr lvl="1" rtl="0">
              <a:spcBef>
                <a:spcPts val="1600"/>
              </a:spcBef>
              <a:spcAft>
                <a:spcPts val="0"/>
              </a:spcAft>
              <a:buSzPts val="2200"/>
              <a:buFont typeface="Gloria Hallelujah"/>
              <a:buNone/>
              <a:defRPr sz="2200">
                <a:latin typeface="Gloria Hallelujah"/>
                <a:ea typeface="Gloria Hallelujah"/>
                <a:cs typeface="Gloria Hallelujah"/>
                <a:sym typeface="Gloria Hallelujah"/>
              </a:defRPr>
            </a:lvl2pPr>
            <a:lvl3pPr lvl="2" rtl="0">
              <a:spcBef>
                <a:spcPts val="1600"/>
              </a:spcBef>
              <a:spcAft>
                <a:spcPts val="0"/>
              </a:spcAft>
              <a:buSzPts val="2200"/>
              <a:buFont typeface="Gloria Hallelujah"/>
              <a:buNone/>
              <a:defRPr sz="2200">
                <a:latin typeface="Gloria Hallelujah"/>
                <a:ea typeface="Gloria Hallelujah"/>
                <a:cs typeface="Gloria Hallelujah"/>
                <a:sym typeface="Gloria Hallelujah"/>
              </a:defRPr>
            </a:lvl3pPr>
            <a:lvl4pPr lvl="3" rtl="0">
              <a:spcBef>
                <a:spcPts val="1600"/>
              </a:spcBef>
              <a:spcAft>
                <a:spcPts val="0"/>
              </a:spcAft>
              <a:buSzPts val="2200"/>
              <a:buFont typeface="Gloria Hallelujah"/>
              <a:buNone/>
              <a:defRPr sz="2200">
                <a:latin typeface="Gloria Hallelujah"/>
                <a:ea typeface="Gloria Hallelujah"/>
                <a:cs typeface="Gloria Hallelujah"/>
                <a:sym typeface="Gloria Hallelujah"/>
              </a:defRPr>
            </a:lvl4pPr>
            <a:lvl5pPr lvl="4" rtl="0">
              <a:spcBef>
                <a:spcPts val="1600"/>
              </a:spcBef>
              <a:spcAft>
                <a:spcPts val="0"/>
              </a:spcAft>
              <a:buSzPts val="2200"/>
              <a:buFont typeface="Gloria Hallelujah"/>
              <a:buNone/>
              <a:defRPr sz="2200">
                <a:latin typeface="Gloria Hallelujah"/>
                <a:ea typeface="Gloria Hallelujah"/>
                <a:cs typeface="Gloria Hallelujah"/>
                <a:sym typeface="Gloria Hallelujah"/>
              </a:defRPr>
            </a:lvl5pPr>
            <a:lvl6pPr lvl="5" rtl="0">
              <a:spcBef>
                <a:spcPts val="1600"/>
              </a:spcBef>
              <a:spcAft>
                <a:spcPts val="0"/>
              </a:spcAft>
              <a:buSzPts val="2200"/>
              <a:buFont typeface="Gloria Hallelujah"/>
              <a:buNone/>
              <a:defRPr sz="2200">
                <a:latin typeface="Gloria Hallelujah"/>
                <a:ea typeface="Gloria Hallelujah"/>
                <a:cs typeface="Gloria Hallelujah"/>
                <a:sym typeface="Gloria Hallelujah"/>
              </a:defRPr>
            </a:lvl6pPr>
            <a:lvl7pPr lvl="6" rtl="0">
              <a:spcBef>
                <a:spcPts val="1600"/>
              </a:spcBef>
              <a:spcAft>
                <a:spcPts val="0"/>
              </a:spcAft>
              <a:buSzPts val="2200"/>
              <a:buFont typeface="Gloria Hallelujah"/>
              <a:buNone/>
              <a:defRPr sz="2200">
                <a:latin typeface="Gloria Hallelujah"/>
                <a:ea typeface="Gloria Hallelujah"/>
                <a:cs typeface="Gloria Hallelujah"/>
                <a:sym typeface="Gloria Hallelujah"/>
              </a:defRPr>
            </a:lvl7pPr>
            <a:lvl8pPr lvl="7" rtl="0">
              <a:spcBef>
                <a:spcPts val="1600"/>
              </a:spcBef>
              <a:spcAft>
                <a:spcPts val="0"/>
              </a:spcAft>
              <a:buSzPts val="2200"/>
              <a:buFont typeface="Gloria Hallelujah"/>
              <a:buNone/>
              <a:defRPr sz="2200">
                <a:latin typeface="Gloria Hallelujah"/>
                <a:ea typeface="Gloria Hallelujah"/>
                <a:cs typeface="Gloria Hallelujah"/>
                <a:sym typeface="Gloria Hallelujah"/>
              </a:defRPr>
            </a:lvl8pPr>
            <a:lvl9pPr lvl="8" rtl="0">
              <a:spcBef>
                <a:spcPts val="1600"/>
              </a:spcBef>
              <a:spcAft>
                <a:spcPts val="1600"/>
              </a:spcAft>
              <a:buSzPts val="2200"/>
              <a:buFont typeface="Gloria Hallelujah"/>
              <a:buNone/>
              <a:defRPr sz="2200">
                <a:latin typeface="Gloria Hallelujah"/>
                <a:ea typeface="Gloria Hallelujah"/>
                <a:cs typeface="Gloria Hallelujah"/>
                <a:sym typeface="Gloria Hallelujah"/>
              </a:defRPr>
            </a:lvl9pPr>
          </a:lstStyle>
          <a:p>
            <a:endParaRPr/>
          </a:p>
        </p:txBody>
      </p:sp>
      <p:sp>
        <p:nvSpPr>
          <p:cNvPr id="77" name="Google Shape;77;p14"/>
          <p:cNvSpPr txBox="1">
            <a:spLocks noGrp="1"/>
          </p:cNvSpPr>
          <p:nvPr>
            <p:ph type="subTitle" idx="9"/>
          </p:nvPr>
        </p:nvSpPr>
        <p:spPr>
          <a:xfrm>
            <a:off x="722375" y="3630615"/>
            <a:ext cx="19212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8" name="Google Shape;78;p14"/>
          <p:cNvSpPr txBox="1">
            <a:spLocks noGrp="1"/>
          </p:cNvSpPr>
          <p:nvPr>
            <p:ph type="subTitle" idx="13"/>
          </p:nvPr>
        </p:nvSpPr>
        <p:spPr>
          <a:xfrm>
            <a:off x="2645537" y="3630550"/>
            <a:ext cx="19212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79" name="Google Shape;79;p14"/>
          <p:cNvSpPr txBox="1">
            <a:spLocks noGrp="1"/>
          </p:cNvSpPr>
          <p:nvPr>
            <p:ph type="subTitle" idx="14"/>
          </p:nvPr>
        </p:nvSpPr>
        <p:spPr>
          <a:xfrm>
            <a:off x="4566729" y="3630615"/>
            <a:ext cx="19212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80" name="Google Shape;80;p14"/>
          <p:cNvSpPr txBox="1">
            <a:spLocks noGrp="1"/>
          </p:cNvSpPr>
          <p:nvPr>
            <p:ph type="subTitle" idx="15"/>
          </p:nvPr>
        </p:nvSpPr>
        <p:spPr>
          <a:xfrm>
            <a:off x="6500694" y="3630531"/>
            <a:ext cx="19086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81" name="Google Shape;81;p14"/>
          <p:cNvSpPr/>
          <p:nvPr/>
        </p:nvSpPr>
        <p:spPr>
          <a:xfrm>
            <a:off x="2514500" y="4434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 name="Google Shape;82;p14"/>
          <p:cNvSpPr/>
          <p:nvPr/>
        </p:nvSpPr>
        <p:spPr>
          <a:xfrm>
            <a:off x="4361375" y="1336325"/>
            <a:ext cx="402300" cy="402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a:spLocks noGrp="1"/>
          </p:cNvSpPr>
          <p:nvPr>
            <p:ph type="title"/>
          </p:nvPr>
        </p:nvSpPr>
        <p:spPr>
          <a:xfrm>
            <a:off x="629898" y="312197"/>
            <a:ext cx="2353200" cy="1154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solidFill>
                  <a:srgbClr val="434343"/>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SECTION_HEADER_1">
    <p:bg>
      <p:bgPr>
        <a:noFill/>
        <a:effectLst/>
      </p:bgPr>
    </p:bg>
    <p:spTree>
      <p:nvGrpSpPr>
        <p:cNvPr id="1" name="Shape 84"/>
        <p:cNvGrpSpPr/>
        <p:nvPr/>
      </p:nvGrpSpPr>
      <p:grpSpPr>
        <a:xfrm>
          <a:off x="0" y="0"/>
          <a:ext cx="0" cy="0"/>
          <a:chOff x="0" y="0"/>
          <a:chExt cx="0" cy="0"/>
        </a:xfrm>
      </p:grpSpPr>
      <p:sp>
        <p:nvSpPr>
          <p:cNvPr id="85" name="Google Shape;85;p15"/>
          <p:cNvSpPr/>
          <p:nvPr/>
        </p:nvSpPr>
        <p:spPr>
          <a:xfrm rot="5400000">
            <a:off x="648300" y="2234736"/>
            <a:ext cx="2067600" cy="12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6" name="Google Shape;86;p15"/>
          <p:cNvSpPr/>
          <p:nvPr/>
        </p:nvSpPr>
        <p:spPr>
          <a:xfrm rot="10800000">
            <a:off x="722371" y="1496715"/>
            <a:ext cx="664200" cy="6642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5400000">
            <a:off x="7683904" y="798698"/>
            <a:ext cx="602700" cy="6027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rot="5400000">
            <a:off x="7517896" y="621351"/>
            <a:ext cx="351300" cy="351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a:spLocks noGrp="1"/>
          </p:cNvSpPr>
          <p:nvPr>
            <p:ph type="title"/>
          </p:nvPr>
        </p:nvSpPr>
        <p:spPr>
          <a:xfrm>
            <a:off x="1569765" y="2428582"/>
            <a:ext cx="4565100" cy="12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000">
                <a:solidFill>
                  <a:srgbClr val="434343"/>
                </a:solidFill>
                <a:latin typeface="Montserrat"/>
                <a:ea typeface="Montserrat"/>
                <a:cs typeface="Montserrat"/>
                <a:sym typeface="Montserra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5"/>
          <p:cNvSpPr txBox="1">
            <a:spLocks noGrp="1"/>
          </p:cNvSpPr>
          <p:nvPr>
            <p:ph type="title" idx="2"/>
          </p:nvPr>
        </p:nvSpPr>
        <p:spPr>
          <a:xfrm>
            <a:off x="1569775" y="3682467"/>
            <a:ext cx="2668500" cy="4689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4000"/>
              <a:buNone/>
              <a:defRPr sz="1500">
                <a:solidFill>
                  <a:srgbClr val="434343"/>
                </a:solidFill>
                <a:latin typeface="Bebas Neue"/>
                <a:ea typeface="Bebas Neue"/>
                <a:cs typeface="Bebas Neue"/>
                <a:sym typeface="Bebas Neue"/>
              </a:defRPr>
            </a:lvl1pPr>
            <a:lvl2pPr lvl="1">
              <a:spcBef>
                <a:spcPts val="1600"/>
              </a:spcBef>
              <a:spcAft>
                <a:spcPts val="0"/>
              </a:spcAft>
              <a:buSzPts val="4000"/>
              <a:buNone/>
              <a:defRPr>
                <a:latin typeface="Quicksand"/>
                <a:ea typeface="Quicksand"/>
                <a:cs typeface="Quicksand"/>
                <a:sym typeface="Quicksand"/>
              </a:defRPr>
            </a:lvl2pPr>
            <a:lvl3pPr lvl="2">
              <a:spcBef>
                <a:spcPts val="0"/>
              </a:spcBef>
              <a:spcAft>
                <a:spcPts val="0"/>
              </a:spcAft>
              <a:buSzPts val="4000"/>
              <a:buNone/>
              <a:defRPr>
                <a:latin typeface="Quicksand"/>
                <a:ea typeface="Quicksand"/>
                <a:cs typeface="Quicksand"/>
                <a:sym typeface="Quicksand"/>
              </a:defRPr>
            </a:lvl3pPr>
            <a:lvl4pPr lvl="3">
              <a:spcBef>
                <a:spcPts val="0"/>
              </a:spcBef>
              <a:spcAft>
                <a:spcPts val="0"/>
              </a:spcAft>
              <a:buSzPts val="4000"/>
              <a:buNone/>
              <a:defRPr>
                <a:latin typeface="Quicksand"/>
                <a:ea typeface="Quicksand"/>
                <a:cs typeface="Quicksand"/>
                <a:sym typeface="Quicksand"/>
              </a:defRPr>
            </a:lvl4pPr>
            <a:lvl5pPr lvl="4">
              <a:spcBef>
                <a:spcPts val="0"/>
              </a:spcBef>
              <a:spcAft>
                <a:spcPts val="0"/>
              </a:spcAft>
              <a:buSzPts val="4000"/>
              <a:buNone/>
              <a:defRPr>
                <a:latin typeface="Quicksand"/>
                <a:ea typeface="Quicksand"/>
                <a:cs typeface="Quicksand"/>
                <a:sym typeface="Quicksand"/>
              </a:defRPr>
            </a:lvl5pPr>
            <a:lvl6pPr lvl="5">
              <a:spcBef>
                <a:spcPts val="0"/>
              </a:spcBef>
              <a:spcAft>
                <a:spcPts val="0"/>
              </a:spcAft>
              <a:buSzPts val="4000"/>
              <a:buNone/>
              <a:defRPr>
                <a:latin typeface="Quicksand"/>
                <a:ea typeface="Quicksand"/>
                <a:cs typeface="Quicksand"/>
                <a:sym typeface="Quicksand"/>
              </a:defRPr>
            </a:lvl6pPr>
            <a:lvl7pPr lvl="6">
              <a:spcBef>
                <a:spcPts val="0"/>
              </a:spcBef>
              <a:spcAft>
                <a:spcPts val="0"/>
              </a:spcAft>
              <a:buSzPts val="4000"/>
              <a:buNone/>
              <a:defRPr>
                <a:latin typeface="Quicksand"/>
                <a:ea typeface="Quicksand"/>
                <a:cs typeface="Quicksand"/>
                <a:sym typeface="Quicksand"/>
              </a:defRPr>
            </a:lvl7pPr>
            <a:lvl8pPr lvl="7">
              <a:spcBef>
                <a:spcPts val="0"/>
              </a:spcBef>
              <a:spcAft>
                <a:spcPts val="0"/>
              </a:spcAft>
              <a:buSzPts val="4000"/>
              <a:buNone/>
              <a:defRPr>
                <a:latin typeface="Quicksand"/>
                <a:ea typeface="Quicksand"/>
                <a:cs typeface="Quicksand"/>
                <a:sym typeface="Quicksand"/>
              </a:defRPr>
            </a:lvl8pPr>
            <a:lvl9pPr lvl="8">
              <a:spcBef>
                <a:spcPts val="0"/>
              </a:spcBef>
              <a:spcAft>
                <a:spcPts val="0"/>
              </a:spcAft>
              <a:buSzPts val="4000"/>
              <a:buNone/>
              <a:defRPr>
                <a:latin typeface="Quicksand"/>
                <a:ea typeface="Quicksand"/>
                <a:cs typeface="Quicksand"/>
                <a:sym typeface="Quicksand"/>
              </a:defRPr>
            </a:lvl9pPr>
          </a:lstStyle>
          <a:p>
            <a:endParaRPr/>
          </a:p>
        </p:txBody>
      </p:sp>
      <p:sp>
        <p:nvSpPr>
          <p:cNvPr id="91" name="Google Shape;91;p15"/>
          <p:cNvSpPr/>
          <p:nvPr/>
        </p:nvSpPr>
        <p:spPr>
          <a:xfrm>
            <a:off x="7671625" y="3682475"/>
            <a:ext cx="1500000" cy="148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0" y="0"/>
            <a:ext cx="1500000" cy="53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 two columns">
  <p:cSld name="TITLE_AND_TWO_COLUMNS_1_1">
    <p:bg>
      <p:bgPr>
        <a:no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633878" y="316625"/>
            <a:ext cx="2894700" cy="105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95" name="Google Shape;95;p16"/>
          <p:cNvSpPr txBox="1">
            <a:spLocks noGrp="1"/>
          </p:cNvSpPr>
          <p:nvPr>
            <p:ph type="subTitle" idx="1"/>
          </p:nvPr>
        </p:nvSpPr>
        <p:spPr>
          <a:xfrm>
            <a:off x="5516915" y="3569075"/>
            <a:ext cx="25770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96" name="Google Shape;96;p16"/>
          <p:cNvSpPr txBox="1">
            <a:spLocks noGrp="1"/>
          </p:cNvSpPr>
          <p:nvPr>
            <p:ph type="subTitle" idx="2"/>
          </p:nvPr>
        </p:nvSpPr>
        <p:spPr>
          <a:xfrm>
            <a:off x="5516917" y="3893673"/>
            <a:ext cx="2577000" cy="63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97" name="Google Shape;97;p16"/>
          <p:cNvSpPr txBox="1">
            <a:spLocks noGrp="1"/>
          </p:cNvSpPr>
          <p:nvPr>
            <p:ph type="subTitle" idx="3"/>
          </p:nvPr>
        </p:nvSpPr>
        <p:spPr>
          <a:xfrm>
            <a:off x="612175" y="3321215"/>
            <a:ext cx="3484200" cy="111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98" name="Google Shape;98;p16"/>
          <p:cNvSpPr txBox="1">
            <a:spLocks noGrp="1"/>
          </p:cNvSpPr>
          <p:nvPr>
            <p:ph type="subTitle" idx="4"/>
          </p:nvPr>
        </p:nvSpPr>
        <p:spPr>
          <a:xfrm>
            <a:off x="5516938" y="1427200"/>
            <a:ext cx="25770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99" name="Google Shape;99;p16"/>
          <p:cNvSpPr txBox="1">
            <a:spLocks noGrp="1"/>
          </p:cNvSpPr>
          <p:nvPr>
            <p:ph type="subTitle" idx="5"/>
          </p:nvPr>
        </p:nvSpPr>
        <p:spPr>
          <a:xfrm>
            <a:off x="5516901" y="1751754"/>
            <a:ext cx="2577000" cy="63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00" name="Google Shape;100;p16"/>
          <p:cNvSpPr/>
          <p:nvPr/>
        </p:nvSpPr>
        <p:spPr>
          <a:xfrm rot="-5400000">
            <a:off x="-383250" y="383253"/>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1" name="Google Shape;101;p16"/>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hree columns 3">
  <p:cSld name="TITLE_AND_TWO_COLUMNS_1_1_1">
    <p:bg>
      <p:bgPr>
        <a:noFill/>
        <a:effectLst/>
      </p:bgPr>
    </p:bg>
    <p:spTree>
      <p:nvGrpSpPr>
        <p:cNvPr id="1" name="Shape 102"/>
        <p:cNvGrpSpPr/>
        <p:nvPr/>
      </p:nvGrpSpPr>
      <p:grpSpPr>
        <a:xfrm>
          <a:off x="0" y="0"/>
          <a:ext cx="0" cy="0"/>
          <a:chOff x="0" y="0"/>
          <a:chExt cx="0" cy="0"/>
        </a:xfrm>
      </p:grpSpPr>
      <p:sp>
        <p:nvSpPr>
          <p:cNvPr id="103" name="Google Shape;103;p17"/>
          <p:cNvSpPr/>
          <p:nvPr/>
        </p:nvSpPr>
        <p:spPr>
          <a:xfrm>
            <a:off x="2514500" y="4434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4" name="Google Shape;104;p17"/>
          <p:cNvSpPr txBox="1">
            <a:spLocks noGrp="1"/>
          </p:cNvSpPr>
          <p:nvPr>
            <p:ph type="subTitle" idx="1"/>
          </p:nvPr>
        </p:nvSpPr>
        <p:spPr>
          <a:xfrm>
            <a:off x="722374" y="3281968"/>
            <a:ext cx="22356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05" name="Google Shape;105;p17"/>
          <p:cNvSpPr txBox="1">
            <a:spLocks noGrp="1"/>
          </p:cNvSpPr>
          <p:nvPr>
            <p:ph type="subTitle" idx="2"/>
          </p:nvPr>
        </p:nvSpPr>
        <p:spPr>
          <a:xfrm>
            <a:off x="722400" y="3627892"/>
            <a:ext cx="22356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500"/>
              <a:buNone/>
              <a:defRPr sz="1500">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06" name="Google Shape;106;p17"/>
          <p:cNvSpPr txBox="1">
            <a:spLocks noGrp="1"/>
          </p:cNvSpPr>
          <p:nvPr>
            <p:ph type="subTitle" idx="3"/>
          </p:nvPr>
        </p:nvSpPr>
        <p:spPr>
          <a:xfrm>
            <a:off x="3454801" y="3281968"/>
            <a:ext cx="22356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07" name="Google Shape;107;p17"/>
          <p:cNvSpPr txBox="1">
            <a:spLocks noGrp="1"/>
          </p:cNvSpPr>
          <p:nvPr>
            <p:ph type="subTitle" idx="4"/>
          </p:nvPr>
        </p:nvSpPr>
        <p:spPr>
          <a:xfrm>
            <a:off x="3454801" y="3639392"/>
            <a:ext cx="22356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500"/>
              <a:buNone/>
              <a:defRPr sz="1500">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08" name="Google Shape;108;p17"/>
          <p:cNvSpPr txBox="1">
            <a:spLocks noGrp="1"/>
          </p:cNvSpPr>
          <p:nvPr>
            <p:ph type="subTitle" idx="5"/>
          </p:nvPr>
        </p:nvSpPr>
        <p:spPr>
          <a:xfrm>
            <a:off x="6186025" y="3281968"/>
            <a:ext cx="22344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09" name="Google Shape;109;p17"/>
          <p:cNvSpPr txBox="1">
            <a:spLocks noGrp="1"/>
          </p:cNvSpPr>
          <p:nvPr>
            <p:ph type="subTitle" idx="6"/>
          </p:nvPr>
        </p:nvSpPr>
        <p:spPr>
          <a:xfrm>
            <a:off x="6187231" y="3639390"/>
            <a:ext cx="22344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500"/>
              <a:buNone/>
              <a:defRPr sz="1500">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10" name="Google Shape;110;p17"/>
          <p:cNvSpPr txBox="1">
            <a:spLocks noGrp="1"/>
          </p:cNvSpPr>
          <p:nvPr>
            <p:ph type="title" hasCustomPrompt="1"/>
          </p:nvPr>
        </p:nvSpPr>
        <p:spPr>
          <a:xfrm>
            <a:off x="1418844" y="2426604"/>
            <a:ext cx="8427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1" name="Google Shape;111;p17"/>
          <p:cNvSpPr txBox="1">
            <a:spLocks noGrp="1"/>
          </p:cNvSpPr>
          <p:nvPr>
            <p:ph type="title" idx="7" hasCustomPrompt="1"/>
          </p:nvPr>
        </p:nvSpPr>
        <p:spPr>
          <a:xfrm>
            <a:off x="4151244" y="2428304"/>
            <a:ext cx="8427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2" name="Google Shape;112;p17"/>
          <p:cNvSpPr txBox="1">
            <a:spLocks noGrp="1"/>
          </p:cNvSpPr>
          <p:nvPr>
            <p:ph type="title" idx="8" hasCustomPrompt="1"/>
          </p:nvPr>
        </p:nvSpPr>
        <p:spPr>
          <a:xfrm>
            <a:off x="6883644" y="2426604"/>
            <a:ext cx="8427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3" name="Google Shape;113;p17"/>
          <p:cNvSpPr txBox="1">
            <a:spLocks noGrp="1"/>
          </p:cNvSpPr>
          <p:nvPr>
            <p:ph type="title" idx="9"/>
          </p:nvPr>
        </p:nvSpPr>
        <p:spPr>
          <a:xfrm>
            <a:off x="629898" y="312197"/>
            <a:ext cx="2353200" cy="1154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solidFill>
                  <a:srgbClr val="434343"/>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14" name="Google Shape;114;p17"/>
          <p:cNvSpPr/>
          <p:nvPr/>
        </p:nvSpPr>
        <p:spPr>
          <a:xfrm>
            <a:off x="4361375" y="1336325"/>
            <a:ext cx="402300" cy="402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text">
  <p:cSld name="TITLE_AND_TWO_COLUMNS_1_1_1_1">
    <p:bg>
      <p:bgPr>
        <a:noFill/>
        <a:effectLst/>
      </p:bgPr>
    </p:bg>
    <p:spTree>
      <p:nvGrpSpPr>
        <p:cNvPr id="1" name="Shape 115"/>
        <p:cNvGrpSpPr/>
        <p:nvPr/>
      </p:nvGrpSpPr>
      <p:grpSpPr>
        <a:xfrm>
          <a:off x="0" y="0"/>
          <a:ext cx="0" cy="0"/>
          <a:chOff x="0" y="0"/>
          <a:chExt cx="0" cy="0"/>
        </a:xfrm>
      </p:grpSpPr>
      <p:sp>
        <p:nvSpPr>
          <p:cNvPr id="116" name="Google Shape;116;p18"/>
          <p:cNvSpPr/>
          <p:nvPr/>
        </p:nvSpPr>
        <p:spPr>
          <a:xfrm rot="-5400000">
            <a:off x="-383250" y="383253"/>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7" name="Google Shape;117;p18"/>
          <p:cNvSpPr txBox="1">
            <a:spLocks noGrp="1"/>
          </p:cNvSpPr>
          <p:nvPr>
            <p:ph type="title"/>
          </p:nvPr>
        </p:nvSpPr>
        <p:spPr>
          <a:xfrm>
            <a:off x="612961" y="315240"/>
            <a:ext cx="2563800" cy="121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118" name="Google Shape;118;p18"/>
          <p:cNvSpPr txBox="1">
            <a:spLocks noGrp="1"/>
          </p:cNvSpPr>
          <p:nvPr>
            <p:ph type="subTitle" idx="1"/>
          </p:nvPr>
        </p:nvSpPr>
        <p:spPr>
          <a:xfrm>
            <a:off x="618829" y="2882175"/>
            <a:ext cx="28068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algn="r" rtl="0">
              <a:spcBef>
                <a:spcPts val="1600"/>
              </a:spcBef>
              <a:spcAft>
                <a:spcPts val="0"/>
              </a:spcAft>
              <a:buClr>
                <a:schemeClr val="accent1"/>
              </a:buClr>
              <a:buSzPts val="1500"/>
              <a:buNone/>
              <a:defRPr>
                <a:solidFill>
                  <a:schemeClr val="accent1"/>
                </a:solidFill>
              </a:defRPr>
            </a:lvl2pPr>
            <a:lvl3pPr lvl="2" algn="r" rtl="0">
              <a:spcBef>
                <a:spcPts val="1600"/>
              </a:spcBef>
              <a:spcAft>
                <a:spcPts val="0"/>
              </a:spcAft>
              <a:buClr>
                <a:schemeClr val="accent1"/>
              </a:buClr>
              <a:buSzPts val="1500"/>
              <a:buNone/>
              <a:defRPr>
                <a:solidFill>
                  <a:schemeClr val="accent1"/>
                </a:solidFill>
              </a:defRPr>
            </a:lvl3pPr>
            <a:lvl4pPr lvl="3" algn="r" rtl="0">
              <a:spcBef>
                <a:spcPts val="1600"/>
              </a:spcBef>
              <a:spcAft>
                <a:spcPts val="0"/>
              </a:spcAft>
              <a:buClr>
                <a:schemeClr val="accent1"/>
              </a:buClr>
              <a:buSzPts val="1500"/>
              <a:buNone/>
              <a:defRPr>
                <a:solidFill>
                  <a:schemeClr val="accent1"/>
                </a:solidFill>
              </a:defRPr>
            </a:lvl4pPr>
            <a:lvl5pPr lvl="4" algn="r" rtl="0">
              <a:spcBef>
                <a:spcPts val="1600"/>
              </a:spcBef>
              <a:spcAft>
                <a:spcPts val="0"/>
              </a:spcAft>
              <a:buClr>
                <a:schemeClr val="accent1"/>
              </a:buClr>
              <a:buSzPts val="1500"/>
              <a:buNone/>
              <a:defRPr>
                <a:solidFill>
                  <a:schemeClr val="accent1"/>
                </a:solidFill>
              </a:defRPr>
            </a:lvl5pPr>
            <a:lvl6pPr lvl="5" algn="r" rtl="0">
              <a:spcBef>
                <a:spcPts val="1600"/>
              </a:spcBef>
              <a:spcAft>
                <a:spcPts val="0"/>
              </a:spcAft>
              <a:buClr>
                <a:schemeClr val="accent1"/>
              </a:buClr>
              <a:buSzPts val="1500"/>
              <a:buNone/>
              <a:defRPr>
                <a:solidFill>
                  <a:schemeClr val="accent1"/>
                </a:solidFill>
              </a:defRPr>
            </a:lvl6pPr>
            <a:lvl7pPr lvl="6" algn="r" rtl="0">
              <a:spcBef>
                <a:spcPts val="1600"/>
              </a:spcBef>
              <a:spcAft>
                <a:spcPts val="0"/>
              </a:spcAft>
              <a:buClr>
                <a:schemeClr val="accent1"/>
              </a:buClr>
              <a:buSzPts val="1500"/>
              <a:buNone/>
              <a:defRPr>
                <a:solidFill>
                  <a:schemeClr val="accent1"/>
                </a:solidFill>
              </a:defRPr>
            </a:lvl7pPr>
            <a:lvl8pPr lvl="7" algn="r" rtl="0">
              <a:spcBef>
                <a:spcPts val="1600"/>
              </a:spcBef>
              <a:spcAft>
                <a:spcPts val="0"/>
              </a:spcAft>
              <a:buClr>
                <a:schemeClr val="accent1"/>
              </a:buClr>
              <a:buSzPts val="1500"/>
              <a:buNone/>
              <a:defRPr>
                <a:solidFill>
                  <a:schemeClr val="accent1"/>
                </a:solidFill>
              </a:defRPr>
            </a:lvl8pPr>
            <a:lvl9pPr lvl="8" algn="r" rtl="0">
              <a:spcBef>
                <a:spcPts val="1600"/>
              </a:spcBef>
              <a:spcAft>
                <a:spcPts val="1600"/>
              </a:spcAft>
              <a:buClr>
                <a:schemeClr val="accent1"/>
              </a:buClr>
              <a:buSzPts val="1500"/>
              <a:buNone/>
              <a:defRPr>
                <a:solidFill>
                  <a:schemeClr val="accent1"/>
                </a:solidFill>
              </a:defRPr>
            </a:lvl9pPr>
          </a:lstStyle>
          <a:p>
            <a:endParaRPr/>
          </a:p>
        </p:txBody>
      </p:sp>
      <p:sp>
        <p:nvSpPr>
          <p:cNvPr id="119" name="Google Shape;119;p18"/>
          <p:cNvSpPr txBox="1">
            <a:spLocks noGrp="1"/>
          </p:cNvSpPr>
          <p:nvPr>
            <p:ph type="subTitle" idx="2"/>
          </p:nvPr>
        </p:nvSpPr>
        <p:spPr>
          <a:xfrm>
            <a:off x="618860" y="3199493"/>
            <a:ext cx="2806800" cy="6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algn="r" rtl="0">
              <a:spcBef>
                <a:spcPts val="1600"/>
              </a:spcBef>
              <a:spcAft>
                <a:spcPts val="0"/>
              </a:spcAft>
              <a:buClr>
                <a:schemeClr val="accent1"/>
              </a:buClr>
              <a:buSzPts val="1500"/>
              <a:buNone/>
              <a:defRPr>
                <a:solidFill>
                  <a:schemeClr val="accent1"/>
                </a:solidFill>
              </a:defRPr>
            </a:lvl2pPr>
            <a:lvl3pPr lvl="2" algn="r" rtl="0">
              <a:spcBef>
                <a:spcPts val="1600"/>
              </a:spcBef>
              <a:spcAft>
                <a:spcPts val="0"/>
              </a:spcAft>
              <a:buClr>
                <a:schemeClr val="accent1"/>
              </a:buClr>
              <a:buSzPts val="1500"/>
              <a:buNone/>
              <a:defRPr>
                <a:solidFill>
                  <a:schemeClr val="accent1"/>
                </a:solidFill>
              </a:defRPr>
            </a:lvl3pPr>
            <a:lvl4pPr lvl="3" algn="r" rtl="0">
              <a:spcBef>
                <a:spcPts val="1600"/>
              </a:spcBef>
              <a:spcAft>
                <a:spcPts val="0"/>
              </a:spcAft>
              <a:buClr>
                <a:schemeClr val="accent1"/>
              </a:buClr>
              <a:buSzPts val="1500"/>
              <a:buNone/>
              <a:defRPr>
                <a:solidFill>
                  <a:schemeClr val="accent1"/>
                </a:solidFill>
              </a:defRPr>
            </a:lvl4pPr>
            <a:lvl5pPr lvl="4" algn="r" rtl="0">
              <a:spcBef>
                <a:spcPts val="1600"/>
              </a:spcBef>
              <a:spcAft>
                <a:spcPts val="0"/>
              </a:spcAft>
              <a:buClr>
                <a:schemeClr val="accent1"/>
              </a:buClr>
              <a:buSzPts val="1500"/>
              <a:buNone/>
              <a:defRPr>
                <a:solidFill>
                  <a:schemeClr val="accent1"/>
                </a:solidFill>
              </a:defRPr>
            </a:lvl5pPr>
            <a:lvl6pPr lvl="5" algn="r" rtl="0">
              <a:spcBef>
                <a:spcPts val="1600"/>
              </a:spcBef>
              <a:spcAft>
                <a:spcPts val="0"/>
              </a:spcAft>
              <a:buClr>
                <a:schemeClr val="accent1"/>
              </a:buClr>
              <a:buSzPts val="1500"/>
              <a:buNone/>
              <a:defRPr>
                <a:solidFill>
                  <a:schemeClr val="accent1"/>
                </a:solidFill>
              </a:defRPr>
            </a:lvl6pPr>
            <a:lvl7pPr lvl="6" algn="r" rtl="0">
              <a:spcBef>
                <a:spcPts val="1600"/>
              </a:spcBef>
              <a:spcAft>
                <a:spcPts val="0"/>
              </a:spcAft>
              <a:buClr>
                <a:schemeClr val="accent1"/>
              </a:buClr>
              <a:buSzPts val="1500"/>
              <a:buNone/>
              <a:defRPr>
                <a:solidFill>
                  <a:schemeClr val="accent1"/>
                </a:solidFill>
              </a:defRPr>
            </a:lvl7pPr>
            <a:lvl8pPr lvl="7" algn="r" rtl="0">
              <a:spcBef>
                <a:spcPts val="1600"/>
              </a:spcBef>
              <a:spcAft>
                <a:spcPts val="0"/>
              </a:spcAft>
              <a:buClr>
                <a:schemeClr val="accent1"/>
              </a:buClr>
              <a:buSzPts val="1500"/>
              <a:buNone/>
              <a:defRPr>
                <a:solidFill>
                  <a:schemeClr val="accent1"/>
                </a:solidFill>
              </a:defRPr>
            </a:lvl8pPr>
            <a:lvl9pPr lvl="8" algn="r" rtl="0">
              <a:spcBef>
                <a:spcPts val="1600"/>
              </a:spcBef>
              <a:spcAft>
                <a:spcPts val="1600"/>
              </a:spcAft>
              <a:buClr>
                <a:schemeClr val="accent1"/>
              </a:buClr>
              <a:buSzPts val="1500"/>
              <a:buNone/>
              <a:defRPr>
                <a:solidFill>
                  <a:schemeClr val="accent1"/>
                </a:solidFill>
              </a:defRPr>
            </a:lvl9pPr>
          </a:lstStyle>
          <a:p>
            <a:endParaRPr/>
          </a:p>
        </p:txBody>
      </p:sp>
      <p:sp>
        <p:nvSpPr>
          <p:cNvPr id="120" name="Google Shape;120;p18"/>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ix columns">
  <p:cSld name="TITLE_AND_TWO_COLUMNS_1_1_2">
    <p:bg>
      <p:bgPr>
        <a:noFill/>
        <a:effectLst/>
      </p:bgPr>
    </p:bg>
    <p:spTree>
      <p:nvGrpSpPr>
        <p:cNvPr id="1" name="Shape 121"/>
        <p:cNvGrpSpPr/>
        <p:nvPr/>
      </p:nvGrpSpPr>
      <p:grpSpPr>
        <a:xfrm>
          <a:off x="0" y="0"/>
          <a:ext cx="0" cy="0"/>
          <a:chOff x="0" y="0"/>
          <a:chExt cx="0" cy="0"/>
        </a:xfrm>
      </p:grpSpPr>
      <p:sp>
        <p:nvSpPr>
          <p:cNvPr id="122" name="Google Shape;122;p19"/>
          <p:cNvSpPr/>
          <p:nvPr/>
        </p:nvSpPr>
        <p:spPr>
          <a:xfrm>
            <a:off x="2514600" y="4434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3" name="Google Shape;123;p19"/>
          <p:cNvSpPr txBox="1">
            <a:spLocks noGrp="1"/>
          </p:cNvSpPr>
          <p:nvPr>
            <p:ph type="title"/>
          </p:nvPr>
        </p:nvSpPr>
        <p:spPr>
          <a:xfrm>
            <a:off x="618574" y="319854"/>
            <a:ext cx="3081600" cy="47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algn="ctr" rtl="0">
              <a:spcBef>
                <a:spcPts val="0"/>
              </a:spcBef>
              <a:spcAft>
                <a:spcPts val="0"/>
              </a:spcAft>
              <a:buClr>
                <a:schemeClr val="accent1"/>
              </a:buClr>
              <a:buSzPts val="4000"/>
              <a:buNone/>
              <a:defRPr>
                <a:solidFill>
                  <a:schemeClr val="accent1"/>
                </a:solidFill>
              </a:defRPr>
            </a:lvl2pPr>
            <a:lvl3pPr lvl="2" algn="ctr" rtl="0">
              <a:spcBef>
                <a:spcPts val="0"/>
              </a:spcBef>
              <a:spcAft>
                <a:spcPts val="0"/>
              </a:spcAft>
              <a:buClr>
                <a:schemeClr val="accent1"/>
              </a:buClr>
              <a:buSzPts val="4000"/>
              <a:buNone/>
              <a:defRPr>
                <a:solidFill>
                  <a:schemeClr val="accent1"/>
                </a:solidFill>
              </a:defRPr>
            </a:lvl3pPr>
            <a:lvl4pPr lvl="3" algn="ctr" rtl="0">
              <a:spcBef>
                <a:spcPts val="0"/>
              </a:spcBef>
              <a:spcAft>
                <a:spcPts val="0"/>
              </a:spcAft>
              <a:buClr>
                <a:schemeClr val="accent1"/>
              </a:buClr>
              <a:buSzPts val="4000"/>
              <a:buNone/>
              <a:defRPr>
                <a:solidFill>
                  <a:schemeClr val="accent1"/>
                </a:solidFill>
              </a:defRPr>
            </a:lvl4pPr>
            <a:lvl5pPr lvl="4" algn="ctr" rtl="0">
              <a:spcBef>
                <a:spcPts val="0"/>
              </a:spcBef>
              <a:spcAft>
                <a:spcPts val="0"/>
              </a:spcAft>
              <a:buClr>
                <a:schemeClr val="accent1"/>
              </a:buClr>
              <a:buSzPts val="4000"/>
              <a:buNone/>
              <a:defRPr>
                <a:solidFill>
                  <a:schemeClr val="accent1"/>
                </a:solidFill>
              </a:defRPr>
            </a:lvl5pPr>
            <a:lvl6pPr lvl="5" algn="ctr" rtl="0">
              <a:spcBef>
                <a:spcPts val="0"/>
              </a:spcBef>
              <a:spcAft>
                <a:spcPts val="0"/>
              </a:spcAft>
              <a:buClr>
                <a:schemeClr val="accent1"/>
              </a:buClr>
              <a:buSzPts val="4000"/>
              <a:buNone/>
              <a:defRPr>
                <a:solidFill>
                  <a:schemeClr val="accent1"/>
                </a:solidFill>
              </a:defRPr>
            </a:lvl6pPr>
            <a:lvl7pPr lvl="6" algn="ctr" rtl="0">
              <a:spcBef>
                <a:spcPts val="0"/>
              </a:spcBef>
              <a:spcAft>
                <a:spcPts val="0"/>
              </a:spcAft>
              <a:buClr>
                <a:schemeClr val="accent1"/>
              </a:buClr>
              <a:buSzPts val="4000"/>
              <a:buNone/>
              <a:defRPr>
                <a:solidFill>
                  <a:schemeClr val="accent1"/>
                </a:solidFill>
              </a:defRPr>
            </a:lvl7pPr>
            <a:lvl8pPr lvl="7" algn="ctr" rtl="0">
              <a:spcBef>
                <a:spcPts val="0"/>
              </a:spcBef>
              <a:spcAft>
                <a:spcPts val="0"/>
              </a:spcAft>
              <a:buClr>
                <a:schemeClr val="accent1"/>
              </a:buClr>
              <a:buSzPts val="4000"/>
              <a:buNone/>
              <a:defRPr>
                <a:solidFill>
                  <a:schemeClr val="accent1"/>
                </a:solidFill>
              </a:defRPr>
            </a:lvl8pPr>
            <a:lvl9pPr lvl="8" algn="ctr" rtl="0">
              <a:spcBef>
                <a:spcPts val="0"/>
              </a:spcBef>
              <a:spcAft>
                <a:spcPts val="0"/>
              </a:spcAft>
              <a:buClr>
                <a:schemeClr val="accent1"/>
              </a:buClr>
              <a:buSzPts val="4000"/>
              <a:buNone/>
              <a:defRPr>
                <a:solidFill>
                  <a:schemeClr val="accent1"/>
                </a:solidFill>
              </a:defRPr>
            </a:lvl9pPr>
          </a:lstStyle>
          <a:p>
            <a:endParaRPr/>
          </a:p>
        </p:txBody>
      </p:sp>
      <p:sp>
        <p:nvSpPr>
          <p:cNvPr id="124" name="Google Shape;124;p19"/>
          <p:cNvSpPr txBox="1">
            <a:spLocks noGrp="1"/>
          </p:cNvSpPr>
          <p:nvPr>
            <p:ph type="subTitle" idx="1"/>
          </p:nvPr>
        </p:nvSpPr>
        <p:spPr>
          <a:xfrm>
            <a:off x="6420325" y="3504676"/>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25" name="Google Shape;125;p19"/>
          <p:cNvSpPr txBox="1">
            <a:spLocks noGrp="1"/>
          </p:cNvSpPr>
          <p:nvPr>
            <p:ph type="subTitle" idx="2"/>
          </p:nvPr>
        </p:nvSpPr>
        <p:spPr>
          <a:xfrm>
            <a:off x="6121832" y="3825122"/>
            <a:ext cx="2299800" cy="5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26" name="Google Shape;126;p19"/>
          <p:cNvSpPr txBox="1">
            <a:spLocks noGrp="1"/>
          </p:cNvSpPr>
          <p:nvPr>
            <p:ph type="subTitle" idx="3"/>
          </p:nvPr>
        </p:nvSpPr>
        <p:spPr>
          <a:xfrm>
            <a:off x="917675" y="3504698"/>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27" name="Google Shape;127;p19"/>
          <p:cNvSpPr txBox="1">
            <a:spLocks noGrp="1"/>
          </p:cNvSpPr>
          <p:nvPr>
            <p:ph type="subTitle" idx="4"/>
          </p:nvPr>
        </p:nvSpPr>
        <p:spPr>
          <a:xfrm>
            <a:off x="619055" y="3825126"/>
            <a:ext cx="2299800" cy="5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28" name="Google Shape;128;p19"/>
          <p:cNvSpPr txBox="1">
            <a:spLocks noGrp="1"/>
          </p:cNvSpPr>
          <p:nvPr>
            <p:ph type="subTitle" idx="5"/>
          </p:nvPr>
        </p:nvSpPr>
        <p:spPr>
          <a:xfrm>
            <a:off x="3796524" y="3504678"/>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29" name="Google Shape;129;p19"/>
          <p:cNvSpPr txBox="1">
            <a:spLocks noGrp="1"/>
          </p:cNvSpPr>
          <p:nvPr>
            <p:ph type="subTitle" idx="6"/>
          </p:nvPr>
        </p:nvSpPr>
        <p:spPr>
          <a:xfrm>
            <a:off x="3497976" y="3825120"/>
            <a:ext cx="2299800" cy="5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0" name="Google Shape;130;p19"/>
          <p:cNvSpPr txBox="1">
            <a:spLocks noGrp="1"/>
          </p:cNvSpPr>
          <p:nvPr>
            <p:ph type="subTitle" idx="7"/>
          </p:nvPr>
        </p:nvSpPr>
        <p:spPr>
          <a:xfrm>
            <a:off x="6420325" y="2308300"/>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1" name="Google Shape;131;p19"/>
          <p:cNvSpPr txBox="1">
            <a:spLocks noGrp="1"/>
          </p:cNvSpPr>
          <p:nvPr>
            <p:ph type="subTitle" idx="8"/>
          </p:nvPr>
        </p:nvSpPr>
        <p:spPr>
          <a:xfrm>
            <a:off x="6121832" y="2627840"/>
            <a:ext cx="2299800" cy="5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2" name="Google Shape;132;p19"/>
          <p:cNvSpPr txBox="1">
            <a:spLocks noGrp="1"/>
          </p:cNvSpPr>
          <p:nvPr>
            <p:ph type="subTitle" idx="9"/>
          </p:nvPr>
        </p:nvSpPr>
        <p:spPr>
          <a:xfrm>
            <a:off x="917675" y="2308325"/>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3" name="Google Shape;133;p19"/>
          <p:cNvSpPr txBox="1">
            <a:spLocks noGrp="1"/>
          </p:cNvSpPr>
          <p:nvPr>
            <p:ph type="subTitle" idx="13"/>
          </p:nvPr>
        </p:nvSpPr>
        <p:spPr>
          <a:xfrm>
            <a:off x="619055" y="2627858"/>
            <a:ext cx="2299800" cy="5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4" name="Google Shape;134;p19"/>
          <p:cNvSpPr txBox="1">
            <a:spLocks noGrp="1"/>
          </p:cNvSpPr>
          <p:nvPr>
            <p:ph type="subTitle" idx="14"/>
          </p:nvPr>
        </p:nvSpPr>
        <p:spPr>
          <a:xfrm>
            <a:off x="3796524" y="2308300"/>
            <a:ext cx="20013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5" name="Google Shape;135;p19"/>
          <p:cNvSpPr txBox="1">
            <a:spLocks noGrp="1"/>
          </p:cNvSpPr>
          <p:nvPr>
            <p:ph type="subTitle" idx="15"/>
          </p:nvPr>
        </p:nvSpPr>
        <p:spPr>
          <a:xfrm>
            <a:off x="3497976" y="2627833"/>
            <a:ext cx="2299800" cy="5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36" name="Google Shape;136;p19"/>
          <p:cNvSpPr/>
          <p:nvPr/>
        </p:nvSpPr>
        <p:spPr>
          <a:xfrm>
            <a:off x="4361375" y="1336325"/>
            <a:ext cx="402300" cy="402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 three columns">
  <p:cSld name="TITLE_AND_BODY_2">
    <p:bg>
      <p:bgPr>
        <a:noFill/>
        <a:effectLst/>
      </p:bgPr>
    </p:bg>
    <p:spTree>
      <p:nvGrpSpPr>
        <p:cNvPr id="1" name="Shape 137"/>
        <p:cNvGrpSpPr/>
        <p:nvPr/>
      </p:nvGrpSpPr>
      <p:grpSpPr>
        <a:xfrm>
          <a:off x="0" y="0"/>
          <a:ext cx="0" cy="0"/>
          <a:chOff x="0" y="0"/>
          <a:chExt cx="0" cy="0"/>
        </a:xfrm>
      </p:grpSpPr>
      <p:sp>
        <p:nvSpPr>
          <p:cNvPr id="138" name="Google Shape;138;p20"/>
          <p:cNvSpPr/>
          <p:nvPr/>
        </p:nvSpPr>
        <p:spPr>
          <a:xfrm rot="-5400000">
            <a:off x="3597600" y="-3601575"/>
            <a:ext cx="1947000" cy="914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9" name="Google Shape;139;p20"/>
          <p:cNvSpPr/>
          <p:nvPr/>
        </p:nvSpPr>
        <p:spPr>
          <a:xfrm>
            <a:off x="1362275" y="2088150"/>
            <a:ext cx="1902900" cy="2298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3611874" y="2088150"/>
            <a:ext cx="1902900" cy="2298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5873000" y="2088150"/>
            <a:ext cx="1902900" cy="2298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txBox="1">
            <a:spLocks noGrp="1"/>
          </p:cNvSpPr>
          <p:nvPr>
            <p:ph type="title"/>
          </p:nvPr>
        </p:nvSpPr>
        <p:spPr>
          <a:xfrm>
            <a:off x="624000" y="318750"/>
            <a:ext cx="1627500" cy="1154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solidFill>
                  <a:srgbClr val="434343"/>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3" name="Google Shape;143;p20"/>
          <p:cNvSpPr txBox="1">
            <a:spLocks noGrp="1"/>
          </p:cNvSpPr>
          <p:nvPr>
            <p:ph type="subTitle" idx="1"/>
          </p:nvPr>
        </p:nvSpPr>
        <p:spPr>
          <a:xfrm>
            <a:off x="1481186" y="2935648"/>
            <a:ext cx="16992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4" name="Google Shape;144;p20"/>
          <p:cNvSpPr txBox="1">
            <a:spLocks noGrp="1"/>
          </p:cNvSpPr>
          <p:nvPr>
            <p:ph type="subTitle" idx="2"/>
          </p:nvPr>
        </p:nvSpPr>
        <p:spPr>
          <a:xfrm>
            <a:off x="3713725" y="2935648"/>
            <a:ext cx="16992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5" name="Google Shape;145;p20"/>
          <p:cNvSpPr txBox="1">
            <a:spLocks noGrp="1"/>
          </p:cNvSpPr>
          <p:nvPr>
            <p:ph type="subTitle" idx="3"/>
          </p:nvPr>
        </p:nvSpPr>
        <p:spPr>
          <a:xfrm>
            <a:off x="5963442" y="2935648"/>
            <a:ext cx="1699200" cy="36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700" b="1">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6" name="Google Shape;146;p20"/>
          <p:cNvSpPr txBox="1">
            <a:spLocks noGrp="1"/>
          </p:cNvSpPr>
          <p:nvPr>
            <p:ph type="subTitle" idx="4"/>
          </p:nvPr>
        </p:nvSpPr>
        <p:spPr>
          <a:xfrm>
            <a:off x="4147975" y="705716"/>
            <a:ext cx="42738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7" name="Google Shape;147;p20"/>
          <p:cNvSpPr txBox="1">
            <a:spLocks noGrp="1"/>
          </p:cNvSpPr>
          <p:nvPr>
            <p:ph type="subTitle" idx="5"/>
          </p:nvPr>
        </p:nvSpPr>
        <p:spPr>
          <a:xfrm>
            <a:off x="1481200" y="3254975"/>
            <a:ext cx="1699200" cy="9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8" name="Google Shape;148;p20"/>
          <p:cNvSpPr txBox="1">
            <a:spLocks noGrp="1"/>
          </p:cNvSpPr>
          <p:nvPr>
            <p:ph type="subTitle" idx="6"/>
          </p:nvPr>
        </p:nvSpPr>
        <p:spPr>
          <a:xfrm>
            <a:off x="3713675" y="3254975"/>
            <a:ext cx="1699200" cy="9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9" name="Google Shape;149;p20"/>
          <p:cNvSpPr txBox="1">
            <a:spLocks noGrp="1"/>
          </p:cNvSpPr>
          <p:nvPr>
            <p:ph type="subTitle" idx="7"/>
          </p:nvPr>
        </p:nvSpPr>
        <p:spPr>
          <a:xfrm>
            <a:off x="5963612" y="3253350"/>
            <a:ext cx="1699200" cy="9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85069" y="1110550"/>
            <a:ext cx="2334300" cy="19137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34343"/>
              </a:buClr>
              <a:buSzPts val="2400"/>
              <a:buNone/>
              <a:defRPr sz="6000">
                <a:solidFill>
                  <a:srgbClr val="434343"/>
                </a:solidFill>
                <a:latin typeface="Bebas Neue"/>
                <a:ea typeface="Bebas Neue"/>
                <a:cs typeface="Bebas Neue"/>
                <a:sym typeface="Bebas Neue"/>
              </a:defRPr>
            </a:lvl1pPr>
            <a:lvl2pPr lvl="1" rtl="0">
              <a:spcBef>
                <a:spcPts val="0"/>
              </a:spcBef>
              <a:spcAft>
                <a:spcPts val="0"/>
              </a:spcAft>
              <a:buClr>
                <a:srgbClr val="434343"/>
              </a:buClr>
              <a:buSzPts val="2400"/>
              <a:buNone/>
              <a:defRPr sz="2400">
                <a:solidFill>
                  <a:srgbClr val="434343"/>
                </a:solidFill>
              </a:defRPr>
            </a:lvl2pPr>
            <a:lvl3pPr lvl="2" rtl="0">
              <a:spcBef>
                <a:spcPts val="0"/>
              </a:spcBef>
              <a:spcAft>
                <a:spcPts val="0"/>
              </a:spcAft>
              <a:buClr>
                <a:srgbClr val="434343"/>
              </a:buClr>
              <a:buSzPts val="2400"/>
              <a:buNone/>
              <a:defRPr sz="2400">
                <a:solidFill>
                  <a:srgbClr val="434343"/>
                </a:solidFill>
              </a:defRPr>
            </a:lvl3pPr>
            <a:lvl4pPr lvl="3" rtl="0">
              <a:spcBef>
                <a:spcPts val="0"/>
              </a:spcBef>
              <a:spcAft>
                <a:spcPts val="0"/>
              </a:spcAft>
              <a:buClr>
                <a:srgbClr val="434343"/>
              </a:buClr>
              <a:buSzPts val="2400"/>
              <a:buNone/>
              <a:defRPr sz="2400">
                <a:solidFill>
                  <a:srgbClr val="434343"/>
                </a:solidFill>
              </a:defRPr>
            </a:lvl4pPr>
            <a:lvl5pPr lvl="4" rtl="0">
              <a:spcBef>
                <a:spcPts val="0"/>
              </a:spcBef>
              <a:spcAft>
                <a:spcPts val="0"/>
              </a:spcAft>
              <a:buClr>
                <a:srgbClr val="434343"/>
              </a:buClr>
              <a:buSzPts val="2400"/>
              <a:buNone/>
              <a:defRPr sz="2400">
                <a:solidFill>
                  <a:srgbClr val="434343"/>
                </a:solidFill>
              </a:defRPr>
            </a:lvl5pPr>
            <a:lvl6pPr lvl="5" rtl="0">
              <a:spcBef>
                <a:spcPts val="0"/>
              </a:spcBef>
              <a:spcAft>
                <a:spcPts val="0"/>
              </a:spcAft>
              <a:buClr>
                <a:srgbClr val="434343"/>
              </a:buClr>
              <a:buSzPts val="2400"/>
              <a:buNone/>
              <a:defRPr sz="2400">
                <a:solidFill>
                  <a:srgbClr val="434343"/>
                </a:solidFill>
              </a:defRPr>
            </a:lvl6pPr>
            <a:lvl7pPr lvl="6" rtl="0">
              <a:spcBef>
                <a:spcPts val="0"/>
              </a:spcBef>
              <a:spcAft>
                <a:spcPts val="0"/>
              </a:spcAft>
              <a:buClr>
                <a:srgbClr val="434343"/>
              </a:buClr>
              <a:buSzPts val="2400"/>
              <a:buNone/>
              <a:defRPr sz="2400">
                <a:solidFill>
                  <a:srgbClr val="434343"/>
                </a:solidFill>
              </a:defRPr>
            </a:lvl7pPr>
            <a:lvl8pPr lvl="7" rtl="0">
              <a:spcBef>
                <a:spcPts val="0"/>
              </a:spcBef>
              <a:spcAft>
                <a:spcPts val="0"/>
              </a:spcAft>
              <a:buClr>
                <a:srgbClr val="434343"/>
              </a:buClr>
              <a:buSzPts val="2400"/>
              <a:buNone/>
              <a:defRPr sz="2400">
                <a:solidFill>
                  <a:srgbClr val="434343"/>
                </a:solidFill>
              </a:defRPr>
            </a:lvl8pPr>
            <a:lvl9pPr lvl="8" rtl="0">
              <a:spcBef>
                <a:spcPts val="0"/>
              </a:spcBef>
              <a:spcAft>
                <a:spcPts val="0"/>
              </a:spcAft>
              <a:buClr>
                <a:srgbClr val="434343"/>
              </a:buClr>
              <a:buSzPts val="2400"/>
              <a:buNone/>
              <a:defRPr sz="2400">
                <a:solidFill>
                  <a:srgbClr val="434343"/>
                </a:solidFill>
              </a:defRPr>
            </a:lvl9pPr>
          </a:lstStyle>
          <a:p>
            <a:endParaRPr/>
          </a:p>
        </p:txBody>
      </p:sp>
      <p:sp>
        <p:nvSpPr>
          <p:cNvPr id="13" name="Google Shape;13;p3"/>
          <p:cNvSpPr txBox="1">
            <a:spLocks noGrp="1"/>
          </p:cNvSpPr>
          <p:nvPr>
            <p:ph type="subTitle" idx="1"/>
          </p:nvPr>
        </p:nvSpPr>
        <p:spPr>
          <a:xfrm>
            <a:off x="4231500" y="3294556"/>
            <a:ext cx="3737100" cy="872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500">
                <a:solidFill>
                  <a:schemeClr val="accent1"/>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4" name="Google Shape;14;p3"/>
          <p:cNvSpPr txBox="1">
            <a:spLocks noGrp="1"/>
          </p:cNvSpPr>
          <p:nvPr>
            <p:ph type="title" idx="2" hasCustomPrompt="1"/>
          </p:nvPr>
        </p:nvSpPr>
        <p:spPr>
          <a:xfrm>
            <a:off x="4633488" y="539489"/>
            <a:ext cx="2805600" cy="19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0"/>
              <a:buNone/>
              <a:defRPr sz="15000">
                <a:solidFill>
                  <a:schemeClr val="accent3"/>
                </a:solidFill>
              </a:defRPr>
            </a:lvl1pPr>
            <a:lvl2pPr lvl="1" algn="ctr" rtl="0">
              <a:spcBef>
                <a:spcPts val="0"/>
              </a:spcBef>
              <a:spcAft>
                <a:spcPts val="0"/>
              </a:spcAft>
              <a:buClr>
                <a:schemeClr val="accent1"/>
              </a:buClr>
              <a:buSzPts val="20000"/>
              <a:buNone/>
              <a:defRPr sz="20000">
                <a:solidFill>
                  <a:schemeClr val="accent1"/>
                </a:solidFill>
              </a:defRPr>
            </a:lvl2pPr>
            <a:lvl3pPr lvl="2" algn="ctr" rtl="0">
              <a:spcBef>
                <a:spcPts val="0"/>
              </a:spcBef>
              <a:spcAft>
                <a:spcPts val="0"/>
              </a:spcAft>
              <a:buClr>
                <a:schemeClr val="accent1"/>
              </a:buClr>
              <a:buSzPts val="20000"/>
              <a:buNone/>
              <a:defRPr sz="20000">
                <a:solidFill>
                  <a:schemeClr val="accent1"/>
                </a:solidFill>
              </a:defRPr>
            </a:lvl3pPr>
            <a:lvl4pPr lvl="3" algn="ctr" rtl="0">
              <a:spcBef>
                <a:spcPts val="0"/>
              </a:spcBef>
              <a:spcAft>
                <a:spcPts val="0"/>
              </a:spcAft>
              <a:buClr>
                <a:schemeClr val="accent1"/>
              </a:buClr>
              <a:buSzPts val="20000"/>
              <a:buNone/>
              <a:defRPr sz="20000">
                <a:solidFill>
                  <a:schemeClr val="accent1"/>
                </a:solidFill>
              </a:defRPr>
            </a:lvl4pPr>
            <a:lvl5pPr lvl="4" algn="ctr" rtl="0">
              <a:spcBef>
                <a:spcPts val="0"/>
              </a:spcBef>
              <a:spcAft>
                <a:spcPts val="0"/>
              </a:spcAft>
              <a:buClr>
                <a:schemeClr val="accent1"/>
              </a:buClr>
              <a:buSzPts val="20000"/>
              <a:buNone/>
              <a:defRPr sz="20000">
                <a:solidFill>
                  <a:schemeClr val="accent1"/>
                </a:solidFill>
              </a:defRPr>
            </a:lvl5pPr>
            <a:lvl6pPr lvl="5" algn="ctr" rtl="0">
              <a:spcBef>
                <a:spcPts val="0"/>
              </a:spcBef>
              <a:spcAft>
                <a:spcPts val="0"/>
              </a:spcAft>
              <a:buClr>
                <a:schemeClr val="accent1"/>
              </a:buClr>
              <a:buSzPts val="20000"/>
              <a:buNone/>
              <a:defRPr sz="20000">
                <a:solidFill>
                  <a:schemeClr val="accent1"/>
                </a:solidFill>
              </a:defRPr>
            </a:lvl6pPr>
            <a:lvl7pPr lvl="6" algn="ctr" rtl="0">
              <a:spcBef>
                <a:spcPts val="0"/>
              </a:spcBef>
              <a:spcAft>
                <a:spcPts val="0"/>
              </a:spcAft>
              <a:buClr>
                <a:schemeClr val="accent1"/>
              </a:buClr>
              <a:buSzPts val="20000"/>
              <a:buNone/>
              <a:defRPr sz="20000">
                <a:solidFill>
                  <a:schemeClr val="accent1"/>
                </a:solidFill>
              </a:defRPr>
            </a:lvl7pPr>
            <a:lvl8pPr lvl="7" algn="ctr" rtl="0">
              <a:spcBef>
                <a:spcPts val="0"/>
              </a:spcBef>
              <a:spcAft>
                <a:spcPts val="0"/>
              </a:spcAft>
              <a:buClr>
                <a:schemeClr val="accent1"/>
              </a:buClr>
              <a:buSzPts val="20000"/>
              <a:buNone/>
              <a:defRPr sz="20000">
                <a:solidFill>
                  <a:schemeClr val="accent1"/>
                </a:solidFill>
              </a:defRPr>
            </a:lvl8pPr>
            <a:lvl9pPr lvl="8" algn="ctr" rtl="0">
              <a:spcBef>
                <a:spcPts val="0"/>
              </a:spcBef>
              <a:spcAft>
                <a:spcPts val="0"/>
              </a:spcAft>
              <a:buClr>
                <a:schemeClr val="accent1"/>
              </a:buClr>
              <a:buSzPts val="20000"/>
              <a:buNone/>
              <a:defRPr sz="20000">
                <a:solidFill>
                  <a:schemeClr val="accen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4">
  <p:cSld name="TITLE_AND_TWO_COLUMNS_1_1_3">
    <p:bg>
      <p:bgPr>
        <a:noFill/>
        <a:effectLst/>
      </p:bgPr>
    </p:bg>
    <p:spTree>
      <p:nvGrpSpPr>
        <p:cNvPr id="1" name="Shape 150"/>
        <p:cNvGrpSpPr/>
        <p:nvPr/>
      </p:nvGrpSpPr>
      <p:grpSpPr>
        <a:xfrm>
          <a:off x="0" y="0"/>
          <a:ext cx="0" cy="0"/>
          <a:chOff x="0" y="0"/>
          <a:chExt cx="0" cy="0"/>
        </a:xfrm>
      </p:grpSpPr>
      <p:sp>
        <p:nvSpPr>
          <p:cNvPr id="151" name="Google Shape;151;p21"/>
          <p:cNvSpPr/>
          <p:nvPr/>
        </p:nvSpPr>
        <p:spPr>
          <a:xfrm>
            <a:off x="0" y="2116000"/>
            <a:ext cx="3049800" cy="3027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6087300" y="2116000"/>
            <a:ext cx="3049800" cy="3027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a:off x="2514500" y="4434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4" name="Google Shape;154;p21"/>
          <p:cNvSpPr txBox="1">
            <a:spLocks noGrp="1"/>
          </p:cNvSpPr>
          <p:nvPr>
            <p:ph type="title"/>
          </p:nvPr>
        </p:nvSpPr>
        <p:spPr>
          <a:xfrm>
            <a:off x="619047" y="318788"/>
            <a:ext cx="3391800" cy="105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155" name="Google Shape;155;p21"/>
          <p:cNvSpPr txBox="1">
            <a:spLocks noGrp="1"/>
          </p:cNvSpPr>
          <p:nvPr>
            <p:ph type="subTitle" idx="1"/>
          </p:nvPr>
        </p:nvSpPr>
        <p:spPr>
          <a:xfrm>
            <a:off x="3690012" y="3171795"/>
            <a:ext cx="17571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56" name="Google Shape;156;p21"/>
          <p:cNvSpPr txBox="1">
            <a:spLocks noGrp="1"/>
          </p:cNvSpPr>
          <p:nvPr>
            <p:ph type="subTitle" idx="2"/>
          </p:nvPr>
        </p:nvSpPr>
        <p:spPr>
          <a:xfrm>
            <a:off x="3690010" y="3499218"/>
            <a:ext cx="1757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57" name="Google Shape;157;p21"/>
          <p:cNvSpPr txBox="1">
            <a:spLocks noGrp="1"/>
          </p:cNvSpPr>
          <p:nvPr>
            <p:ph type="subTitle" idx="3"/>
          </p:nvPr>
        </p:nvSpPr>
        <p:spPr>
          <a:xfrm>
            <a:off x="613800" y="3174774"/>
            <a:ext cx="17571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58" name="Google Shape;158;p21"/>
          <p:cNvSpPr txBox="1">
            <a:spLocks noGrp="1"/>
          </p:cNvSpPr>
          <p:nvPr>
            <p:ph type="subTitle" idx="4"/>
          </p:nvPr>
        </p:nvSpPr>
        <p:spPr>
          <a:xfrm>
            <a:off x="613625" y="3495810"/>
            <a:ext cx="1757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59" name="Google Shape;159;p21"/>
          <p:cNvSpPr txBox="1">
            <a:spLocks noGrp="1"/>
          </p:cNvSpPr>
          <p:nvPr>
            <p:ph type="subTitle" idx="5"/>
          </p:nvPr>
        </p:nvSpPr>
        <p:spPr>
          <a:xfrm>
            <a:off x="6767159" y="3479196"/>
            <a:ext cx="17571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60" name="Google Shape;160;p21"/>
          <p:cNvSpPr txBox="1">
            <a:spLocks noGrp="1"/>
          </p:cNvSpPr>
          <p:nvPr>
            <p:ph type="subTitle" idx="6"/>
          </p:nvPr>
        </p:nvSpPr>
        <p:spPr>
          <a:xfrm>
            <a:off x="6767129" y="3794675"/>
            <a:ext cx="1757100" cy="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61" name="Google Shape;161;p21"/>
          <p:cNvSpPr txBox="1">
            <a:spLocks noGrp="1"/>
          </p:cNvSpPr>
          <p:nvPr>
            <p:ph type="subTitle" idx="7"/>
          </p:nvPr>
        </p:nvSpPr>
        <p:spPr>
          <a:xfrm>
            <a:off x="4132673" y="2693854"/>
            <a:ext cx="807600" cy="8076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3000" b="1"/>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500"/>
              <a:buNone/>
              <a:defRPr/>
            </a:lvl7pPr>
            <a:lvl8pPr lvl="7">
              <a:spcBef>
                <a:spcPts val="1600"/>
              </a:spcBef>
              <a:spcAft>
                <a:spcPts val="0"/>
              </a:spcAft>
              <a:buSzPts val="1500"/>
              <a:buNone/>
              <a:defRPr/>
            </a:lvl8pPr>
            <a:lvl9pPr lvl="8">
              <a:spcBef>
                <a:spcPts val="1600"/>
              </a:spcBef>
              <a:spcAft>
                <a:spcPts val="1600"/>
              </a:spcAft>
              <a:buSzPts val="1500"/>
              <a:buNone/>
              <a:defRPr/>
            </a:lvl9pPr>
          </a:lstStyle>
          <a:p>
            <a:endParaRPr/>
          </a:p>
        </p:txBody>
      </p:sp>
      <p:sp>
        <p:nvSpPr>
          <p:cNvPr id="162" name="Google Shape;162;p21"/>
          <p:cNvSpPr txBox="1">
            <a:spLocks noGrp="1"/>
          </p:cNvSpPr>
          <p:nvPr>
            <p:ph type="subTitle" idx="8"/>
          </p:nvPr>
        </p:nvSpPr>
        <p:spPr>
          <a:xfrm>
            <a:off x="7214954" y="2693854"/>
            <a:ext cx="807600" cy="8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3000" b="1"/>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63" name="Google Shape;163;p21"/>
          <p:cNvSpPr txBox="1">
            <a:spLocks noGrp="1"/>
          </p:cNvSpPr>
          <p:nvPr>
            <p:ph type="subTitle" idx="9"/>
          </p:nvPr>
        </p:nvSpPr>
        <p:spPr>
          <a:xfrm>
            <a:off x="1088375" y="2693854"/>
            <a:ext cx="807600" cy="8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3000" b="1"/>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numbers">
  <p:cSld name="BIG_NUMBER_1">
    <p:bg>
      <p:bgPr>
        <a:noFill/>
        <a:effectLst/>
      </p:bgPr>
    </p:bg>
    <p:spTree>
      <p:nvGrpSpPr>
        <p:cNvPr id="1" name="Shape 164"/>
        <p:cNvGrpSpPr/>
        <p:nvPr/>
      </p:nvGrpSpPr>
      <p:grpSpPr>
        <a:xfrm>
          <a:off x="0" y="0"/>
          <a:ext cx="0" cy="0"/>
          <a:chOff x="0" y="0"/>
          <a:chExt cx="0" cy="0"/>
        </a:xfrm>
      </p:grpSpPr>
      <p:sp>
        <p:nvSpPr>
          <p:cNvPr id="165" name="Google Shape;165;p22"/>
          <p:cNvSpPr/>
          <p:nvPr/>
        </p:nvSpPr>
        <p:spPr>
          <a:xfrm rot="-5400000">
            <a:off x="3597600" y="-3601575"/>
            <a:ext cx="1947000" cy="914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6" name="Google Shape;166;p22"/>
          <p:cNvSpPr txBox="1">
            <a:spLocks noGrp="1"/>
          </p:cNvSpPr>
          <p:nvPr>
            <p:ph type="subTitle" idx="1"/>
          </p:nvPr>
        </p:nvSpPr>
        <p:spPr>
          <a:xfrm>
            <a:off x="623289" y="2982593"/>
            <a:ext cx="22356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67" name="Google Shape;167;p22"/>
          <p:cNvSpPr txBox="1">
            <a:spLocks noGrp="1"/>
          </p:cNvSpPr>
          <p:nvPr>
            <p:ph type="subTitle" idx="2"/>
          </p:nvPr>
        </p:nvSpPr>
        <p:spPr>
          <a:xfrm>
            <a:off x="623315" y="3285135"/>
            <a:ext cx="2235600" cy="117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500"/>
              <a:buNone/>
              <a:defRPr sz="1500">
                <a:solidFill>
                  <a:schemeClr val="accent1"/>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68" name="Google Shape;168;p22"/>
          <p:cNvSpPr txBox="1">
            <a:spLocks noGrp="1"/>
          </p:cNvSpPr>
          <p:nvPr>
            <p:ph type="subTitle" idx="3"/>
          </p:nvPr>
        </p:nvSpPr>
        <p:spPr>
          <a:xfrm>
            <a:off x="3349994" y="2982593"/>
            <a:ext cx="22356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69" name="Google Shape;169;p22"/>
          <p:cNvSpPr txBox="1">
            <a:spLocks noGrp="1"/>
          </p:cNvSpPr>
          <p:nvPr>
            <p:ph type="subTitle" idx="4"/>
          </p:nvPr>
        </p:nvSpPr>
        <p:spPr>
          <a:xfrm>
            <a:off x="3349993" y="3296635"/>
            <a:ext cx="2235600" cy="117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500"/>
              <a:buNone/>
              <a:defRPr sz="1500">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70" name="Google Shape;170;p22"/>
          <p:cNvSpPr txBox="1">
            <a:spLocks noGrp="1"/>
          </p:cNvSpPr>
          <p:nvPr>
            <p:ph type="subTitle" idx="5"/>
          </p:nvPr>
        </p:nvSpPr>
        <p:spPr>
          <a:xfrm>
            <a:off x="6081218" y="2982593"/>
            <a:ext cx="2234400" cy="34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500"/>
              <a:buNone/>
              <a:defRPr sz="1700" b="1">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71" name="Google Shape;171;p22"/>
          <p:cNvSpPr txBox="1">
            <a:spLocks noGrp="1"/>
          </p:cNvSpPr>
          <p:nvPr>
            <p:ph type="subTitle" idx="6"/>
          </p:nvPr>
        </p:nvSpPr>
        <p:spPr>
          <a:xfrm>
            <a:off x="6082418" y="3296592"/>
            <a:ext cx="2234400" cy="117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500"/>
              <a:buNone/>
              <a:defRPr sz="1500">
                <a:solidFill>
                  <a:schemeClr val="accent4"/>
                </a:solidFill>
              </a:defRPr>
            </a:lvl1pPr>
            <a:lvl2pPr lvl="1" rtl="0">
              <a:spcBef>
                <a:spcPts val="160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172" name="Google Shape;172;p22"/>
          <p:cNvSpPr txBox="1">
            <a:spLocks noGrp="1"/>
          </p:cNvSpPr>
          <p:nvPr>
            <p:ph type="title" hasCustomPrompt="1"/>
          </p:nvPr>
        </p:nvSpPr>
        <p:spPr>
          <a:xfrm>
            <a:off x="723448" y="2285051"/>
            <a:ext cx="223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73" name="Google Shape;173;p22"/>
          <p:cNvSpPr txBox="1">
            <a:spLocks noGrp="1"/>
          </p:cNvSpPr>
          <p:nvPr>
            <p:ph type="title" idx="7" hasCustomPrompt="1"/>
          </p:nvPr>
        </p:nvSpPr>
        <p:spPr>
          <a:xfrm>
            <a:off x="3454798" y="2286751"/>
            <a:ext cx="223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74" name="Google Shape;174;p22"/>
          <p:cNvSpPr txBox="1">
            <a:spLocks noGrp="1"/>
          </p:cNvSpPr>
          <p:nvPr>
            <p:ph type="title" idx="8" hasCustomPrompt="1"/>
          </p:nvPr>
        </p:nvSpPr>
        <p:spPr>
          <a:xfrm>
            <a:off x="6185898" y="2285051"/>
            <a:ext cx="223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75" name="Google Shape;175;p22"/>
          <p:cNvSpPr txBox="1">
            <a:spLocks noGrp="1"/>
          </p:cNvSpPr>
          <p:nvPr>
            <p:ph type="title" idx="9"/>
          </p:nvPr>
        </p:nvSpPr>
        <p:spPr>
          <a:xfrm>
            <a:off x="618574" y="316625"/>
            <a:ext cx="1953300" cy="105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hree columns 5">
  <p:cSld name="TITLE_AND_TWO_COLUMNS_1_2">
    <p:bg>
      <p:bgPr>
        <a:noFill/>
        <a:effectLst/>
      </p:bgPr>
    </p:bg>
    <p:spTree>
      <p:nvGrpSpPr>
        <p:cNvPr id="1" name="Shape 176"/>
        <p:cNvGrpSpPr/>
        <p:nvPr/>
      </p:nvGrpSpPr>
      <p:grpSpPr>
        <a:xfrm>
          <a:off x="0" y="0"/>
          <a:ext cx="0" cy="0"/>
          <a:chOff x="0" y="0"/>
          <a:chExt cx="0" cy="0"/>
        </a:xfrm>
      </p:grpSpPr>
      <p:sp>
        <p:nvSpPr>
          <p:cNvPr id="177" name="Google Shape;177;p23"/>
          <p:cNvSpPr txBox="1">
            <a:spLocks noGrp="1"/>
          </p:cNvSpPr>
          <p:nvPr>
            <p:ph type="subTitle" idx="1"/>
          </p:nvPr>
        </p:nvSpPr>
        <p:spPr>
          <a:xfrm>
            <a:off x="6903007" y="3501969"/>
            <a:ext cx="15180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78" name="Google Shape;178;p23"/>
          <p:cNvSpPr txBox="1">
            <a:spLocks noGrp="1"/>
          </p:cNvSpPr>
          <p:nvPr>
            <p:ph type="subTitle" idx="2"/>
          </p:nvPr>
        </p:nvSpPr>
        <p:spPr>
          <a:xfrm>
            <a:off x="6903024" y="3818558"/>
            <a:ext cx="15180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79" name="Google Shape;179;p23"/>
          <p:cNvSpPr txBox="1">
            <a:spLocks noGrp="1"/>
          </p:cNvSpPr>
          <p:nvPr>
            <p:ph type="subTitle" idx="3"/>
          </p:nvPr>
        </p:nvSpPr>
        <p:spPr>
          <a:xfrm>
            <a:off x="3441301" y="3501969"/>
            <a:ext cx="15180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80" name="Google Shape;180;p23"/>
          <p:cNvSpPr txBox="1">
            <a:spLocks noGrp="1"/>
          </p:cNvSpPr>
          <p:nvPr>
            <p:ph type="subTitle" idx="4"/>
          </p:nvPr>
        </p:nvSpPr>
        <p:spPr>
          <a:xfrm>
            <a:off x="3441294" y="3819178"/>
            <a:ext cx="15180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81" name="Google Shape;181;p23"/>
          <p:cNvSpPr txBox="1">
            <a:spLocks noGrp="1"/>
          </p:cNvSpPr>
          <p:nvPr>
            <p:ph type="subTitle" idx="5"/>
          </p:nvPr>
        </p:nvSpPr>
        <p:spPr>
          <a:xfrm>
            <a:off x="5172154" y="3501969"/>
            <a:ext cx="1518000" cy="34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82" name="Google Shape;182;p23"/>
          <p:cNvSpPr txBox="1">
            <a:spLocks noGrp="1"/>
          </p:cNvSpPr>
          <p:nvPr>
            <p:ph type="subTitle" idx="6"/>
          </p:nvPr>
        </p:nvSpPr>
        <p:spPr>
          <a:xfrm>
            <a:off x="5172169" y="3813077"/>
            <a:ext cx="15180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183" name="Google Shape;183;p23"/>
          <p:cNvSpPr/>
          <p:nvPr/>
        </p:nvSpPr>
        <p:spPr>
          <a:xfrm rot="-5400000">
            <a:off x="-383250" y="3792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4" name="Google Shape;184;p23"/>
          <p:cNvSpPr txBox="1">
            <a:spLocks noGrp="1"/>
          </p:cNvSpPr>
          <p:nvPr>
            <p:ph type="title"/>
          </p:nvPr>
        </p:nvSpPr>
        <p:spPr>
          <a:xfrm>
            <a:off x="633650" y="316425"/>
            <a:ext cx="2128200" cy="130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sz="4000">
                <a:solidFill>
                  <a:schemeClr val="accent4"/>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85" name="Google Shape;185;p23"/>
          <p:cNvSpPr txBox="1">
            <a:spLocks noGrp="1"/>
          </p:cNvSpPr>
          <p:nvPr>
            <p:ph type="subTitle" idx="7"/>
          </p:nvPr>
        </p:nvSpPr>
        <p:spPr>
          <a:xfrm>
            <a:off x="633550" y="2441715"/>
            <a:ext cx="22365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solidFill>
                  <a:schemeClr val="accent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86" name="Google Shape;186;p23"/>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rcentajes">
  <p:cSld name="TITLE_ONLY_2">
    <p:bg>
      <p:bgPr>
        <a:noFill/>
        <a:effectLst/>
      </p:bgPr>
    </p:bg>
    <p:spTree>
      <p:nvGrpSpPr>
        <p:cNvPr id="1" name="Shape 187"/>
        <p:cNvGrpSpPr/>
        <p:nvPr/>
      </p:nvGrpSpPr>
      <p:grpSpPr>
        <a:xfrm>
          <a:off x="0" y="0"/>
          <a:ext cx="0" cy="0"/>
          <a:chOff x="0" y="0"/>
          <a:chExt cx="0" cy="0"/>
        </a:xfrm>
      </p:grpSpPr>
      <p:sp>
        <p:nvSpPr>
          <p:cNvPr id="188" name="Google Shape;188;p24"/>
          <p:cNvSpPr/>
          <p:nvPr/>
        </p:nvSpPr>
        <p:spPr>
          <a:xfrm rot="-5400000">
            <a:off x="3597600" y="-3601575"/>
            <a:ext cx="1947000" cy="914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24"/>
          <p:cNvSpPr txBox="1">
            <a:spLocks noGrp="1"/>
          </p:cNvSpPr>
          <p:nvPr>
            <p:ph type="title"/>
          </p:nvPr>
        </p:nvSpPr>
        <p:spPr>
          <a:xfrm>
            <a:off x="624472" y="316781"/>
            <a:ext cx="2571000" cy="790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4"/>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90" name="Google Shape;190;p24"/>
          <p:cNvSpPr txBox="1">
            <a:spLocks noGrp="1"/>
          </p:cNvSpPr>
          <p:nvPr>
            <p:ph type="title" idx="2" hasCustomPrompt="1"/>
          </p:nvPr>
        </p:nvSpPr>
        <p:spPr>
          <a:xfrm>
            <a:off x="722375" y="2693771"/>
            <a:ext cx="18411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1" name="Google Shape;191;p24"/>
          <p:cNvSpPr txBox="1">
            <a:spLocks noGrp="1"/>
          </p:cNvSpPr>
          <p:nvPr>
            <p:ph type="title" idx="3" hasCustomPrompt="1"/>
          </p:nvPr>
        </p:nvSpPr>
        <p:spPr>
          <a:xfrm>
            <a:off x="2680325" y="2693771"/>
            <a:ext cx="18411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2" name="Google Shape;192;p24"/>
          <p:cNvSpPr txBox="1">
            <a:spLocks noGrp="1"/>
          </p:cNvSpPr>
          <p:nvPr>
            <p:ph type="title" idx="4" hasCustomPrompt="1"/>
          </p:nvPr>
        </p:nvSpPr>
        <p:spPr>
          <a:xfrm>
            <a:off x="4638275" y="2693771"/>
            <a:ext cx="18411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3" name="Google Shape;193;p24"/>
          <p:cNvSpPr txBox="1">
            <a:spLocks noGrp="1"/>
          </p:cNvSpPr>
          <p:nvPr>
            <p:ph type="title" idx="5" hasCustomPrompt="1"/>
          </p:nvPr>
        </p:nvSpPr>
        <p:spPr>
          <a:xfrm>
            <a:off x="6596225" y="2693771"/>
            <a:ext cx="18411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0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4" name="Google Shape;194;p24"/>
          <p:cNvSpPr txBox="1">
            <a:spLocks noGrp="1"/>
          </p:cNvSpPr>
          <p:nvPr>
            <p:ph type="subTitle" idx="1"/>
          </p:nvPr>
        </p:nvSpPr>
        <p:spPr>
          <a:xfrm>
            <a:off x="707075" y="3498000"/>
            <a:ext cx="1871700" cy="33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1600"/>
              </a:spcBef>
              <a:spcAft>
                <a:spcPts val="0"/>
              </a:spcAft>
              <a:buSzPts val="1700"/>
              <a:buNone/>
              <a:defRPr sz="1700" b="1"/>
            </a:lvl2pPr>
            <a:lvl3pPr lvl="2" algn="ctr" rtl="0">
              <a:spcBef>
                <a:spcPts val="1600"/>
              </a:spcBef>
              <a:spcAft>
                <a:spcPts val="0"/>
              </a:spcAft>
              <a:buSzPts val="1700"/>
              <a:buNone/>
              <a:defRPr sz="1700" b="1"/>
            </a:lvl3pPr>
            <a:lvl4pPr lvl="3" algn="ctr" rtl="0">
              <a:spcBef>
                <a:spcPts val="1600"/>
              </a:spcBef>
              <a:spcAft>
                <a:spcPts val="0"/>
              </a:spcAft>
              <a:buSzPts val="1700"/>
              <a:buNone/>
              <a:defRPr sz="1700" b="1"/>
            </a:lvl4pPr>
            <a:lvl5pPr lvl="4" algn="ctr" rtl="0">
              <a:spcBef>
                <a:spcPts val="1600"/>
              </a:spcBef>
              <a:spcAft>
                <a:spcPts val="0"/>
              </a:spcAft>
              <a:buSzPts val="1700"/>
              <a:buNone/>
              <a:defRPr sz="1700" b="1"/>
            </a:lvl5pPr>
            <a:lvl6pPr lvl="5" algn="ctr" rtl="0">
              <a:spcBef>
                <a:spcPts val="1600"/>
              </a:spcBef>
              <a:spcAft>
                <a:spcPts val="0"/>
              </a:spcAft>
              <a:buSzPts val="1700"/>
              <a:buNone/>
              <a:defRPr sz="1700" b="1"/>
            </a:lvl6pPr>
            <a:lvl7pPr lvl="6" algn="ctr" rtl="0">
              <a:spcBef>
                <a:spcPts val="1600"/>
              </a:spcBef>
              <a:spcAft>
                <a:spcPts val="0"/>
              </a:spcAft>
              <a:buSzPts val="1700"/>
              <a:buNone/>
              <a:defRPr sz="1700" b="1"/>
            </a:lvl7pPr>
            <a:lvl8pPr lvl="7" algn="ctr" rtl="0">
              <a:spcBef>
                <a:spcPts val="1600"/>
              </a:spcBef>
              <a:spcAft>
                <a:spcPts val="0"/>
              </a:spcAft>
              <a:buSzPts val="1700"/>
              <a:buNone/>
              <a:defRPr sz="1700" b="1"/>
            </a:lvl8pPr>
            <a:lvl9pPr lvl="8" algn="ctr" rtl="0">
              <a:spcBef>
                <a:spcPts val="1600"/>
              </a:spcBef>
              <a:spcAft>
                <a:spcPts val="1600"/>
              </a:spcAft>
              <a:buSzPts val="1700"/>
              <a:buNone/>
              <a:defRPr sz="1700" b="1"/>
            </a:lvl9pPr>
          </a:lstStyle>
          <a:p>
            <a:endParaRPr/>
          </a:p>
        </p:txBody>
      </p:sp>
      <p:sp>
        <p:nvSpPr>
          <p:cNvPr id="195" name="Google Shape;195;p24"/>
          <p:cNvSpPr txBox="1">
            <a:spLocks noGrp="1"/>
          </p:cNvSpPr>
          <p:nvPr>
            <p:ph type="subTitle" idx="6"/>
          </p:nvPr>
        </p:nvSpPr>
        <p:spPr>
          <a:xfrm>
            <a:off x="2665038" y="3498000"/>
            <a:ext cx="1871700" cy="33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1600"/>
              </a:spcBef>
              <a:spcAft>
                <a:spcPts val="0"/>
              </a:spcAft>
              <a:buSzPts val="1700"/>
              <a:buNone/>
              <a:defRPr sz="1700" b="1"/>
            </a:lvl2pPr>
            <a:lvl3pPr lvl="2" algn="ctr" rtl="0">
              <a:spcBef>
                <a:spcPts val="1600"/>
              </a:spcBef>
              <a:spcAft>
                <a:spcPts val="0"/>
              </a:spcAft>
              <a:buSzPts val="1700"/>
              <a:buNone/>
              <a:defRPr sz="1700" b="1"/>
            </a:lvl3pPr>
            <a:lvl4pPr lvl="3" algn="ctr" rtl="0">
              <a:spcBef>
                <a:spcPts val="1600"/>
              </a:spcBef>
              <a:spcAft>
                <a:spcPts val="0"/>
              </a:spcAft>
              <a:buSzPts val="1700"/>
              <a:buNone/>
              <a:defRPr sz="1700" b="1"/>
            </a:lvl4pPr>
            <a:lvl5pPr lvl="4" algn="ctr" rtl="0">
              <a:spcBef>
                <a:spcPts val="1600"/>
              </a:spcBef>
              <a:spcAft>
                <a:spcPts val="0"/>
              </a:spcAft>
              <a:buSzPts val="1700"/>
              <a:buNone/>
              <a:defRPr sz="1700" b="1"/>
            </a:lvl5pPr>
            <a:lvl6pPr lvl="5" algn="ctr" rtl="0">
              <a:spcBef>
                <a:spcPts val="1600"/>
              </a:spcBef>
              <a:spcAft>
                <a:spcPts val="0"/>
              </a:spcAft>
              <a:buSzPts val="1700"/>
              <a:buNone/>
              <a:defRPr sz="1700" b="1"/>
            </a:lvl6pPr>
            <a:lvl7pPr lvl="6" algn="ctr" rtl="0">
              <a:spcBef>
                <a:spcPts val="1600"/>
              </a:spcBef>
              <a:spcAft>
                <a:spcPts val="0"/>
              </a:spcAft>
              <a:buSzPts val="1700"/>
              <a:buNone/>
              <a:defRPr sz="1700" b="1"/>
            </a:lvl7pPr>
            <a:lvl8pPr lvl="7" algn="ctr" rtl="0">
              <a:spcBef>
                <a:spcPts val="1600"/>
              </a:spcBef>
              <a:spcAft>
                <a:spcPts val="0"/>
              </a:spcAft>
              <a:buSzPts val="1700"/>
              <a:buNone/>
              <a:defRPr sz="1700" b="1"/>
            </a:lvl8pPr>
            <a:lvl9pPr lvl="8" algn="ctr" rtl="0">
              <a:spcBef>
                <a:spcPts val="1600"/>
              </a:spcBef>
              <a:spcAft>
                <a:spcPts val="1600"/>
              </a:spcAft>
              <a:buSzPts val="1700"/>
              <a:buNone/>
              <a:defRPr sz="1700" b="1"/>
            </a:lvl9pPr>
          </a:lstStyle>
          <a:p>
            <a:endParaRPr/>
          </a:p>
        </p:txBody>
      </p:sp>
      <p:sp>
        <p:nvSpPr>
          <p:cNvPr id="196" name="Google Shape;196;p24"/>
          <p:cNvSpPr txBox="1">
            <a:spLocks noGrp="1"/>
          </p:cNvSpPr>
          <p:nvPr>
            <p:ph type="subTitle" idx="7"/>
          </p:nvPr>
        </p:nvSpPr>
        <p:spPr>
          <a:xfrm>
            <a:off x="4601975" y="3498000"/>
            <a:ext cx="1871700" cy="33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1600"/>
              </a:spcBef>
              <a:spcAft>
                <a:spcPts val="0"/>
              </a:spcAft>
              <a:buSzPts val="1700"/>
              <a:buNone/>
              <a:defRPr sz="1700" b="1"/>
            </a:lvl2pPr>
            <a:lvl3pPr lvl="2" algn="ctr" rtl="0">
              <a:spcBef>
                <a:spcPts val="1600"/>
              </a:spcBef>
              <a:spcAft>
                <a:spcPts val="0"/>
              </a:spcAft>
              <a:buSzPts val="1700"/>
              <a:buNone/>
              <a:defRPr sz="1700" b="1"/>
            </a:lvl3pPr>
            <a:lvl4pPr lvl="3" algn="ctr" rtl="0">
              <a:spcBef>
                <a:spcPts val="1600"/>
              </a:spcBef>
              <a:spcAft>
                <a:spcPts val="0"/>
              </a:spcAft>
              <a:buSzPts val="1700"/>
              <a:buNone/>
              <a:defRPr sz="1700" b="1"/>
            </a:lvl4pPr>
            <a:lvl5pPr lvl="4" algn="ctr" rtl="0">
              <a:spcBef>
                <a:spcPts val="1600"/>
              </a:spcBef>
              <a:spcAft>
                <a:spcPts val="0"/>
              </a:spcAft>
              <a:buSzPts val="1700"/>
              <a:buNone/>
              <a:defRPr sz="1700" b="1"/>
            </a:lvl5pPr>
            <a:lvl6pPr lvl="5" algn="ctr" rtl="0">
              <a:spcBef>
                <a:spcPts val="1600"/>
              </a:spcBef>
              <a:spcAft>
                <a:spcPts val="0"/>
              </a:spcAft>
              <a:buSzPts val="1700"/>
              <a:buNone/>
              <a:defRPr sz="1700" b="1"/>
            </a:lvl6pPr>
            <a:lvl7pPr lvl="6" algn="ctr" rtl="0">
              <a:spcBef>
                <a:spcPts val="1600"/>
              </a:spcBef>
              <a:spcAft>
                <a:spcPts val="0"/>
              </a:spcAft>
              <a:buSzPts val="1700"/>
              <a:buNone/>
              <a:defRPr sz="1700" b="1"/>
            </a:lvl7pPr>
            <a:lvl8pPr lvl="7" algn="ctr" rtl="0">
              <a:spcBef>
                <a:spcPts val="1600"/>
              </a:spcBef>
              <a:spcAft>
                <a:spcPts val="0"/>
              </a:spcAft>
              <a:buSzPts val="1700"/>
              <a:buNone/>
              <a:defRPr sz="1700" b="1"/>
            </a:lvl8pPr>
            <a:lvl9pPr lvl="8" algn="ctr" rtl="0">
              <a:spcBef>
                <a:spcPts val="1600"/>
              </a:spcBef>
              <a:spcAft>
                <a:spcPts val="1600"/>
              </a:spcAft>
              <a:buSzPts val="1700"/>
              <a:buNone/>
              <a:defRPr sz="1700" b="1"/>
            </a:lvl9pPr>
          </a:lstStyle>
          <a:p>
            <a:endParaRPr/>
          </a:p>
        </p:txBody>
      </p:sp>
      <p:sp>
        <p:nvSpPr>
          <p:cNvPr id="197" name="Google Shape;197;p24"/>
          <p:cNvSpPr txBox="1">
            <a:spLocks noGrp="1"/>
          </p:cNvSpPr>
          <p:nvPr>
            <p:ph type="subTitle" idx="8"/>
          </p:nvPr>
        </p:nvSpPr>
        <p:spPr>
          <a:xfrm>
            <a:off x="6538900" y="3498000"/>
            <a:ext cx="1871700" cy="33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1600"/>
              </a:spcBef>
              <a:spcAft>
                <a:spcPts val="0"/>
              </a:spcAft>
              <a:buSzPts val="1700"/>
              <a:buNone/>
              <a:defRPr sz="1700" b="1"/>
            </a:lvl2pPr>
            <a:lvl3pPr lvl="2" algn="ctr" rtl="0">
              <a:spcBef>
                <a:spcPts val="1600"/>
              </a:spcBef>
              <a:spcAft>
                <a:spcPts val="0"/>
              </a:spcAft>
              <a:buSzPts val="1700"/>
              <a:buNone/>
              <a:defRPr sz="1700" b="1"/>
            </a:lvl3pPr>
            <a:lvl4pPr lvl="3" algn="ctr" rtl="0">
              <a:spcBef>
                <a:spcPts val="1600"/>
              </a:spcBef>
              <a:spcAft>
                <a:spcPts val="0"/>
              </a:spcAft>
              <a:buSzPts val="1700"/>
              <a:buNone/>
              <a:defRPr sz="1700" b="1"/>
            </a:lvl4pPr>
            <a:lvl5pPr lvl="4" algn="ctr" rtl="0">
              <a:spcBef>
                <a:spcPts val="1600"/>
              </a:spcBef>
              <a:spcAft>
                <a:spcPts val="0"/>
              </a:spcAft>
              <a:buSzPts val="1700"/>
              <a:buNone/>
              <a:defRPr sz="1700" b="1"/>
            </a:lvl5pPr>
            <a:lvl6pPr lvl="5" algn="ctr" rtl="0">
              <a:spcBef>
                <a:spcPts val="1600"/>
              </a:spcBef>
              <a:spcAft>
                <a:spcPts val="0"/>
              </a:spcAft>
              <a:buSzPts val="1700"/>
              <a:buNone/>
              <a:defRPr sz="1700" b="1"/>
            </a:lvl6pPr>
            <a:lvl7pPr lvl="6" algn="ctr" rtl="0">
              <a:spcBef>
                <a:spcPts val="1600"/>
              </a:spcBef>
              <a:spcAft>
                <a:spcPts val="0"/>
              </a:spcAft>
              <a:buSzPts val="1700"/>
              <a:buNone/>
              <a:defRPr sz="1700" b="1"/>
            </a:lvl7pPr>
            <a:lvl8pPr lvl="7" algn="ctr" rtl="0">
              <a:spcBef>
                <a:spcPts val="1600"/>
              </a:spcBef>
              <a:spcAft>
                <a:spcPts val="0"/>
              </a:spcAft>
              <a:buSzPts val="1700"/>
              <a:buNone/>
              <a:defRPr sz="1700" b="1"/>
            </a:lvl8pPr>
            <a:lvl9pPr lvl="8" algn="ctr" rtl="0">
              <a:spcBef>
                <a:spcPts val="1600"/>
              </a:spcBef>
              <a:spcAft>
                <a:spcPts val="1600"/>
              </a:spcAft>
              <a:buSzPts val="1700"/>
              <a:buNone/>
              <a:defRPr sz="1700" b="1"/>
            </a:lvl9pPr>
          </a:lstStyle>
          <a:p>
            <a:endParaRPr/>
          </a:p>
        </p:txBody>
      </p:sp>
      <p:sp>
        <p:nvSpPr>
          <p:cNvPr id="198" name="Google Shape;198;p24"/>
          <p:cNvSpPr txBox="1">
            <a:spLocks noGrp="1"/>
          </p:cNvSpPr>
          <p:nvPr>
            <p:ph type="subTitle" idx="9"/>
          </p:nvPr>
        </p:nvSpPr>
        <p:spPr>
          <a:xfrm>
            <a:off x="728625" y="3827225"/>
            <a:ext cx="1871700" cy="790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solidFill>
                  <a:schemeClr val="accent1"/>
                </a:solidFill>
              </a:defRPr>
            </a:lvl1pPr>
            <a:lvl2pPr lvl="1" algn="ctr">
              <a:spcBef>
                <a:spcPts val="0"/>
              </a:spcBef>
              <a:spcAft>
                <a:spcPts val="0"/>
              </a:spcAft>
              <a:buSzPts val="1500"/>
              <a:buNone/>
              <a:defRPr/>
            </a:lvl2pPr>
            <a:lvl3pPr lvl="2" algn="ctr">
              <a:spcBef>
                <a:spcPts val="1600"/>
              </a:spcBef>
              <a:spcAft>
                <a:spcPts val="0"/>
              </a:spcAft>
              <a:buSzPts val="1500"/>
              <a:buNone/>
              <a:defRPr/>
            </a:lvl3pPr>
            <a:lvl4pPr lvl="3" algn="ctr">
              <a:spcBef>
                <a:spcPts val="1600"/>
              </a:spcBef>
              <a:spcAft>
                <a:spcPts val="0"/>
              </a:spcAft>
              <a:buSzPts val="1500"/>
              <a:buNone/>
              <a:defRPr/>
            </a:lvl4pPr>
            <a:lvl5pPr lvl="4" algn="ctr">
              <a:spcBef>
                <a:spcPts val="1600"/>
              </a:spcBef>
              <a:spcAft>
                <a:spcPts val="0"/>
              </a:spcAft>
              <a:buSzPts val="1500"/>
              <a:buNone/>
              <a:defRPr/>
            </a:lvl5pPr>
            <a:lvl6pPr lvl="5" algn="ctr">
              <a:spcBef>
                <a:spcPts val="1600"/>
              </a:spcBef>
              <a:spcAft>
                <a:spcPts val="0"/>
              </a:spcAft>
              <a:buSzPts val="1500"/>
              <a:buNone/>
              <a:defRPr/>
            </a:lvl6pPr>
            <a:lvl7pPr lvl="6" algn="ctr">
              <a:spcBef>
                <a:spcPts val="1600"/>
              </a:spcBef>
              <a:spcAft>
                <a:spcPts val="0"/>
              </a:spcAft>
              <a:buSzPts val="1500"/>
              <a:buNone/>
              <a:defRPr/>
            </a:lvl7pPr>
            <a:lvl8pPr lvl="7" algn="ctr">
              <a:spcBef>
                <a:spcPts val="1600"/>
              </a:spcBef>
              <a:spcAft>
                <a:spcPts val="0"/>
              </a:spcAft>
              <a:buSzPts val="1500"/>
              <a:buNone/>
              <a:defRPr/>
            </a:lvl8pPr>
            <a:lvl9pPr lvl="8" algn="ctr">
              <a:spcBef>
                <a:spcPts val="1600"/>
              </a:spcBef>
              <a:spcAft>
                <a:spcPts val="1600"/>
              </a:spcAft>
              <a:buSzPts val="1500"/>
              <a:buNone/>
              <a:defRPr/>
            </a:lvl9pPr>
          </a:lstStyle>
          <a:p>
            <a:endParaRPr/>
          </a:p>
        </p:txBody>
      </p:sp>
      <p:sp>
        <p:nvSpPr>
          <p:cNvPr id="199" name="Google Shape;199;p24"/>
          <p:cNvSpPr txBox="1">
            <a:spLocks noGrp="1"/>
          </p:cNvSpPr>
          <p:nvPr>
            <p:ph type="subTitle" idx="13"/>
          </p:nvPr>
        </p:nvSpPr>
        <p:spPr>
          <a:xfrm>
            <a:off x="2665300" y="3827225"/>
            <a:ext cx="1871700" cy="79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solidFill>
                  <a:schemeClr val="accent1"/>
                </a:solidFill>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200" name="Google Shape;200;p24"/>
          <p:cNvSpPr txBox="1">
            <a:spLocks noGrp="1"/>
          </p:cNvSpPr>
          <p:nvPr>
            <p:ph type="subTitle" idx="14"/>
          </p:nvPr>
        </p:nvSpPr>
        <p:spPr>
          <a:xfrm>
            <a:off x="4602100" y="3827225"/>
            <a:ext cx="1871700" cy="79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solidFill>
                  <a:schemeClr val="accent1"/>
                </a:solidFill>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201" name="Google Shape;201;p24"/>
          <p:cNvSpPr txBox="1">
            <a:spLocks noGrp="1"/>
          </p:cNvSpPr>
          <p:nvPr>
            <p:ph type="subTitle" idx="15"/>
          </p:nvPr>
        </p:nvSpPr>
        <p:spPr>
          <a:xfrm>
            <a:off x="6538900" y="3827225"/>
            <a:ext cx="1871700" cy="79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solidFill>
                  <a:schemeClr val="accent1"/>
                </a:solidFill>
              </a:defRPr>
            </a:lvl1pPr>
            <a:lvl2pPr lvl="1" algn="ctr" rtl="0">
              <a:spcBef>
                <a:spcPts val="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p:cSld name="BIG_NUMBER_1_1">
    <p:bg>
      <p:bgPr>
        <a:no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subTitle" idx="1"/>
          </p:nvPr>
        </p:nvSpPr>
        <p:spPr>
          <a:xfrm>
            <a:off x="624615" y="3507184"/>
            <a:ext cx="3178500" cy="54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2200"/>
              <a:buNone/>
              <a:defRPr sz="2200">
                <a:solidFill>
                  <a:schemeClr val="accent1"/>
                </a:solidFill>
              </a:defRPr>
            </a:lvl2pPr>
            <a:lvl3pPr lvl="2" rtl="0">
              <a:spcBef>
                <a:spcPts val="1600"/>
              </a:spcBef>
              <a:spcAft>
                <a:spcPts val="0"/>
              </a:spcAft>
              <a:buClr>
                <a:schemeClr val="accent1"/>
              </a:buClr>
              <a:buSzPts val="2200"/>
              <a:buNone/>
              <a:defRPr sz="2200">
                <a:solidFill>
                  <a:schemeClr val="accent1"/>
                </a:solidFill>
              </a:defRPr>
            </a:lvl3pPr>
            <a:lvl4pPr lvl="3" rtl="0">
              <a:spcBef>
                <a:spcPts val="1600"/>
              </a:spcBef>
              <a:spcAft>
                <a:spcPts val="0"/>
              </a:spcAft>
              <a:buClr>
                <a:schemeClr val="accent1"/>
              </a:buClr>
              <a:buSzPts val="2200"/>
              <a:buNone/>
              <a:defRPr sz="2200">
                <a:solidFill>
                  <a:schemeClr val="accent1"/>
                </a:solidFill>
              </a:defRPr>
            </a:lvl4pPr>
            <a:lvl5pPr lvl="4" rtl="0">
              <a:spcBef>
                <a:spcPts val="1600"/>
              </a:spcBef>
              <a:spcAft>
                <a:spcPts val="0"/>
              </a:spcAft>
              <a:buClr>
                <a:schemeClr val="accent1"/>
              </a:buClr>
              <a:buSzPts val="2200"/>
              <a:buNone/>
              <a:defRPr sz="2200">
                <a:solidFill>
                  <a:schemeClr val="accent1"/>
                </a:solidFill>
              </a:defRPr>
            </a:lvl5pPr>
            <a:lvl6pPr lvl="5" rtl="0">
              <a:spcBef>
                <a:spcPts val="1600"/>
              </a:spcBef>
              <a:spcAft>
                <a:spcPts val="0"/>
              </a:spcAft>
              <a:buClr>
                <a:schemeClr val="accent1"/>
              </a:buClr>
              <a:buSzPts val="2200"/>
              <a:buNone/>
              <a:defRPr sz="2200">
                <a:solidFill>
                  <a:schemeClr val="accent1"/>
                </a:solidFill>
              </a:defRPr>
            </a:lvl6pPr>
            <a:lvl7pPr lvl="6" rtl="0">
              <a:spcBef>
                <a:spcPts val="1600"/>
              </a:spcBef>
              <a:spcAft>
                <a:spcPts val="0"/>
              </a:spcAft>
              <a:buClr>
                <a:schemeClr val="accent1"/>
              </a:buClr>
              <a:buSzPts val="2200"/>
              <a:buNone/>
              <a:defRPr sz="2200">
                <a:solidFill>
                  <a:schemeClr val="accent1"/>
                </a:solidFill>
              </a:defRPr>
            </a:lvl7pPr>
            <a:lvl8pPr lvl="7" rtl="0">
              <a:spcBef>
                <a:spcPts val="1600"/>
              </a:spcBef>
              <a:spcAft>
                <a:spcPts val="0"/>
              </a:spcAft>
              <a:buClr>
                <a:schemeClr val="accent1"/>
              </a:buClr>
              <a:buSzPts val="2200"/>
              <a:buNone/>
              <a:defRPr sz="2200">
                <a:solidFill>
                  <a:schemeClr val="accent1"/>
                </a:solidFill>
              </a:defRPr>
            </a:lvl8pPr>
            <a:lvl9pPr lvl="8" rtl="0">
              <a:spcBef>
                <a:spcPts val="1600"/>
              </a:spcBef>
              <a:spcAft>
                <a:spcPts val="1600"/>
              </a:spcAft>
              <a:buClr>
                <a:schemeClr val="accent1"/>
              </a:buClr>
              <a:buSzPts val="2200"/>
              <a:buNone/>
              <a:defRPr sz="2200">
                <a:solidFill>
                  <a:schemeClr val="accent1"/>
                </a:solidFill>
              </a:defRPr>
            </a:lvl9pPr>
          </a:lstStyle>
          <a:p>
            <a:endParaRPr/>
          </a:p>
        </p:txBody>
      </p:sp>
      <p:sp>
        <p:nvSpPr>
          <p:cNvPr id="204" name="Google Shape;204;p25"/>
          <p:cNvSpPr txBox="1">
            <a:spLocks noGrp="1"/>
          </p:cNvSpPr>
          <p:nvPr>
            <p:ph type="subTitle" idx="2"/>
          </p:nvPr>
        </p:nvSpPr>
        <p:spPr>
          <a:xfrm>
            <a:off x="624755" y="3805255"/>
            <a:ext cx="3178500" cy="54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Char char="●"/>
              <a:defRPr sz="1500">
                <a:solidFill>
                  <a:schemeClr val="accent1"/>
                </a:solidFill>
              </a:defRPr>
            </a:lvl1pPr>
            <a:lvl2pPr lvl="1" rtl="0">
              <a:spcBef>
                <a:spcPts val="1600"/>
              </a:spcBef>
              <a:spcAft>
                <a:spcPts val="0"/>
              </a:spcAft>
              <a:buClr>
                <a:schemeClr val="accent1"/>
              </a:buClr>
              <a:buSzPts val="1500"/>
              <a:buChar char="○"/>
              <a:defRPr>
                <a:solidFill>
                  <a:schemeClr val="accent1"/>
                </a:solidFill>
              </a:defRPr>
            </a:lvl2pPr>
            <a:lvl3pPr lvl="2" rtl="0">
              <a:spcBef>
                <a:spcPts val="1600"/>
              </a:spcBef>
              <a:spcAft>
                <a:spcPts val="0"/>
              </a:spcAft>
              <a:buClr>
                <a:schemeClr val="accent1"/>
              </a:buClr>
              <a:buSzPts val="1500"/>
              <a:buChar char="■"/>
              <a:defRPr>
                <a:solidFill>
                  <a:schemeClr val="accent1"/>
                </a:solidFill>
              </a:defRPr>
            </a:lvl3pPr>
            <a:lvl4pPr lvl="3" rtl="0">
              <a:spcBef>
                <a:spcPts val="1600"/>
              </a:spcBef>
              <a:spcAft>
                <a:spcPts val="0"/>
              </a:spcAft>
              <a:buClr>
                <a:schemeClr val="accent1"/>
              </a:buClr>
              <a:buSzPts val="1500"/>
              <a:buChar char="●"/>
              <a:defRPr>
                <a:solidFill>
                  <a:schemeClr val="accent1"/>
                </a:solidFill>
              </a:defRPr>
            </a:lvl4pPr>
            <a:lvl5pPr lvl="4" rtl="0">
              <a:spcBef>
                <a:spcPts val="1600"/>
              </a:spcBef>
              <a:spcAft>
                <a:spcPts val="0"/>
              </a:spcAft>
              <a:buClr>
                <a:schemeClr val="accent1"/>
              </a:buClr>
              <a:buSzPts val="1500"/>
              <a:buChar char="○"/>
              <a:defRPr>
                <a:solidFill>
                  <a:schemeClr val="accent1"/>
                </a:solidFill>
              </a:defRPr>
            </a:lvl5pPr>
            <a:lvl6pPr lvl="5" rtl="0">
              <a:spcBef>
                <a:spcPts val="1600"/>
              </a:spcBef>
              <a:spcAft>
                <a:spcPts val="0"/>
              </a:spcAft>
              <a:buClr>
                <a:schemeClr val="accent1"/>
              </a:buClr>
              <a:buSzPts val="1500"/>
              <a:buChar char="■"/>
              <a:defRPr>
                <a:solidFill>
                  <a:schemeClr val="accent1"/>
                </a:solidFill>
              </a:defRPr>
            </a:lvl6pPr>
            <a:lvl7pPr lvl="6" rtl="0">
              <a:spcBef>
                <a:spcPts val="1600"/>
              </a:spcBef>
              <a:spcAft>
                <a:spcPts val="0"/>
              </a:spcAft>
              <a:buClr>
                <a:schemeClr val="accent1"/>
              </a:buClr>
              <a:buSzPts val="1500"/>
              <a:buChar char="●"/>
              <a:defRPr>
                <a:solidFill>
                  <a:schemeClr val="accent1"/>
                </a:solidFill>
              </a:defRPr>
            </a:lvl7pPr>
            <a:lvl8pPr lvl="7" rtl="0">
              <a:spcBef>
                <a:spcPts val="1600"/>
              </a:spcBef>
              <a:spcAft>
                <a:spcPts val="0"/>
              </a:spcAft>
              <a:buClr>
                <a:schemeClr val="accent1"/>
              </a:buClr>
              <a:buSzPts val="1500"/>
              <a:buChar char="○"/>
              <a:defRPr>
                <a:solidFill>
                  <a:schemeClr val="accent1"/>
                </a:solidFill>
              </a:defRPr>
            </a:lvl8pPr>
            <a:lvl9pPr lvl="8" rtl="0">
              <a:spcBef>
                <a:spcPts val="1600"/>
              </a:spcBef>
              <a:spcAft>
                <a:spcPts val="1600"/>
              </a:spcAft>
              <a:buClr>
                <a:schemeClr val="accent1"/>
              </a:buClr>
              <a:buSzPts val="1500"/>
              <a:buChar char="■"/>
              <a:defRPr>
                <a:solidFill>
                  <a:schemeClr val="accent1"/>
                </a:solidFill>
              </a:defRPr>
            </a:lvl9pPr>
          </a:lstStyle>
          <a:p>
            <a:endParaRPr/>
          </a:p>
        </p:txBody>
      </p:sp>
      <p:sp>
        <p:nvSpPr>
          <p:cNvPr id="205" name="Google Shape;205;p25"/>
          <p:cNvSpPr txBox="1">
            <a:spLocks noGrp="1"/>
          </p:cNvSpPr>
          <p:nvPr>
            <p:ph type="subTitle" idx="3"/>
          </p:nvPr>
        </p:nvSpPr>
        <p:spPr>
          <a:xfrm>
            <a:off x="624475" y="2481505"/>
            <a:ext cx="3178500" cy="54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2200"/>
              <a:buNone/>
              <a:defRPr sz="2200">
                <a:solidFill>
                  <a:schemeClr val="accent1"/>
                </a:solidFill>
              </a:defRPr>
            </a:lvl2pPr>
            <a:lvl3pPr lvl="2" rtl="0">
              <a:spcBef>
                <a:spcPts val="1600"/>
              </a:spcBef>
              <a:spcAft>
                <a:spcPts val="0"/>
              </a:spcAft>
              <a:buClr>
                <a:schemeClr val="accent1"/>
              </a:buClr>
              <a:buSzPts val="2200"/>
              <a:buNone/>
              <a:defRPr sz="2200">
                <a:solidFill>
                  <a:schemeClr val="accent1"/>
                </a:solidFill>
              </a:defRPr>
            </a:lvl3pPr>
            <a:lvl4pPr lvl="3" rtl="0">
              <a:spcBef>
                <a:spcPts val="1600"/>
              </a:spcBef>
              <a:spcAft>
                <a:spcPts val="0"/>
              </a:spcAft>
              <a:buClr>
                <a:schemeClr val="accent1"/>
              </a:buClr>
              <a:buSzPts val="2200"/>
              <a:buNone/>
              <a:defRPr sz="2200">
                <a:solidFill>
                  <a:schemeClr val="accent1"/>
                </a:solidFill>
              </a:defRPr>
            </a:lvl4pPr>
            <a:lvl5pPr lvl="4" rtl="0">
              <a:spcBef>
                <a:spcPts val="1600"/>
              </a:spcBef>
              <a:spcAft>
                <a:spcPts val="0"/>
              </a:spcAft>
              <a:buClr>
                <a:schemeClr val="accent1"/>
              </a:buClr>
              <a:buSzPts val="2200"/>
              <a:buNone/>
              <a:defRPr sz="2200">
                <a:solidFill>
                  <a:schemeClr val="accent1"/>
                </a:solidFill>
              </a:defRPr>
            </a:lvl5pPr>
            <a:lvl6pPr lvl="5" rtl="0">
              <a:spcBef>
                <a:spcPts val="1600"/>
              </a:spcBef>
              <a:spcAft>
                <a:spcPts val="0"/>
              </a:spcAft>
              <a:buClr>
                <a:schemeClr val="accent1"/>
              </a:buClr>
              <a:buSzPts val="2200"/>
              <a:buNone/>
              <a:defRPr sz="2200">
                <a:solidFill>
                  <a:schemeClr val="accent1"/>
                </a:solidFill>
              </a:defRPr>
            </a:lvl6pPr>
            <a:lvl7pPr lvl="6" rtl="0">
              <a:spcBef>
                <a:spcPts val="1600"/>
              </a:spcBef>
              <a:spcAft>
                <a:spcPts val="0"/>
              </a:spcAft>
              <a:buClr>
                <a:schemeClr val="accent1"/>
              </a:buClr>
              <a:buSzPts val="2200"/>
              <a:buNone/>
              <a:defRPr sz="2200">
                <a:solidFill>
                  <a:schemeClr val="accent1"/>
                </a:solidFill>
              </a:defRPr>
            </a:lvl7pPr>
            <a:lvl8pPr lvl="7" rtl="0">
              <a:spcBef>
                <a:spcPts val="1600"/>
              </a:spcBef>
              <a:spcAft>
                <a:spcPts val="0"/>
              </a:spcAft>
              <a:buClr>
                <a:schemeClr val="accent1"/>
              </a:buClr>
              <a:buSzPts val="2200"/>
              <a:buNone/>
              <a:defRPr sz="2200">
                <a:solidFill>
                  <a:schemeClr val="accent1"/>
                </a:solidFill>
              </a:defRPr>
            </a:lvl8pPr>
            <a:lvl9pPr lvl="8" rtl="0">
              <a:spcBef>
                <a:spcPts val="1600"/>
              </a:spcBef>
              <a:spcAft>
                <a:spcPts val="1600"/>
              </a:spcAft>
              <a:buClr>
                <a:schemeClr val="accent1"/>
              </a:buClr>
              <a:buSzPts val="2200"/>
              <a:buNone/>
              <a:defRPr sz="2200">
                <a:solidFill>
                  <a:schemeClr val="accent1"/>
                </a:solidFill>
              </a:defRPr>
            </a:lvl9pPr>
          </a:lstStyle>
          <a:p>
            <a:endParaRPr/>
          </a:p>
        </p:txBody>
      </p:sp>
      <p:sp>
        <p:nvSpPr>
          <p:cNvPr id="206" name="Google Shape;206;p25"/>
          <p:cNvSpPr txBox="1">
            <a:spLocks noGrp="1"/>
          </p:cNvSpPr>
          <p:nvPr>
            <p:ph type="subTitle" idx="4"/>
          </p:nvPr>
        </p:nvSpPr>
        <p:spPr>
          <a:xfrm>
            <a:off x="624475" y="2806704"/>
            <a:ext cx="3178500" cy="54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Char char="●"/>
              <a:defRPr sz="1500">
                <a:solidFill>
                  <a:schemeClr val="accent1"/>
                </a:solidFill>
              </a:defRPr>
            </a:lvl1pPr>
            <a:lvl2pPr lvl="1" rtl="0">
              <a:spcBef>
                <a:spcPts val="1600"/>
              </a:spcBef>
              <a:spcAft>
                <a:spcPts val="0"/>
              </a:spcAft>
              <a:buClr>
                <a:schemeClr val="accent1"/>
              </a:buClr>
              <a:buSzPts val="1500"/>
              <a:buChar char="○"/>
              <a:defRPr>
                <a:solidFill>
                  <a:schemeClr val="accent1"/>
                </a:solidFill>
              </a:defRPr>
            </a:lvl2pPr>
            <a:lvl3pPr lvl="2" rtl="0">
              <a:spcBef>
                <a:spcPts val="1600"/>
              </a:spcBef>
              <a:spcAft>
                <a:spcPts val="0"/>
              </a:spcAft>
              <a:buClr>
                <a:schemeClr val="accent1"/>
              </a:buClr>
              <a:buSzPts val="1500"/>
              <a:buChar char="■"/>
              <a:defRPr>
                <a:solidFill>
                  <a:schemeClr val="accent1"/>
                </a:solidFill>
              </a:defRPr>
            </a:lvl3pPr>
            <a:lvl4pPr lvl="3" rtl="0">
              <a:spcBef>
                <a:spcPts val="1600"/>
              </a:spcBef>
              <a:spcAft>
                <a:spcPts val="0"/>
              </a:spcAft>
              <a:buClr>
                <a:schemeClr val="accent1"/>
              </a:buClr>
              <a:buSzPts val="1500"/>
              <a:buChar char="●"/>
              <a:defRPr>
                <a:solidFill>
                  <a:schemeClr val="accent1"/>
                </a:solidFill>
              </a:defRPr>
            </a:lvl4pPr>
            <a:lvl5pPr lvl="4" rtl="0">
              <a:spcBef>
                <a:spcPts val="1600"/>
              </a:spcBef>
              <a:spcAft>
                <a:spcPts val="0"/>
              </a:spcAft>
              <a:buClr>
                <a:schemeClr val="accent1"/>
              </a:buClr>
              <a:buSzPts val="1500"/>
              <a:buChar char="○"/>
              <a:defRPr>
                <a:solidFill>
                  <a:schemeClr val="accent1"/>
                </a:solidFill>
              </a:defRPr>
            </a:lvl5pPr>
            <a:lvl6pPr lvl="5" rtl="0">
              <a:spcBef>
                <a:spcPts val="1600"/>
              </a:spcBef>
              <a:spcAft>
                <a:spcPts val="0"/>
              </a:spcAft>
              <a:buClr>
                <a:schemeClr val="accent1"/>
              </a:buClr>
              <a:buSzPts val="1500"/>
              <a:buChar char="■"/>
              <a:defRPr>
                <a:solidFill>
                  <a:schemeClr val="accent1"/>
                </a:solidFill>
              </a:defRPr>
            </a:lvl6pPr>
            <a:lvl7pPr lvl="6" rtl="0">
              <a:spcBef>
                <a:spcPts val="1600"/>
              </a:spcBef>
              <a:spcAft>
                <a:spcPts val="0"/>
              </a:spcAft>
              <a:buClr>
                <a:schemeClr val="accent1"/>
              </a:buClr>
              <a:buSzPts val="1500"/>
              <a:buChar char="●"/>
              <a:defRPr>
                <a:solidFill>
                  <a:schemeClr val="accent1"/>
                </a:solidFill>
              </a:defRPr>
            </a:lvl7pPr>
            <a:lvl8pPr lvl="7" rtl="0">
              <a:spcBef>
                <a:spcPts val="1600"/>
              </a:spcBef>
              <a:spcAft>
                <a:spcPts val="0"/>
              </a:spcAft>
              <a:buClr>
                <a:schemeClr val="accent1"/>
              </a:buClr>
              <a:buSzPts val="1500"/>
              <a:buChar char="○"/>
              <a:defRPr>
                <a:solidFill>
                  <a:schemeClr val="accent1"/>
                </a:solidFill>
              </a:defRPr>
            </a:lvl8pPr>
            <a:lvl9pPr lvl="8" rtl="0">
              <a:spcBef>
                <a:spcPts val="1600"/>
              </a:spcBef>
              <a:spcAft>
                <a:spcPts val="1600"/>
              </a:spcAft>
              <a:buClr>
                <a:schemeClr val="accent1"/>
              </a:buClr>
              <a:buSzPts val="1500"/>
              <a:buChar char="■"/>
              <a:defRPr>
                <a:solidFill>
                  <a:schemeClr val="accent1"/>
                </a:solidFill>
              </a:defRPr>
            </a:lvl9pPr>
          </a:lstStyle>
          <a:p>
            <a:endParaRPr/>
          </a:p>
        </p:txBody>
      </p:sp>
      <p:sp>
        <p:nvSpPr>
          <p:cNvPr id="207" name="Google Shape;207;p25"/>
          <p:cNvSpPr/>
          <p:nvPr/>
        </p:nvSpPr>
        <p:spPr>
          <a:xfrm rot="-5400000">
            <a:off x="-383250" y="383250"/>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8" name="Google Shape;208;p25"/>
          <p:cNvSpPr txBox="1">
            <a:spLocks noGrp="1"/>
          </p:cNvSpPr>
          <p:nvPr>
            <p:ph type="title"/>
          </p:nvPr>
        </p:nvSpPr>
        <p:spPr>
          <a:xfrm>
            <a:off x="619047" y="316781"/>
            <a:ext cx="2847600" cy="790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9" name="Google Shape;209;p25"/>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ly Title">
  <p:cSld name="TITLE_AND_TWO_COLUMNS_1_3">
    <p:bg>
      <p:bgPr>
        <a:noFill/>
        <a:effectLst/>
      </p:bgPr>
    </p:bg>
    <p:spTree>
      <p:nvGrpSpPr>
        <p:cNvPr id="1" name="Shape 210"/>
        <p:cNvGrpSpPr/>
        <p:nvPr/>
      </p:nvGrpSpPr>
      <p:grpSpPr>
        <a:xfrm>
          <a:off x="0" y="0"/>
          <a:ext cx="0" cy="0"/>
          <a:chOff x="0" y="0"/>
          <a:chExt cx="0" cy="0"/>
        </a:xfrm>
      </p:grpSpPr>
      <p:sp>
        <p:nvSpPr>
          <p:cNvPr id="211" name="Google Shape;211;p26"/>
          <p:cNvSpPr/>
          <p:nvPr/>
        </p:nvSpPr>
        <p:spPr>
          <a:xfrm>
            <a:off x="2514500" y="4434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2" name="Google Shape;212;p26"/>
          <p:cNvSpPr txBox="1">
            <a:spLocks noGrp="1"/>
          </p:cNvSpPr>
          <p:nvPr>
            <p:ph type="title"/>
          </p:nvPr>
        </p:nvSpPr>
        <p:spPr>
          <a:xfrm>
            <a:off x="610949" y="316744"/>
            <a:ext cx="2741700" cy="72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213" name="Google Shape;213;p26"/>
          <p:cNvSpPr/>
          <p:nvPr/>
        </p:nvSpPr>
        <p:spPr>
          <a:xfrm>
            <a:off x="4361375" y="1336325"/>
            <a:ext cx="402300" cy="4023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ITLE_ONLY_2_1">
    <p:bg>
      <p:bgPr>
        <a:noFill/>
        <a:effectLst/>
      </p:bgPr>
    </p:bg>
    <p:spTree>
      <p:nvGrpSpPr>
        <p:cNvPr id="1" name="Shape 214"/>
        <p:cNvGrpSpPr/>
        <p:nvPr/>
      </p:nvGrpSpPr>
      <p:grpSpPr>
        <a:xfrm>
          <a:off x="0" y="0"/>
          <a:ext cx="0" cy="0"/>
          <a:chOff x="0" y="0"/>
          <a:chExt cx="0" cy="0"/>
        </a:xfrm>
      </p:grpSpPr>
      <p:sp>
        <p:nvSpPr>
          <p:cNvPr id="215" name="Google Shape;215;p27"/>
          <p:cNvSpPr/>
          <p:nvPr/>
        </p:nvSpPr>
        <p:spPr>
          <a:xfrm rot="-5400000">
            <a:off x="3285275" y="-3290700"/>
            <a:ext cx="2566200" cy="914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6" name="Google Shape;216;p27"/>
          <p:cNvSpPr txBox="1">
            <a:spLocks noGrp="1"/>
          </p:cNvSpPr>
          <p:nvPr>
            <p:ph type="title"/>
          </p:nvPr>
        </p:nvSpPr>
        <p:spPr>
          <a:xfrm>
            <a:off x="722375" y="447855"/>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217" name="Google Shape;217;p27"/>
          <p:cNvSpPr txBox="1">
            <a:spLocks noGrp="1"/>
          </p:cNvSpPr>
          <p:nvPr>
            <p:ph type="subTitle" idx="1"/>
          </p:nvPr>
        </p:nvSpPr>
        <p:spPr>
          <a:xfrm>
            <a:off x="2638625" y="1137675"/>
            <a:ext cx="3866700" cy="3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700" b="1">
                <a:solidFill>
                  <a:schemeClr val="accent1"/>
                </a:solidFill>
              </a:defRPr>
            </a:lvl1pPr>
            <a:lvl2pPr lvl="1" algn="ctr" rtl="0">
              <a:spcBef>
                <a:spcPts val="0"/>
              </a:spcBef>
              <a:spcAft>
                <a:spcPts val="0"/>
              </a:spcAft>
              <a:buClr>
                <a:schemeClr val="accent1"/>
              </a:buClr>
              <a:buSzPts val="1500"/>
              <a:buNone/>
              <a:defRPr>
                <a:solidFill>
                  <a:schemeClr val="accent1"/>
                </a:solidFill>
              </a:defRPr>
            </a:lvl2pPr>
            <a:lvl3pPr lvl="2" algn="ctr" rtl="0">
              <a:spcBef>
                <a:spcPts val="1600"/>
              </a:spcBef>
              <a:spcAft>
                <a:spcPts val="0"/>
              </a:spcAft>
              <a:buClr>
                <a:schemeClr val="accent1"/>
              </a:buClr>
              <a:buSzPts val="1500"/>
              <a:buNone/>
              <a:defRPr>
                <a:solidFill>
                  <a:schemeClr val="accent1"/>
                </a:solidFill>
              </a:defRPr>
            </a:lvl3pPr>
            <a:lvl4pPr lvl="3" algn="ctr" rtl="0">
              <a:spcBef>
                <a:spcPts val="1600"/>
              </a:spcBef>
              <a:spcAft>
                <a:spcPts val="0"/>
              </a:spcAft>
              <a:buClr>
                <a:schemeClr val="accent1"/>
              </a:buClr>
              <a:buSzPts val="1500"/>
              <a:buNone/>
              <a:defRPr>
                <a:solidFill>
                  <a:schemeClr val="accent1"/>
                </a:solidFill>
              </a:defRPr>
            </a:lvl4pPr>
            <a:lvl5pPr lvl="4" algn="ctr" rtl="0">
              <a:spcBef>
                <a:spcPts val="1600"/>
              </a:spcBef>
              <a:spcAft>
                <a:spcPts val="0"/>
              </a:spcAft>
              <a:buClr>
                <a:schemeClr val="accent1"/>
              </a:buClr>
              <a:buSzPts val="1500"/>
              <a:buNone/>
              <a:defRPr>
                <a:solidFill>
                  <a:schemeClr val="accent1"/>
                </a:solidFill>
              </a:defRPr>
            </a:lvl5pPr>
            <a:lvl6pPr lvl="5" algn="ctr" rtl="0">
              <a:spcBef>
                <a:spcPts val="1600"/>
              </a:spcBef>
              <a:spcAft>
                <a:spcPts val="0"/>
              </a:spcAft>
              <a:buClr>
                <a:schemeClr val="accent1"/>
              </a:buClr>
              <a:buSzPts val="1500"/>
              <a:buNone/>
              <a:defRPr>
                <a:solidFill>
                  <a:schemeClr val="accent1"/>
                </a:solidFill>
              </a:defRPr>
            </a:lvl6pPr>
            <a:lvl7pPr lvl="6" algn="ctr" rtl="0">
              <a:spcBef>
                <a:spcPts val="1600"/>
              </a:spcBef>
              <a:spcAft>
                <a:spcPts val="0"/>
              </a:spcAft>
              <a:buClr>
                <a:schemeClr val="accent1"/>
              </a:buClr>
              <a:buSzPts val="1500"/>
              <a:buNone/>
              <a:defRPr>
                <a:solidFill>
                  <a:schemeClr val="accent1"/>
                </a:solidFill>
              </a:defRPr>
            </a:lvl7pPr>
            <a:lvl8pPr lvl="7" algn="ctr" rtl="0">
              <a:spcBef>
                <a:spcPts val="1600"/>
              </a:spcBef>
              <a:spcAft>
                <a:spcPts val="0"/>
              </a:spcAft>
              <a:buClr>
                <a:schemeClr val="accent1"/>
              </a:buClr>
              <a:buSzPts val="1500"/>
              <a:buNone/>
              <a:defRPr>
                <a:solidFill>
                  <a:schemeClr val="accent1"/>
                </a:solidFill>
              </a:defRPr>
            </a:lvl8pPr>
            <a:lvl9pPr lvl="8" algn="ctr" rtl="0">
              <a:spcBef>
                <a:spcPts val="1600"/>
              </a:spcBef>
              <a:spcAft>
                <a:spcPts val="1600"/>
              </a:spcAft>
              <a:buClr>
                <a:schemeClr val="accent1"/>
              </a:buClr>
              <a:buSzPts val="1500"/>
              <a:buNone/>
              <a:defRPr>
                <a:solidFill>
                  <a:schemeClr val="accent1"/>
                </a:solidFill>
              </a:defRPr>
            </a:lvl9pPr>
          </a:lstStyle>
          <a:p>
            <a:endParaRPr/>
          </a:p>
        </p:txBody>
      </p:sp>
      <p:sp>
        <p:nvSpPr>
          <p:cNvPr id="218" name="Google Shape;218;p27"/>
          <p:cNvSpPr txBox="1">
            <a:spLocks noGrp="1"/>
          </p:cNvSpPr>
          <p:nvPr>
            <p:ph type="subTitle" idx="2"/>
          </p:nvPr>
        </p:nvSpPr>
        <p:spPr>
          <a:xfrm>
            <a:off x="3289800" y="1522900"/>
            <a:ext cx="2564400" cy="79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500"/>
              <a:buNone/>
              <a:defRPr sz="1500">
                <a:solidFill>
                  <a:schemeClr val="accent1"/>
                </a:solidFill>
              </a:defRPr>
            </a:lvl1pPr>
            <a:lvl2pPr lvl="1" algn="ctr" rtl="0">
              <a:spcBef>
                <a:spcPts val="1600"/>
              </a:spcBef>
              <a:spcAft>
                <a:spcPts val="0"/>
              </a:spcAft>
              <a:buClr>
                <a:schemeClr val="accent1"/>
              </a:buClr>
              <a:buSzPts val="1500"/>
              <a:buNone/>
              <a:defRPr>
                <a:solidFill>
                  <a:schemeClr val="accent1"/>
                </a:solidFill>
              </a:defRPr>
            </a:lvl2pPr>
            <a:lvl3pPr lvl="2" algn="ctr" rtl="0">
              <a:spcBef>
                <a:spcPts val="1600"/>
              </a:spcBef>
              <a:spcAft>
                <a:spcPts val="0"/>
              </a:spcAft>
              <a:buClr>
                <a:schemeClr val="accent1"/>
              </a:buClr>
              <a:buSzPts val="1500"/>
              <a:buNone/>
              <a:defRPr>
                <a:solidFill>
                  <a:schemeClr val="accent1"/>
                </a:solidFill>
              </a:defRPr>
            </a:lvl3pPr>
            <a:lvl4pPr lvl="3" algn="ctr" rtl="0">
              <a:spcBef>
                <a:spcPts val="1600"/>
              </a:spcBef>
              <a:spcAft>
                <a:spcPts val="0"/>
              </a:spcAft>
              <a:buClr>
                <a:schemeClr val="accent1"/>
              </a:buClr>
              <a:buSzPts val="1500"/>
              <a:buNone/>
              <a:defRPr>
                <a:solidFill>
                  <a:schemeClr val="accent1"/>
                </a:solidFill>
              </a:defRPr>
            </a:lvl4pPr>
            <a:lvl5pPr lvl="4" algn="ctr" rtl="0">
              <a:spcBef>
                <a:spcPts val="1600"/>
              </a:spcBef>
              <a:spcAft>
                <a:spcPts val="0"/>
              </a:spcAft>
              <a:buClr>
                <a:schemeClr val="accent1"/>
              </a:buClr>
              <a:buSzPts val="1500"/>
              <a:buNone/>
              <a:defRPr>
                <a:solidFill>
                  <a:schemeClr val="accent1"/>
                </a:solidFill>
              </a:defRPr>
            </a:lvl5pPr>
            <a:lvl6pPr lvl="5" algn="ctr" rtl="0">
              <a:spcBef>
                <a:spcPts val="1600"/>
              </a:spcBef>
              <a:spcAft>
                <a:spcPts val="0"/>
              </a:spcAft>
              <a:buClr>
                <a:schemeClr val="accent1"/>
              </a:buClr>
              <a:buSzPts val="1500"/>
              <a:buNone/>
              <a:defRPr>
                <a:solidFill>
                  <a:schemeClr val="accent1"/>
                </a:solidFill>
              </a:defRPr>
            </a:lvl6pPr>
            <a:lvl7pPr lvl="6" algn="ctr" rtl="0">
              <a:spcBef>
                <a:spcPts val="1600"/>
              </a:spcBef>
              <a:spcAft>
                <a:spcPts val="0"/>
              </a:spcAft>
              <a:buClr>
                <a:schemeClr val="accent1"/>
              </a:buClr>
              <a:buSzPts val="1500"/>
              <a:buNone/>
              <a:defRPr>
                <a:solidFill>
                  <a:schemeClr val="accent1"/>
                </a:solidFill>
              </a:defRPr>
            </a:lvl7pPr>
            <a:lvl8pPr lvl="7" algn="ctr" rtl="0">
              <a:spcBef>
                <a:spcPts val="1600"/>
              </a:spcBef>
              <a:spcAft>
                <a:spcPts val="0"/>
              </a:spcAft>
              <a:buClr>
                <a:schemeClr val="accent1"/>
              </a:buClr>
              <a:buSzPts val="1500"/>
              <a:buNone/>
              <a:defRPr>
                <a:solidFill>
                  <a:schemeClr val="accent1"/>
                </a:solidFill>
              </a:defRPr>
            </a:lvl8pPr>
            <a:lvl9pPr lvl="8" algn="ctr" rtl="0">
              <a:spcBef>
                <a:spcPts val="1600"/>
              </a:spcBef>
              <a:spcAft>
                <a:spcPts val="1600"/>
              </a:spcAft>
              <a:buClr>
                <a:schemeClr val="accent1"/>
              </a:buClr>
              <a:buSzPts val="1500"/>
              <a:buNone/>
              <a:defRPr>
                <a:solidFill>
                  <a:schemeClr val="accent1"/>
                </a:solidFill>
              </a:defRPr>
            </a:lvl9pPr>
          </a:lstStyle>
          <a:p>
            <a:endParaRPr/>
          </a:p>
        </p:txBody>
      </p:sp>
      <p:sp>
        <p:nvSpPr>
          <p:cNvPr id="219" name="Google Shape;219;p27"/>
          <p:cNvSpPr txBox="1"/>
          <p:nvPr/>
        </p:nvSpPr>
        <p:spPr>
          <a:xfrm>
            <a:off x="1462775" y="3724325"/>
            <a:ext cx="62184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Clr>
                <a:schemeClr val="dk1"/>
              </a:buClr>
              <a:buSzPts val="1100"/>
              <a:buFont typeface="Arial"/>
              <a:buNone/>
            </a:pPr>
            <a:r>
              <a:rPr lang="en" sz="1200" b="1">
                <a:solidFill>
                  <a:schemeClr val="accent1"/>
                </a:solidFill>
                <a:latin typeface="Montserrat"/>
                <a:ea typeface="Montserrat"/>
                <a:cs typeface="Montserrat"/>
                <a:sym typeface="Montserrat"/>
              </a:rPr>
              <a:t>CREDITS:</a:t>
            </a:r>
            <a:r>
              <a:rPr lang="en" sz="1200">
                <a:solidFill>
                  <a:schemeClr val="accent1"/>
                </a:solidFill>
                <a:latin typeface="Montserrat"/>
                <a:ea typeface="Montserrat"/>
                <a:cs typeface="Montserrat"/>
                <a:sym typeface="Montserrat"/>
              </a:rPr>
              <a:t> This presentation template was created by </a:t>
            </a:r>
            <a:r>
              <a:rPr lang="en" sz="1200" b="1">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accent1"/>
                </a:solidFill>
                <a:latin typeface="Montserrat"/>
                <a:ea typeface="Montserrat"/>
                <a:cs typeface="Montserrat"/>
                <a:sym typeface="Montserrat"/>
              </a:rPr>
              <a:t>, including icons by </a:t>
            </a:r>
            <a:r>
              <a:rPr lang="en" sz="1200" b="1">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accent1"/>
                </a:solidFill>
                <a:latin typeface="Montserrat"/>
                <a:ea typeface="Montserrat"/>
                <a:cs typeface="Montserrat"/>
                <a:sym typeface="Montserrat"/>
              </a:rPr>
              <a:t>, and infographics &amp; images by </a:t>
            </a:r>
            <a:r>
              <a:rPr lang="en" sz="1200" b="1">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500">
              <a:solidFill>
                <a:schemeClr val="accent1"/>
              </a:solidFill>
              <a:latin typeface="Montserrat"/>
              <a:ea typeface="Montserrat"/>
              <a:cs typeface="Montserrat"/>
              <a:sym typeface="Montserrat"/>
            </a:endParaRPr>
          </a:p>
        </p:txBody>
      </p:sp>
      <p:sp>
        <p:nvSpPr>
          <p:cNvPr id="220" name="Google Shape;220;p27"/>
          <p:cNvSpPr txBox="1">
            <a:spLocks noGrp="1"/>
          </p:cNvSpPr>
          <p:nvPr>
            <p:ph type="subTitle" idx="3"/>
          </p:nvPr>
        </p:nvSpPr>
        <p:spPr>
          <a:xfrm>
            <a:off x="1177875" y="4332300"/>
            <a:ext cx="6503400" cy="3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200"/>
              <a:buNone/>
              <a:defRPr sz="1200" b="1">
                <a:solidFill>
                  <a:schemeClr val="accent1"/>
                </a:solidFill>
              </a:defRPr>
            </a:lvl1pPr>
            <a:lvl2pPr lvl="1" algn="ctr" rtl="0">
              <a:spcBef>
                <a:spcPts val="1600"/>
              </a:spcBef>
              <a:spcAft>
                <a:spcPts val="0"/>
              </a:spcAft>
              <a:buClr>
                <a:schemeClr val="accent1"/>
              </a:buClr>
              <a:buSzPts val="1200"/>
              <a:buNone/>
              <a:defRPr sz="1200" b="1">
                <a:solidFill>
                  <a:schemeClr val="accent1"/>
                </a:solidFill>
              </a:defRPr>
            </a:lvl2pPr>
            <a:lvl3pPr lvl="2" algn="ctr" rtl="0">
              <a:spcBef>
                <a:spcPts val="1600"/>
              </a:spcBef>
              <a:spcAft>
                <a:spcPts val="0"/>
              </a:spcAft>
              <a:buClr>
                <a:schemeClr val="accent1"/>
              </a:buClr>
              <a:buSzPts val="1200"/>
              <a:buNone/>
              <a:defRPr sz="1200" b="1">
                <a:solidFill>
                  <a:schemeClr val="accent1"/>
                </a:solidFill>
              </a:defRPr>
            </a:lvl3pPr>
            <a:lvl4pPr lvl="3" algn="ctr" rtl="0">
              <a:spcBef>
                <a:spcPts val="1600"/>
              </a:spcBef>
              <a:spcAft>
                <a:spcPts val="0"/>
              </a:spcAft>
              <a:buClr>
                <a:schemeClr val="accent1"/>
              </a:buClr>
              <a:buSzPts val="1200"/>
              <a:buNone/>
              <a:defRPr sz="1200" b="1">
                <a:solidFill>
                  <a:schemeClr val="accent1"/>
                </a:solidFill>
              </a:defRPr>
            </a:lvl4pPr>
            <a:lvl5pPr lvl="4" algn="ctr" rtl="0">
              <a:spcBef>
                <a:spcPts val="1600"/>
              </a:spcBef>
              <a:spcAft>
                <a:spcPts val="0"/>
              </a:spcAft>
              <a:buClr>
                <a:schemeClr val="accent1"/>
              </a:buClr>
              <a:buSzPts val="1200"/>
              <a:buNone/>
              <a:defRPr sz="1200" b="1">
                <a:solidFill>
                  <a:schemeClr val="accent1"/>
                </a:solidFill>
              </a:defRPr>
            </a:lvl5pPr>
            <a:lvl6pPr lvl="5" algn="ctr" rtl="0">
              <a:spcBef>
                <a:spcPts val="1600"/>
              </a:spcBef>
              <a:spcAft>
                <a:spcPts val="0"/>
              </a:spcAft>
              <a:buClr>
                <a:schemeClr val="accent1"/>
              </a:buClr>
              <a:buSzPts val="1200"/>
              <a:buNone/>
              <a:defRPr sz="1200" b="1">
                <a:solidFill>
                  <a:schemeClr val="accent1"/>
                </a:solidFill>
              </a:defRPr>
            </a:lvl6pPr>
            <a:lvl7pPr lvl="6" algn="ctr" rtl="0">
              <a:spcBef>
                <a:spcPts val="1600"/>
              </a:spcBef>
              <a:spcAft>
                <a:spcPts val="0"/>
              </a:spcAft>
              <a:buClr>
                <a:schemeClr val="accent1"/>
              </a:buClr>
              <a:buSzPts val="1200"/>
              <a:buNone/>
              <a:defRPr sz="1200" b="1">
                <a:solidFill>
                  <a:schemeClr val="accent1"/>
                </a:solidFill>
              </a:defRPr>
            </a:lvl7pPr>
            <a:lvl8pPr lvl="7" algn="ctr" rtl="0">
              <a:spcBef>
                <a:spcPts val="1600"/>
              </a:spcBef>
              <a:spcAft>
                <a:spcPts val="0"/>
              </a:spcAft>
              <a:buClr>
                <a:schemeClr val="accent1"/>
              </a:buClr>
              <a:buSzPts val="1200"/>
              <a:buNone/>
              <a:defRPr sz="1200" b="1">
                <a:solidFill>
                  <a:schemeClr val="accent1"/>
                </a:solidFill>
              </a:defRPr>
            </a:lvl8pPr>
            <a:lvl9pPr lvl="8" algn="ctr" rtl="0">
              <a:spcBef>
                <a:spcPts val="1600"/>
              </a:spcBef>
              <a:spcAft>
                <a:spcPts val="1600"/>
              </a:spcAft>
              <a:buClr>
                <a:schemeClr val="accent1"/>
              </a:buClr>
              <a:buSzPts val="1200"/>
              <a:buNone/>
              <a:defRPr sz="1200" b="1">
                <a:solidFill>
                  <a:schemeClr val="accen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2">
  <p:cSld name="TITLE_ONLY_1">
    <p:bg>
      <p:bgPr>
        <a:noFill/>
        <a:effectLst/>
      </p:bgPr>
    </p:bg>
    <p:spTree>
      <p:nvGrpSpPr>
        <p:cNvPr id="1" name="Shape 221"/>
        <p:cNvGrpSpPr/>
        <p:nvPr/>
      </p:nvGrpSpPr>
      <p:grpSpPr>
        <a:xfrm>
          <a:off x="0" y="0"/>
          <a:ext cx="0" cy="0"/>
          <a:chOff x="0" y="0"/>
          <a:chExt cx="0" cy="0"/>
        </a:xfrm>
      </p:grpSpPr>
      <p:sp>
        <p:nvSpPr>
          <p:cNvPr id="222" name="Google Shape;222;p28"/>
          <p:cNvSpPr/>
          <p:nvPr/>
        </p:nvSpPr>
        <p:spPr>
          <a:xfrm rot="-5400000">
            <a:off x="3597600" y="-3601575"/>
            <a:ext cx="1947000" cy="914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3" name="Google Shape;223;p28"/>
          <p:cNvSpPr txBox="1">
            <a:spLocks noGrp="1"/>
          </p:cNvSpPr>
          <p:nvPr>
            <p:ph type="title"/>
          </p:nvPr>
        </p:nvSpPr>
        <p:spPr>
          <a:xfrm>
            <a:off x="629424" y="318095"/>
            <a:ext cx="1979700" cy="1290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bullets points">
  <p:cSld name="TITLE_ONLY_1_2">
    <p:bg>
      <p:bgPr>
        <a:noFill/>
        <a:effectLst/>
      </p:bgPr>
    </p:bg>
    <p:spTree>
      <p:nvGrpSpPr>
        <p:cNvPr id="1" name="Shape 224"/>
        <p:cNvGrpSpPr/>
        <p:nvPr/>
      </p:nvGrpSpPr>
      <p:grpSpPr>
        <a:xfrm>
          <a:off x="0" y="0"/>
          <a:ext cx="0" cy="0"/>
          <a:chOff x="0" y="0"/>
          <a:chExt cx="0" cy="0"/>
        </a:xfrm>
      </p:grpSpPr>
      <p:sp>
        <p:nvSpPr>
          <p:cNvPr id="225" name="Google Shape;225;p29"/>
          <p:cNvSpPr/>
          <p:nvPr/>
        </p:nvSpPr>
        <p:spPr>
          <a:xfrm rot="-5400000">
            <a:off x="-383250" y="383250"/>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6" name="Google Shape;226;p29"/>
          <p:cNvSpPr txBox="1">
            <a:spLocks noGrp="1"/>
          </p:cNvSpPr>
          <p:nvPr>
            <p:ph type="title"/>
          </p:nvPr>
        </p:nvSpPr>
        <p:spPr>
          <a:xfrm>
            <a:off x="629838" y="316210"/>
            <a:ext cx="7699200" cy="639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4000"/>
              <a:buNone/>
              <a:defRPr>
                <a:solidFill>
                  <a:schemeClr val="accent4"/>
                </a:solidFill>
              </a:defRPr>
            </a:lvl1pPr>
            <a:lvl2pPr lvl="1" rtl="0">
              <a:spcBef>
                <a:spcPts val="0"/>
              </a:spcBef>
              <a:spcAft>
                <a:spcPts val="0"/>
              </a:spcAft>
              <a:buClr>
                <a:schemeClr val="accent4"/>
              </a:buClr>
              <a:buSzPts val="4000"/>
              <a:buNone/>
              <a:defRPr>
                <a:solidFill>
                  <a:schemeClr val="accent4"/>
                </a:solidFill>
              </a:defRPr>
            </a:lvl2pPr>
            <a:lvl3pPr lvl="2" rtl="0">
              <a:spcBef>
                <a:spcPts val="0"/>
              </a:spcBef>
              <a:spcAft>
                <a:spcPts val="0"/>
              </a:spcAft>
              <a:buClr>
                <a:schemeClr val="accent4"/>
              </a:buClr>
              <a:buSzPts val="4000"/>
              <a:buNone/>
              <a:defRPr>
                <a:solidFill>
                  <a:schemeClr val="accent4"/>
                </a:solidFill>
              </a:defRPr>
            </a:lvl3pPr>
            <a:lvl4pPr lvl="3" rtl="0">
              <a:spcBef>
                <a:spcPts val="0"/>
              </a:spcBef>
              <a:spcAft>
                <a:spcPts val="0"/>
              </a:spcAft>
              <a:buClr>
                <a:schemeClr val="accent4"/>
              </a:buClr>
              <a:buSzPts val="4000"/>
              <a:buNone/>
              <a:defRPr>
                <a:solidFill>
                  <a:schemeClr val="accent4"/>
                </a:solidFill>
              </a:defRPr>
            </a:lvl4pPr>
            <a:lvl5pPr lvl="4" rtl="0">
              <a:spcBef>
                <a:spcPts val="0"/>
              </a:spcBef>
              <a:spcAft>
                <a:spcPts val="0"/>
              </a:spcAft>
              <a:buClr>
                <a:schemeClr val="accent4"/>
              </a:buClr>
              <a:buSzPts val="4000"/>
              <a:buNone/>
              <a:defRPr>
                <a:solidFill>
                  <a:schemeClr val="accent4"/>
                </a:solidFill>
              </a:defRPr>
            </a:lvl5pPr>
            <a:lvl6pPr lvl="5" rtl="0">
              <a:spcBef>
                <a:spcPts val="0"/>
              </a:spcBef>
              <a:spcAft>
                <a:spcPts val="0"/>
              </a:spcAft>
              <a:buClr>
                <a:schemeClr val="accent4"/>
              </a:buClr>
              <a:buSzPts val="4000"/>
              <a:buNone/>
              <a:defRPr>
                <a:solidFill>
                  <a:schemeClr val="accent4"/>
                </a:solidFill>
              </a:defRPr>
            </a:lvl6pPr>
            <a:lvl7pPr lvl="6" rtl="0">
              <a:spcBef>
                <a:spcPts val="0"/>
              </a:spcBef>
              <a:spcAft>
                <a:spcPts val="0"/>
              </a:spcAft>
              <a:buClr>
                <a:schemeClr val="accent4"/>
              </a:buClr>
              <a:buSzPts val="4000"/>
              <a:buNone/>
              <a:defRPr>
                <a:solidFill>
                  <a:schemeClr val="accent4"/>
                </a:solidFill>
              </a:defRPr>
            </a:lvl7pPr>
            <a:lvl8pPr lvl="7" rtl="0">
              <a:spcBef>
                <a:spcPts val="0"/>
              </a:spcBef>
              <a:spcAft>
                <a:spcPts val="0"/>
              </a:spcAft>
              <a:buClr>
                <a:schemeClr val="accent4"/>
              </a:buClr>
              <a:buSzPts val="4000"/>
              <a:buNone/>
              <a:defRPr>
                <a:solidFill>
                  <a:schemeClr val="accent4"/>
                </a:solidFill>
              </a:defRPr>
            </a:lvl8pPr>
            <a:lvl9pPr lvl="8" rtl="0">
              <a:spcBef>
                <a:spcPts val="0"/>
              </a:spcBef>
              <a:spcAft>
                <a:spcPts val="0"/>
              </a:spcAft>
              <a:buClr>
                <a:schemeClr val="accent4"/>
              </a:buClr>
              <a:buSzPts val="4000"/>
              <a:buNone/>
              <a:defRPr>
                <a:solidFill>
                  <a:schemeClr val="accent4"/>
                </a:solidFill>
              </a:defRPr>
            </a:lvl9pPr>
          </a:lstStyle>
          <a:p>
            <a:endParaRPr/>
          </a:p>
        </p:txBody>
      </p:sp>
      <p:sp>
        <p:nvSpPr>
          <p:cNvPr id="227" name="Google Shape;227;p29"/>
          <p:cNvSpPr txBox="1">
            <a:spLocks noGrp="1"/>
          </p:cNvSpPr>
          <p:nvPr>
            <p:ph type="subTitle" idx="1"/>
          </p:nvPr>
        </p:nvSpPr>
        <p:spPr>
          <a:xfrm>
            <a:off x="1454075" y="1386950"/>
            <a:ext cx="6968100" cy="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500"/>
              <a:buNone/>
              <a:defRPr sz="1200" b="1">
                <a:solidFill>
                  <a:schemeClr val="accent4"/>
                </a:solidFill>
              </a:defRPr>
            </a:lvl1pPr>
            <a:lvl2pPr lvl="1" rtl="0">
              <a:spcBef>
                <a:spcPts val="0"/>
              </a:spcBef>
              <a:spcAft>
                <a:spcPts val="0"/>
              </a:spcAft>
              <a:buClr>
                <a:schemeClr val="accent4"/>
              </a:buClr>
              <a:buSzPts val="1500"/>
              <a:buNone/>
              <a:defRPr>
                <a:solidFill>
                  <a:schemeClr val="accent4"/>
                </a:solidFill>
              </a:defRPr>
            </a:lvl2pPr>
            <a:lvl3pPr lvl="2" rtl="0">
              <a:spcBef>
                <a:spcPts val="1600"/>
              </a:spcBef>
              <a:spcAft>
                <a:spcPts val="0"/>
              </a:spcAft>
              <a:buClr>
                <a:schemeClr val="accent4"/>
              </a:buClr>
              <a:buSzPts val="1500"/>
              <a:buNone/>
              <a:defRPr>
                <a:solidFill>
                  <a:schemeClr val="accent4"/>
                </a:solidFill>
              </a:defRPr>
            </a:lvl3pPr>
            <a:lvl4pPr lvl="3" rtl="0">
              <a:spcBef>
                <a:spcPts val="1600"/>
              </a:spcBef>
              <a:spcAft>
                <a:spcPts val="0"/>
              </a:spcAft>
              <a:buClr>
                <a:schemeClr val="accent4"/>
              </a:buClr>
              <a:buSzPts val="1500"/>
              <a:buNone/>
              <a:defRPr>
                <a:solidFill>
                  <a:schemeClr val="accent4"/>
                </a:solidFill>
              </a:defRPr>
            </a:lvl4pPr>
            <a:lvl5pPr lvl="4" rtl="0">
              <a:spcBef>
                <a:spcPts val="1600"/>
              </a:spcBef>
              <a:spcAft>
                <a:spcPts val="0"/>
              </a:spcAft>
              <a:buClr>
                <a:schemeClr val="accent4"/>
              </a:buClr>
              <a:buSzPts val="1500"/>
              <a:buNone/>
              <a:defRPr>
                <a:solidFill>
                  <a:schemeClr val="accent4"/>
                </a:solidFill>
              </a:defRPr>
            </a:lvl5pPr>
            <a:lvl6pPr lvl="5" rtl="0">
              <a:spcBef>
                <a:spcPts val="1600"/>
              </a:spcBef>
              <a:spcAft>
                <a:spcPts val="0"/>
              </a:spcAft>
              <a:buClr>
                <a:schemeClr val="accent4"/>
              </a:buClr>
              <a:buSzPts val="1500"/>
              <a:buNone/>
              <a:defRPr>
                <a:solidFill>
                  <a:schemeClr val="accent4"/>
                </a:solidFill>
              </a:defRPr>
            </a:lvl6pPr>
            <a:lvl7pPr lvl="6" rtl="0">
              <a:spcBef>
                <a:spcPts val="1600"/>
              </a:spcBef>
              <a:spcAft>
                <a:spcPts val="0"/>
              </a:spcAft>
              <a:buClr>
                <a:schemeClr val="accent4"/>
              </a:buClr>
              <a:buSzPts val="1500"/>
              <a:buNone/>
              <a:defRPr>
                <a:solidFill>
                  <a:schemeClr val="accent4"/>
                </a:solidFill>
              </a:defRPr>
            </a:lvl7pPr>
            <a:lvl8pPr lvl="7" rtl="0">
              <a:spcBef>
                <a:spcPts val="1600"/>
              </a:spcBef>
              <a:spcAft>
                <a:spcPts val="0"/>
              </a:spcAft>
              <a:buClr>
                <a:schemeClr val="accent4"/>
              </a:buClr>
              <a:buSzPts val="1500"/>
              <a:buNone/>
              <a:defRPr>
                <a:solidFill>
                  <a:schemeClr val="accent4"/>
                </a:solidFill>
              </a:defRPr>
            </a:lvl8pPr>
            <a:lvl9pPr lvl="8" rtl="0">
              <a:spcBef>
                <a:spcPts val="1600"/>
              </a:spcBef>
              <a:spcAft>
                <a:spcPts val="1600"/>
              </a:spcAft>
              <a:buClr>
                <a:schemeClr val="accent4"/>
              </a:buClr>
              <a:buSzPts val="1500"/>
              <a:buNone/>
              <a:defRPr>
                <a:solidFill>
                  <a:schemeClr val="accent4"/>
                </a:solidFill>
              </a:defRPr>
            </a:lvl9pPr>
          </a:lstStyle>
          <a:p>
            <a:endParaRPr/>
          </a:p>
        </p:txBody>
      </p:sp>
      <p:sp>
        <p:nvSpPr>
          <p:cNvPr id="228" name="Google Shape;228;p29"/>
          <p:cNvSpPr txBox="1">
            <a:spLocks noGrp="1"/>
          </p:cNvSpPr>
          <p:nvPr>
            <p:ph type="body" idx="2"/>
          </p:nvPr>
        </p:nvSpPr>
        <p:spPr>
          <a:xfrm>
            <a:off x="1458036" y="1756000"/>
            <a:ext cx="6968100" cy="2858100"/>
          </a:xfrm>
          <a:prstGeom prst="rect">
            <a:avLst/>
          </a:prstGeom>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accent1"/>
              </a:buClr>
              <a:buSzPts val="1500"/>
              <a:buChar char="●"/>
              <a:defRPr sz="1200">
                <a:solidFill>
                  <a:schemeClr val="accent4"/>
                </a:solidFill>
              </a:defRPr>
            </a:lvl1pPr>
            <a:lvl2pPr marL="914400" lvl="1" indent="-323850">
              <a:spcBef>
                <a:spcPts val="100"/>
              </a:spcBef>
              <a:spcAft>
                <a:spcPts val="0"/>
              </a:spcAft>
              <a:buClr>
                <a:schemeClr val="accent1"/>
              </a:buClr>
              <a:buSzPts val="1500"/>
              <a:buChar char="○"/>
              <a:defRPr>
                <a:solidFill>
                  <a:schemeClr val="accent4"/>
                </a:solidFill>
              </a:defRPr>
            </a:lvl2pPr>
            <a:lvl3pPr marL="1371600" lvl="2" indent="-323850">
              <a:spcBef>
                <a:spcPts val="1600"/>
              </a:spcBef>
              <a:spcAft>
                <a:spcPts val="0"/>
              </a:spcAft>
              <a:buClr>
                <a:schemeClr val="accent1"/>
              </a:buClr>
              <a:buSzPts val="1500"/>
              <a:buChar char="■"/>
              <a:defRPr>
                <a:solidFill>
                  <a:schemeClr val="accent4"/>
                </a:solidFill>
              </a:defRPr>
            </a:lvl3pPr>
            <a:lvl4pPr marL="1828800" lvl="3" indent="-323850">
              <a:spcBef>
                <a:spcPts val="1600"/>
              </a:spcBef>
              <a:spcAft>
                <a:spcPts val="0"/>
              </a:spcAft>
              <a:buClr>
                <a:schemeClr val="accent1"/>
              </a:buClr>
              <a:buSzPts val="1500"/>
              <a:buChar char="●"/>
              <a:defRPr>
                <a:solidFill>
                  <a:schemeClr val="accent4"/>
                </a:solidFill>
              </a:defRPr>
            </a:lvl4pPr>
            <a:lvl5pPr marL="2286000" lvl="4" indent="-323850">
              <a:spcBef>
                <a:spcPts val="1600"/>
              </a:spcBef>
              <a:spcAft>
                <a:spcPts val="0"/>
              </a:spcAft>
              <a:buClr>
                <a:schemeClr val="accent1"/>
              </a:buClr>
              <a:buSzPts val="1500"/>
              <a:buChar char="○"/>
              <a:defRPr>
                <a:solidFill>
                  <a:schemeClr val="accent4"/>
                </a:solidFill>
              </a:defRPr>
            </a:lvl5pPr>
            <a:lvl6pPr marL="2743200" lvl="5" indent="-323850">
              <a:spcBef>
                <a:spcPts val="1600"/>
              </a:spcBef>
              <a:spcAft>
                <a:spcPts val="0"/>
              </a:spcAft>
              <a:buClr>
                <a:schemeClr val="accent1"/>
              </a:buClr>
              <a:buSzPts val="1500"/>
              <a:buChar char="■"/>
              <a:defRPr>
                <a:solidFill>
                  <a:schemeClr val="accent4"/>
                </a:solidFill>
              </a:defRPr>
            </a:lvl6pPr>
            <a:lvl7pPr marL="3200400" lvl="6" indent="-323850">
              <a:spcBef>
                <a:spcPts val="1600"/>
              </a:spcBef>
              <a:spcAft>
                <a:spcPts val="0"/>
              </a:spcAft>
              <a:buClr>
                <a:schemeClr val="accent1"/>
              </a:buClr>
              <a:buSzPts val="1500"/>
              <a:buChar char="●"/>
              <a:defRPr>
                <a:solidFill>
                  <a:schemeClr val="accent4"/>
                </a:solidFill>
              </a:defRPr>
            </a:lvl7pPr>
            <a:lvl8pPr marL="3657600" lvl="7" indent="-323850">
              <a:spcBef>
                <a:spcPts val="1600"/>
              </a:spcBef>
              <a:spcAft>
                <a:spcPts val="0"/>
              </a:spcAft>
              <a:buClr>
                <a:schemeClr val="accent1"/>
              </a:buClr>
              <a:buSzPts val="1500"/>
              <a:buChar char="○"/>
              <a:defRPr>
                <a:solidFill>
                  <a:schemeClr val="accent4"/>
                </a:solidFill>
              </a:defRPr>
            </a:lvl8pPr>
            <a:lvl9pPr marL="4114800" lvl="8" indent="-323850">
              <a:spcBef>
                <a:spcPts val="1600"/>
              </a:spcBef>
              <a:spcAft>
                <a:spcPts val="1600"/>
              </a:spcAft>
              <a:buClr>
                <a:schemeClr val="accent1"/>
              </a:buClr>
              <a:buSzPts val="1500"/>
              <a:buChar char="■"/>
              <a:defRPr>
                <a:solidFill>
                  <a:schemeClr val="accent4"/>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
    <p:bg>
      <p:bgPr>
        <a:noFill/>
        <a:effectLst/>
      </p:bgPr>
    </p:bg>
    <p:spTree>
      <p:nvGrpSpPr>
        <p:cNvPr id="1" name="Shape 229"/>
        <p:cNvGrpSpPr/>
        <p:nvPr/>
      </p:nvGrpSpPr>
      <p:grpSpPr>
        <a:xfrm>
          <a:off x="0" y="0"/>
          <a:ext cx="0" cy="0"/>
          <a:chOff x="0" y="0"/>
          <a:chExt cx="0" cy="0"/>
        </a:xfrm>
      </p:grpSpPr>
      <p:sp>
        <p:nvSpPr>
          <p:cNvPr id="230" name="Google Shape;230;p30"/>
          <p:cNvSpPr/>
          <p:nvPr/>
        </p:nvSpPr>
        <p:spPr>
          <a:xfrm rot="-5400000">
            <a:off x="3597600" y="-3601575"/>
            <a:ext cx="1947000" cy="914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no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19391" y="315111"/>
            <a:ext cx="7699200" cy="639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a:solidFill>
                  <a:schemeClr val="accent1"/>
                </a:solidFill>
              </a:defRPr>
            </a:lvl1pPr>
            <a:lvl2pPr lvl="1" rtl="0">
              <a:spcBef>
                <a:spcPts val="0"/>
              </a:spcBef>
              <a:spcAft>
                <a:spcPts val="0"/>
              </a:spcAft>
              <a:buClr>
                <a:schemeClr val="accent1"/>
              </a:buClr>
              <a:buSzPts val="4000"/>
              <a:buNone/>
              <a:defRPr>
                <a:solidFill>
                  <a:schemeClr val="accent1"/>
                </a:solidFill>
              </a:defRPr>
            </a:lvl2pPr>
            <a:lvl3pPr lvl="2" rtl="0">
              <a:spcBef>
                <a:spcPts val="0"/>
              </a:spcBef>
              <a:spcAft>
                <a:spcPts val="0"/>
              </a:spcAft>
              <a:buClr>
                <a:schemeClr val="accent1"/>
              </a:buClr>
              <a:buSzPts val="4000"/>
              <a:buNone/>
              <a:defRPr>
                <a:solidFill>
                  <a:schemeClr val="accent1"/>
                </a:solidFill>
              </a:defRPr>
            </a:lvl3pPr>
            <a:lvl4pPr lvl="3" rtl="0">
              <a:spcBef>
                <a:spcPts val="0"/>
              </a:spcBef>
              <a:spcAft>
                <a:spcPts val="0"/>
              </a:spcAft>
              <a:buClr>
                <a:schemeClr val="accent1"/>
              </a:buClr>
              <a:buSzPts val="4000"/>
              <a:buNone/>
              <a:defRPr>
                <a:solidFill>
                  <a:schemeClr val="accent1"/>
                </a:solidFill>
              </a:defRPr>
            </a:lvl4pPr>
            <a:lvl5pPr lvl="4" rtl="0">
              <a:spcBef>
                <a:spcPts val="0"/>
              </a:spcBef>
              <a:spcAft>
                <a:spcPts val="0"/>
              </a:spcAft>
              <a:buClr>
                <a:schemeClr val="accent1"/>
              </a:buClr>
              <a:buSzPts val="4000"/>
              <a:buNone/>
              <a:defRPr>
                <a:solidFill>
                  <a:schemeClr val="accent1"/>
                </a:solidFill>
              </a:defRPr>
            </a:lvl5pPr>
            <a:lvl6pPr lvl="5" rtl="0">
              <a:spcBef>
                <a:spcPts val="0"/>
              </a:spcBef>
              <a:spcAft>
                <a:spcPts val="0"/>
              </a:spcAft>
              <a:buClr>
                <a:schemeClr val="accent1"/>
              </a:buClr>
              <a:buSzPts val="4000"/>
              <a:buNone/>
              <a:defRPr>
                <a:solidFill>
                  <a:schemeClr val="accent1"/>
                </a:solidFill>
              </a:defRPr>
            </a:lvl6pPr>
            <a:lvl7pPr lvl="6" rtl="0">
              <a:spcBef>
                <a:spcPts val="0"/>
              </a:spcBef>
              <a:spcAft>
                <a:spcPts val="0"/>
              </a:spcAft>
              <a:buClr>
                <a:schemeClr val="accent1"/>
              </a:buClr>
              <a:buSzPts val="4000"/>
              <a:buNone/>
              <a:defRPr>
                <a:solidFill>
                  <a:schemeClr val="accent1"/>
                </a:solidFill>
              </a:defRPr>
            </a:lvl7pPr>
            <a:lvl8pPr lvl="7" rtl="0">
              <a:spcBef>
                <a:spcPts val="0"/>
              </a:spcBef>
              <a:spcAft>
                <a:spcPts val="0"/>
              </a:spcAft>
              <a:buClr>
                <a:schemeClr val="accent1"/>
              </a:buClr>
              <a:buSzPts val="4000"/>
              <a:buNone/>
              <a:defRPr>
                <a:solidFill>
                  <a:schemeClr val="accent1"/>
                </a:solidFill>
              </a:defRPr>
            </a:lvl8pPr>
            <a:lvl9pPr lvl="8" rtl="0">
              <a:spcBef>
                <a:spcPts val="0"/>
              </a:spcBef>
              <a:spcAft>
                <a:spcPts val="0"/>
              </a:spcAft>
              <a:buClr>
                <a:schemeClr val="accent1"/>
              </a:buClr>
              <a:buSzPts val="4000"/>
              <a:buNone/>
              <a:defRPr>
                <a:solidFill>
                  <a:schemeClr val="accent1"/>
                </a:solidFill>
              </a:defRPr>
            </a:lvl9pPr>
          </a:lstStyle>
          <a:p>
            <a:endParaRPr/>
          </a:p>
        </p:txBody>
      </p:sp>
      <p:sp>
        <p:nvSpPr>
          <p:cNvPr id="17" name="Google Shape;17;p4"/>
          <p:cNvSpPr txBox="1">
            <a:spLocks noGrp="1"/>
          </p:cNvSpPr>
          <p:nvPr>
            <p:ph type="subTitle" idx="1"/>
          </p:nvPr>
        </p:nvSpPr>
        <p:spPr>
          <a:xfrm>
            <a:off x="625121" y="1089715"/>
            <a:ext cx="7802100" cy="304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200"/>
              <a:buFont typeface="Livvic"/>
              <a:buAutoNum type="arabicPeriod"/>
              <a:defRPr sz="1200">
                <a:solidFill>
                  <a:schemeClr val="accent1"/>
                </a:solidFill>
              </a:defRPr>
            </a:lvl1pPr>
            <a:lvl2pPr lvl="1" rtl="0">
              <a:spcBef>
                <a:spcPts val="1600"/>
              </a:spcBef>
              <a:spcAft>
                <a:spcPts val="0"/>
              </a:spcAft>
              <a:buClr>
                <a:schemeClr val="accent1"/>
              </a:buClr>
              <a:buSzPts val="1200"/>
              <a:buFont typeface="Roboto Condensed Light"/>
              <a:buAutoNum type="alphaLcPeriod"/>
              <a:defRPr>
                <a:solidFill>
                  <a:schemeClr val="accent1"/>
                </a:solidFill>
              </a:defRPr>
            </a:lvl2pPr>
            <a:lvl3pPr lvl="2" rtl="0">
              <a:spcBef>
                <a:spcPts val="1600"/>
              </a:spcBef>
              <a:spcAft>
                <a:spcPts val="0"/>
              </a:spcAft>
              <a:buClr>
                <a:schemeClr val="accent1"/>
              </a:buClr>
              <a:buSzPts val="1200"/>
              <a:buFont typeface="Roboto Condensed Light"/>
              <a:buAutoNum type="romanLcPeriod"/>
              <a:defRPr>
                <a:solidFill>
                  <a:schemeClr val="accent1"/>
                </a:solidFill>
              </a:defRPr>
            </a:lvl3pPr>
            <a:lvl4pPr lvl="3" rtl="0">
              <a:spcBef>
                <a:spcPts val="1600"/>
              </a:spcBef>
              <a:spcAft>
                <a:spcPts val="0"/>
              </a:spcAft>
              <a:buClr>
                <a:schemeClr val="accent1"/>
              </a:buClr>
              <a:buSzPts val="1200"/>
              <a:buFont typeface="Roboto Condensed Light"/>
              <a:buAutoNum type="arabicPeriod"/>
              <a:defRPr>
                <a:solidFill>
                  <a:schemeClr val="accent1"/>
                </a:solidFill>
              </a:defRPr>
            </a:lvl4pPr>
            <a:lvl5pPr lvl="4" rtl="0">
              <a:spcBef>
                <a:spcPts val="1600"/>
              </a:spcBef>
              <a:spcAft>
                <a:spcPts val="0"/>
              </a:spcAft>
              <a:buClr>
                <a:schemeClr val="accent1"/>
              </a:buClr>
              <a:buSzPts val="1200"/>
              <a:buFont typeface="Roboto Condensed Light"/>
              <a:buAutoNum type="alphaLcPeriod"/>
              <a:defRPr>
                <a:solidFill>
                  <a:schemeClr val="accent1"/>
                </a:solidFill>
              </a:defRPr>
            </a:lvl5pPr>
            <a:lvl6pPr lvl="5" rtl="0">
              <a:spcBef>
                <a:spcPts val="1600"/>
              </a:spcBef>
              <a:spcAft>
                <a:spcPts val="0"/>
              </a:spcAft>
              <a:buClr>
                <a:schemeClr val="accent1"/>
              </a:buClr>
              <a:buSzPts val="1200"/>
              <a:buFont typeface="Roboto Condensed Light"/>
              <a:buAutoNum type="romanLcPeriod"/>
              <a:defRPr>
                <a:solidFill>
                  <a:schemeClr val="accent1"/>
                </a:solidFill>
              </a:defRPr>
            </a:lvl6pPr>
            <a:lvl7pPr lvl="6" rtl="0">
              <a:spcBef>
                <a:spcPts val="1600"/>
              </a:spcBef>
              <a:spcAft>
                <a:spcPts val="0"/>
              </a:spcAft>
              <a:buClr>
                <a:schemeClr val="accent1"/>
              </a:buClr>
              <a:buSzPts val="1200"/>
              <a:buFont typeface="Roboto Condensed Light"/>
              <a:buAutoNum type="arabicPeriod"/>
              <a:defRPr>
                <a:solidFill>
                  <a:schemeClr val="accent1"/>
                </a:solidFill>
              </a:defRPr>
            </a:lvl7pPr>
            <a:lvl8pPr lvl="7" rtl="0">
              <a:spcBef>
                <a:spcPts val="1600"/>
              </a:spcBef>
              <a:spcAft>
                <a:spcPts val="0"/>
              </a:spcAft>
              <a:buClr>
                <a:schemeClr val="accent1"/>
              </a:buClr>
              <a:buSzPts val="1200"/>
              <a:buFont typeface="Roboto Condensed Light"/>
              <a:buAutoNum type="alphaLcPeriod"/>
              <a:defRPr>
                <a:solidFill>
                  <a:schemeClr val="accent1"/>
                </a:solidFill>
              </a:defRPr>
            </a:lvl8pPr>
            <a:lvl9pPr lvl="8" rtl="0">
              <a:spcBef>
                <a:spcPts val="1600"/>
              </a:spcBef>
              <a:spcAft>
                <a:spcPts val="1600"/>
              </a:spcAft>
              <a:buClr>
                <a:schemeClr val="accent1"/>
              </a:buClr>
              <a:buSzPts val="1200"/>
              <a:buFont typeface="Roboto Condensed Light"/>
              <a:buAutoNum type="romanLcPeriod"/>
              <a:defRPr>
                <a:solidFill>
                  <a:schemeClr val="accen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1">
    <p:bg>
      <p:bgPr>
        <a:noFill/>
        <a:effectLst/>
      </p:bgPr>
    </p:bg>
    <p:spTree>
      <p:nvGrpSpPr>
        <p:cNvPr id="1" name="Shape 231"/>
        <p:cNvGrpSpPr/>
        <p:nvPr/>
      </p:nvGrpSpPr>
      <p:grpSpPr>
        <a:xfrm>
          <a:off x="0" y="0"/>
          <a:ext cx="0" cy="0"/>
          <a:chOff x="0" y="0"/>
          <a:chExt cx="0" cy="0"/>
        </a:xfrm>
      </p:grpSpPr>
      <p:sp>
        <p:nvSpPr>
          <p:cNvPr id="232" name="Google Shape;232;p31"/>
          <p:cNvSpPr/>
          <p:nvPr/>
        </p:nvSpPr>
        <p:spPr>
          <a:xfrm rot="-5400000">
            <a:off x="4280850" y="285475"/>
            <a:ext cx="5152500" cy="4573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CUSTOM_2">
    <p:bg>
      <p:bgPr>
        <a:noFill/>
        <a:effectLst/>
      </p:bgPr>
    </p:bg>
    <p:spTree>
      <p:nvGrpSpPr>
        <p:cNvPr id="1" name="Shape 233"/>
        <p:cNvGrpSpPr/>
        <p:nvPr/>
      </p:nvGrpSpPr>
      <p:grpSpPr>
        <a:xfrm>
          <a:off x="0" y="0"/>
          <a:ext cx="0" cy="0"/>
          <a:chOff x="0" y="0"/>
          <a:chExt cx="0" cy="0"/>
        </a:xfrm>
      </p:grpSpPr>
      <p:sp>
        <p:nvSpPr>
          <p:cNvPr id="234" name="Google Shape;234;p32"/>
          <p:cNvSpPr/>
          <p:nvPr/>
        </p:nvSpPr>
        <p:spPr>
          <a:xfrm rot="-5400000">
            <a:off x="-383250" y="383250"/>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5" name="Google Shape;235;p32"/>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dos columnas" type="twoColTx">
  <p:cSld name="TITLE_AND_TWO_COLUMNS">
    <p:bg>
      <p:bgPr>
        <a:noFill/>
        <a:effectLst/>
      </p:bgPr>
    </p:bg>
    <p:spTree>
      <p:nvGrpSpPr>
        <p:cNvPr id="1" name="Shape 18"/>
        <p:cNvGrpSpPr/>
        <p:nvPr/>
      </p:nvGrpSpPr>
      <p:grpSpPr>
        <a:xfrm>
          <a:off x="0" y="0"/>
          <a:ext cx="0" cy="0"/>
          <a:chOff x="0" y="0"/>
          <a:chExt cx="0" cy="0"/>
        </a:xfrm>
      </p:grpSpPr>
      <p:sp>
        <p:nvSpPr>
          <p:cNvPr id="19" name="Google Shape;19;p5"/>
          <p:cNvSpPr/>
          <p:nvPr/>
        </p:nvSpPr>
        <p:spPr>
          <a:xfrm rot="-5400000">
            <a:off x="-383250" y="383253"/>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 name="Google Shape;20;p5"/>
          <p:cNvSpPr txBox="1">
            <a:spLocks noGrp="1"/>
          </p:cNvSpPr>
          <p:nvPr>
            <p:ph type="title"/>
          </p:nvPr>
        </p:nvSpPr>
        <p:spPr>
          <a:xfrm>
            <a:off x="618324" y="319145"/>
            <a:ext cx="2711400" cy="11061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 name="Google Shape;21;p5"/>
          <p:cNvSpPr txBox="1">
            <a:spLocks noGrp="1"/>
          </p:cNvSpPr>
          <p:nvPr>
            <p:ph type="subTitle" idx="1"/>
          </p:nvPr>
        </p:nvSpPr>
        <p:spPr>
          <a:xfrm>
            <a:off x="4156017" y="3002139"/>
            <a:ext cx="2660700" cy="463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22" name="Google Shape;22;p5"/>
          <p:cNvSpPr txBox="1">
            <a:spLocks noGrp="1"/>
          </p:cNvSpPr>
          <p:nvPr>
            <p:ph type="subTitle" idx="2"/>
          </p:nvPr>
        </p:nvSpPr>
        <p:spPr>
          <a:xfrm>
            <a:off x="5760925" y="1127681"/>
            <a:ext cx="2660700" cy="463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500"/>
              <a:buNone/>
              <a:defRPr sz="1700" b="1">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a:solidFill>
                  <a:schemeClr val="accent1"/>
                </a:solidFill>
              </a:defRPr>
            </a:lvl3pPr>
            <a:lvl4pPr lvl="3" rtl="0">
              <a:spcBef>
                <a:spcPts val="1600"/>
              </a:spcBef>
              <a:spcAft>
                <a:spcPts val="0"/>
              </a:spcAft>
              <a:buClr>
                <a:schemeClr val="accent1"/>
              </a:buClr>
              <a:buSzPts val="1500"/>
              <a:buNone/>
              <a:defRPr>
                <a:solidFill>
                  <a:schemeClr val="accent1"/>
                </a:solidFill>
              </a:defRPr>
            </a:lvl4pPr>
            <a:lvl5pPr lvl="4" rtl="0">
              <a:spcBef>
                <a:spcPts val="1600"/>
              </a:spcBef>
              <a:spcAft>
                <a:spcPts val="0"/>
              </a:spcAft>
              <a:buClr>
                <a:schemeClr val="accent1"/>
              </a:buClr>
              <a:buSzPts val="1500"/>
              <a:buNone/>
              <a:defRPr>
                <a:solidFill>
                  <a:schemeClr val="accent1"/>
                </a:solidFill>
              </a:defRPr>
            </a:lvl5pPr>
            <a:lvl6pPr lvl="5" rtl="0">
              <a:spcBef>
                <a:spcPts val="1600"/>
              </a:spcBef>
              <a:spcAft>
                <a:spcPts val="0"/>
              </a:spcAft>
              <a:buClr>
                <a:schemeClr val="accent1"/>
              </a:buClr>
              <a:buSzPts val="1500"/>
              <a:buNone/>
              <a:defRPr>
                <a:solidFill>
                  <a:schemeClr val="accent1"/>
                </a:solidFill>
              </a:defRPr>
            </a:lvl6pPr>
            <a:lvl7pPr lvl="6" rtl="0">
              <a:spcBef>
                <a:spcPts val="1600"/>
              </a:spcBef>
              <a:spcAft>
                <a:spcPts val="0"/>
              </a:spcAft>
              <a:buClr>
                <a:schemeClr val="accent1"/>
              </a:buClr>
              <a:buSzPts val="1500"/>
              <a:buNone/>
              <a:defRPr>
                <a:solidFill>
                  <a:schemeClr val="accent1"/>
                </a:solidFill>
              </a:defRPr>
            </a:lvl7pPr>
            <a:lvl8pPr lvl="7" rtl="0">
              <a:spcBef>
                <a:spcPts val="1600"/>
              </a:spcBef>
              <a:spcAft>
                <a:spcPts val="0"/>
              </a:spcAft>
              <a:buClr>
                <a:schemeClr val="accent1"/>
              </a:buClr>
              <a:buSzPts val="1500"/>
              <a:buNone/>
              <a:defRPr>
                <a:solidFill>
                  <a:schemeClr val="accent1"/>
                </a:solidFill>
              </a:defRPr>
            </a:lvl8pPr>
            <a:lvl9pPr lvl="8" rtl="0">
              <a:spcBef>
                <a:spcPts val="1600"/>
              </a:spcBef>
              <a:spcAft>
                <a:spcPts val="1600"/>
              </a:spcAft>
              <a:buClr>
                <a:schemeClr val="accent1"/>
              </a:buClr>
              <a:buSzPts val="1500"/>
              <a:buNone/>
              <a:defRPr>
                <a:solidFill>
                  <a:schemeClr val="accent1"/>
                </a:solidFill>
              </a:defRPr>
            </a:lvl9pPr>
          </a:lstStyle>
          <a:p>
            <a:endParaRPr/>
          </a:p>
        </p:txBody>
      </p:sp>
      <p:sp>
        <p:nvSpPr>
          <p:cNvPr id="23" name="Google Shape;23;p5"/>
          <p:cNvSpPr txBox="1">
            <a:spLocks noGrp="1"/>
          </p:cNvSpPr>
          <p:nvPr>
            <p:ph type="subTitle" idx="3"/>
          </p:nvPr>
        </p:nvSpPr>
        <p:spPr>
          <a:xfrm>
            <a:off x="4156017" y="3322812"/>
            <a:ext cx="2660700" cy="72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sz="1500">
                <a:solidFill>
                  <a:schemeClr val="accent1"/>
                </a:solidFill>
              </a:defRPr>
            </a:lvl3pPr>
            <a:lvl4pPr lvl="3" rtl="0">
              <a:spcBef>
                <a:spcPts val="1600"/>
              </a:spcBef>
              <a:spcAft>
                <a:spcPts val="0"/>
              </a:spcAft>
              <a:buClr>
                <a:schemeClr val="accent1"/>
              </a:buClr>
              <a:buSzPts val="1500"/>
              <a:buNone/>
              <a:defRPr sz="1500">
                <a:solidFill>
                  <a:schemeClr val="accent1"/>
                </a:solidFill>
              </a:defRPr>
            </a:lvl4pPr>
            <a:lvl5pPr lvl="4" rtl="0">
              <a:spcBef>
                <a:spcPts val="1600"/>
              </a:spcBef>
              <a:spcAft>
                <a:spcPts val="0"/>
              </a:spcAft>
              <a:buClr>
                <a:schemeClr val="accent1"/>
              </a:buClr>
              <a:buSzPts val="1500"/>
              <a:buNone/>
              <a:defRPr sz="1500">
                <a:solidFill>
                  <a:schemeClr val="accent1"/>
                </a:solidFill>
              </a:defRPr>
            </a:lvl5pPr>
            <a:lvl6pPr lvl="5" rtl="0">
              <a:spcBef>
                <a:spcPts val="1600"/>
              </a:spcBef>
              <a:spcAft>
                <a:spcPts val="0"/>
              </a:spcAft>
              <a:buClr>
                <a:schemeClr val="accent1"/>
              </a:buClr>
              <a:buSzPts val="1500"/>
              <a:buNone/>
              <a:defRPr sz="1500">
                <a:solidFill>
                  <a:schemeClr val="accent1"/>
                </a:solidFill>
              </a:defRPr>
            </a:lvl6pPr>
            <a:lvl7pPr lvl="6" rtl="0">
              <a:spcBef>
                <a:spcPts val="1600"/>
              </a:spcBef>
              <a:spcAft>
                <a:spcPts val="0"/>
              </a:spcAft>
              <a:buClr>
                <a:schemeClr val="accent1"/>
              </a:buClr>
              <a:buSzPts val="1500"/>
              <a:buNone/>
              <a:defRPr sz="1500">
                <a:solidFill>
                  <a:schemeClr val="accent1"/>
                </a:solidFill>
              </a:defRPr>
            </a:lvl7pPr>
            <a:lvl8pPr lvl="7" rtl="0">
              <a:spcBef>
                <a:spcPts val="1600"/>
              </a:spcBef>
              <a:spcAft>
                <a:spcPts val="0"/>
              </a:spcAft>
              <a:buClr>
                <a:schemeClr val="accent1"/>
              </a:buClr>
              <a:buSzPts val="1500"/>
              <a:buNone/>
              <a:defRPr sz="1500">
                <a:solidFill>
                  <a:schemeClr val="accent1"/>
                </a:solidFill>
              </a:defRPr>
            </a:lvl8pPr>
            <a:lvl9pPr lvl="8" rtl="0">
              <a:spcBef>
                <a:spcPts val="1600"/>
              </a:spcBef>
              <a:spcAft>
                <a:spcPts val="1600"/>
              </a:spcAft>
              <a:buClr>
                <a:schemeClr val="accent1"/>
              </a:buClr>
              <a:buSzPts val="1500"/>
              <a:buNone/>
              <a:defRPr sz="1500">
                <a:solidFill>
                  <a:schemeClr val="accent1"/>
                </a:solidFill>
              </a:defRPr>
            </a:lvl9pPr>
          </a:lstStyle>
          <a:p>
            <a:endParaRPr/>
          </a:p>
        </p:txBody>
      </p:sp>
      <p:sp>
        <p:nvSpPr>
          <p:cNvPr id="24" name="Google Shape;24;p5"/>
          <p:cNvSpPr txBox="1">
            <a:spLocks noGrp="1"/>
          </p:cNvSpPr>
          <p:nvPr>
            <p:ph type="subTitle" idx="4"/>
          </p:nvPr>
        </p:nvSpPr>
        <p:spPr>
          <a:xfrm>
            <a:off x="5760925" y="1446527"/>
            <a:ext cx="2660700" cy="68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None/>
              <a:defRPr sz="1500">
                <a:solidFill>
                  <a:schemeClr val="accent1"/>
                </a:solidFill>
              </a:defRPr>
            </a:lvl1pPr>
            <a:lvl2pPr lvl="1" rtl="0">
              <a:spcBef>
                <a:spcPts val="1600"/>
              </a:spcBef>
              <a:spcAft>
                <a:spcPts val="0"/>
              </a:spcAft>
              <a:buClr>
                <a:schemeClr val="accent1"/>
              </a:buClr>
              <a:buSzPts val="1500"/>
              <a:buNone/>
              <a:defRPr>
                <a:solidFill>
                  <a:schemeClr val="accent1"/>
                </a:solidFill>
              </a:defRPr>
            </a:lvl2pPr>
            <a:lvl3pPr lvl="2" rtl="0">
              <a:spcBef>
                <a:spcPts val="1600"/>
              </a:spcBef>
              <a:spcAft>
                <a:spcPts val="0"/>
              </a:spcAft>
              <a:buClr>
                <a:schemeClr val="accent1"/>
              </a:buClr>
              <a:buSzPts val="1500"/>
              <a:buNone/>
              <a:defRPr sz="1500">
                <a:solidFill>
                  <a:schemeClr val="accent1"/>
                </a:solidFill>
              </a:defRPr>
            </a:lvl3pPr>
            <a:lvl4pPr lvl="3" rtl="0">
              <a:spcBef>
                <a:spcPts val="1600"/>
              </a:spcBef>
              <a:spcAft>
                <a:spcPts val="0"/>
              </a:spcAft>
              <a:buClr>
                <a:schemeClr val="accent1"/>
              </a:buClr>
              <a:buSzPts val="1500"/>
              <a:buNone/>
              <a:defRPr sz="1500">
                <a:solidFill>
                  <a:schemeClr val="accent1"/>
                </a:solidFill>
              </a:defRPr>
            </a:lvl4pPr>
            <a:lvl5pPr lvl="4" rtl="0">
              <a:spcBef>
                <a:spcPts val="1600"/>
              </a:spcBef>
              <a:spcAft>
                <a:spcPts val="0"/>
              </a:spcAft>
              <a:buClr>
                <a:schemeClr val="accent1"/>
              </a:buClr>
              <a:buSzPts val="1500"/>
              <a:buNone/>
              <a:defRPr sz="1500">
                <a:solidFill>
                  <a:schemeClr val="accent1"/>
                </a:solidFill>
              </a:defRPr>
            </a:lvl5pPr>
            <a:lvl6pPr lvl="5" rtl="0">
              <a:spcBef>
                <a:spcPts val="1600"/>
              </a:spcBef>
              <a:spcAft>
                <a:spcPts val="0"/>
              </a:spcAft>
              <a:buClr>
                <a:schemeClr val="accent1"/>
              </a:buClr>
              <a:buSzPts val="1500"/>
              <a:buNone/>
              <a:defRPr sz="1500">
                <a:solidFill>
                  <a:schemeClr val="accent1"/>
                </a:solidFill>
              </a:defRPr>
            </a:lvl6pPr>
            <a:lvl7pPr lvl="6" rtl="0">
              <a:spcBef>
                <a:spcPts val="1600"/>
              </a:spcBef>
              <a:spcAft>
                <a:spcPts val="0"/>
              </a:spcAft>
              <a:buClr>
                <a:schemeClr val="accent1"/>
              </a:buClr>
              <a:buSzPts val="1500"/>
              <a:buNone/>
              <a:defRPr sz="1500">
                <a:solidFill>
                  <a:schemeClr val="accent1"/>
                </a:solidFill>
              </a:defRPr>
            </a:lvl7pPr>
            <a:lvl8pPr lvl="7" rtl="0">
              <a:spcBef>
                <a:spcPts val="1600"/>
              </a:spcBef>
              <a:spcAft>
                <a:spcPts val="0"/>
              </a:spcAft>
              <a:buClr>
                <a:schemeClr val="accent1"/>
              </a:buClr>
              <a:buSzPts val="1500"/>
              <a:buNone/>
              <a:defRPr sz="1500">
                <a:solidFill>
                  <a:schemeClr val="accent1"/>
                </a:solidFill>
              </a:defRPr>
            </a:lvl8pPr>
            <a:lvl9pPr lvl="8" rtl="0">
              <a:spcBef>
                <a:spcPts val="1600"/>
              </a:spcBef>
              <a:spcAft>
                <a:spcPts val="1600"/>
              </a:spcAft>
              <a:buClr>
                <a:schemeClr val="accent1"/>
              </a:buClr>
              <a:buSzPts val="1500"/>
              <a:buNone/>
              <a:defRPr sz="1500">
                <a:solidFill>
                  <a:schemeClr val="accent1"/>
                </a:solidFill>
              </a:defRPr>
            </a:lvl9pPr>
          </a:lstStyle>
          <a:p>
            <a:endParaRPr/>
          </a:p>
        </p:txBody>
      </p:sp>
      <p:sp>
        <p:nvSpPr>
          <p:cNvPr id="25" name="Google Shape;25;p5"/>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noFill/>
        <a:effectLst/>
      </p:bgPr>
    </p:bg>
    <p:spTree>
      <p:nvGrpSpPr>
        <p:cNvPr id="1" name="Shape 26"/>
        <p:cNvGrpSpPr/>
        <p:nvPr/>
      </p:nvGrpSpPr>
      <p:grpSpPr>
        <a:xfrm>
          <a:off x="0" y="0"/>
          <a:ext cx="0" cy="0"/>
          <a:chOff x="0" y="0"/>
          <a:chExt cx="0" cy="0"/>
        </a:xfrm>
      </p:grpSpPr>
      <p:sp>
        <p:nvSpPr>
          <p:cNvPr id="27" name="Google Shape;27;p6"/>
          <p:cNvSpPr/>
          <p:nvPr/>
        </p:nvSpPr>
        <p:spPr>
          <a:xfrm rot="-5400000">
            <a:off x="-383250" y="383250"/>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 name="Google Shape;28;p6"/>
          <p:cNvSpPr txBox="1">
            <a:spLocks noGrp="1"/>
          </p:cNvSpPr>
          <p:nvPr>
            <p:ph type="title"/>
          </p:nvPr>
        </p:nvSpPr>
        <p:spPr>
          <a:xfrm>
            <a:off x="619047" y="317964"/>
            <a:ext cx="2847600" cy="790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solidFill>
                  <a:schemeClr val="accent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 name="Google Shape;29;p6"/>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noFill/>
        <a:effectLst/>
      </p:bgPr>
    </p:bg>
    <p:spTree>
      <p:nvGrpSpPr>
        <p:cNvPr id="1" name="Shape 30"/>
        <p:cNvGrpSpPr/>
        <p:nvPr/>
      </p:nvGrpSpPr>
      <p:grpSpPr>
        <a:xfrm>
          <a:off x="0" y="0"/>
          <a:ext cx="0" cy="0"/>
          <a:chOff x="0" y="0"/>
          <a:chExt cx="0" cy="0"/>
        </a:xfrm>
      </p:grpSpPr>
      <p:sp>
        <p:nvSpPr>
          <p:cNvPr id="31" name="Google Shape;31;p7"/>
          <p:cNvSpPr/>
          <p:nvPr/>
        </p:nvSpPr>
        <p:spPr>
          <a:xfrm rot="-5400000">
            <a:off x="4713000" y="1341228"/>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 name="Google Shape;32;p7"/>
          <p:cNvSpPr txBox="1">
            <a:spLocks noGrp="1"/>
          </p:cNvSpPr>
          <p:nvPr>
            <p:ph type="title"/>
          </p:nvPr>
        </p:nvSpPr>
        <p:spPr>
          <a:xfrm>
            <a:off x="5511093" y="1251400"/>
            <a:ext cx="2910600" cy="10701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400"/>
              <a:buNone/>
              <a:defRPr>
                <a:solidFill>
                  <a:schemeClr val="accent1"/>
                </a:solidFill>
              </a:defRPr>
            </a:lvl1pPr>
            <a:lvl2pPr lvl="1">
              <a:spcBef>
                <a:spcPts val="0"/>
              </a:spcBef>
              <a:spcAft>
                <a:spcPts val="0"/>
              </a:spcAft>
              <a:buClr>
                <a:schemeClr val="accent1"/>
              </a:buClr>
              <a:buSzPts val="2400"/>
              <a:buNone/>
              <a:defRPr sz="2400">
                <a:solidFill>
                  <a:schemeClr val="accent1"/>
                </a:solidFill>
              </a:defRPr>
            </a:lvl2pPr>
            <a:lvl3pPr lvl="2">
              <a:spcBef>
                <a:spcPts val="0"/>
              </a:spcBef>
              <a:spcAft>
                <a:spcPts val="0"/>
              </a:spcAft>
              <a:buClr>
                <a:schemeClr val="accent1"/>
              </a:buClr>
              <a:buSzPts val="2400"/>
              <a:buNone/>
              <a:defRPr sz="2400">
                <a:solidFill>
                  <a:schemeClr val="accent1"/>
                </a:solidFill>
              </a:defRPr>
            </a:lvl3pPr>
            <a:lvl4pPr lvl="3">
              <a:spcBef>
                <a:spcPts val="0"/>
              </a:spcBef>
              <a:spcAft>
                <a:spcPts val="0"/>
              </a:spcAft>
              <a:buClr>
                <a:schemeClr val="accent1"/>
              </a:buClr>
              <a:buSzPts val="2400"/>
              <a:buNone/>
              <a:defRPr sz="2400">
                <a:solidFill>
                  <a:schemeClr val="accent1"/>
                </a:solidFill>
              </a:defRPr>
            </a:lvl4pPr>
            <a:lvl5pPr lvl="4">
              <a:spcBef>
                <a:spcPts val="0"/>
              </a:spcBef>
              <a:spcAft>
                <a:spcPts val="0"/>
              </a:spcAft>
              <a:buClr>
                <a:schemeClr val="accent1"/>
              </a:buClr>
              <a:buSzPts val="2400"/>
              <a:buNone/>
              <a:defRPr sz="2400">
                <a:solidFill>
                  <a:schemeClr val="accent1"/>
                </a:solidFill>
              </a:defRPr>
            </a:lvl5pPr>
            <a:lvl6pPr lvl="5">
              <a:spcBef>
                <a:spcPts val="0"/>
              </a:spcBef>
              <a:spcAft>
                <a:spcPts val="0"/>
              </a:spcAft>
              <a:buClr>
                <a:schemeClr val="accent1"/>
              </a:buClr>
              <a:buSzPts val="2400"/>
              <a:buNone/>
              <a:defRPr sz="2400">
                <a:solidFill>
                  <a:schemeClr val="accent1"/>
                </a:solidFill>
              </a:defRPr>
            </a:lvl6pPr>
            <a:lvl7pPr lvl="6">
              <a:spcBef>
                <a:spcPts val="0"/>
              </a:spcBef>
              <a:spcAft>
                <a:spcPts val="0"/>
              </a:spcAft>
              <a:buClr>
                <a:schemeClr val="accent1"/>
              </a:buClr>
              <a:buSzPts val="2400"/>
              <a:buNone/>
              <a:defRPr sz="2400">
                <a:solidFill>
                  <a:schemeClr val="accent1"/>
                </a:solidFill>
              </a:defRPr>
            </a:lvl7pPr>
            <a:lvl8pPr lvl="7">
              <a:spcBef>
                <a:spcPts val="0"/>
              </a:spcBef>
              <a:spcAft>
                <a:spcPts val="0"/>
              </a:spcAft>
              <a:buClr>
                <a:schemeClr val="accent1"/>
              </a:buClr>
              <a:buSzPts val="2400"/>
              <a:buNone/>
              <a:defRPr sz="2400">
                <a:solidFill>
                  <a:schemeClr val="accent1"/>
                </a:solidFill>
              </a:defRPr>
            </a:lvl8pPr>
            <a:lvl9pPr lvl="8">
              <a:spcBef>
                <a:spcPts val="0"/>
              </a:spcBef>
              <a:spcAft>
                <a:spcPts val="0"/>
              </a:spcAft>
              <a:buClr>
                <a:schemeClr val="accent1"/>
              </a:buClr>
              <a:buSzPts val="2400"/>
              <a:buNone/>
              <a:defRPr sz="2400">
                <a:solidFill>
                  <a:schemeClr val="accent1"/>
                </a:solidFill>
              </a:defRPr>
            </a:lvl9pPr>
          </a:lstStyle>
          <a:p>
            <a:endParaRPr/>
          </a:p>
        </p:txBody>
      </p:sp>
      <p:sp>
        <p:nvSpPr>
          <p:cNvPr id="33" name="Google Shape;33;p7"/>
          <p:cNvSpPr txBox="1">
            <a:spLocks noGrp="1"/>
          </p:cNvSpPr>
          <p:nvPr>
            <p:ph type="subTitle" idx="1"/>
          </p:nvPr>
        </p:nvSpPr>
        <p:spPr>
          <a:xfrm>
            <a:off x="5173925" y="3120900"/>
            <a:ext cx="3247500" cy="591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500"/>
              <a:buNone/>
              <a:defRPr sz="1500">
                <a:solidFill>
                  <a:schemeClr val="accent1"/>
                </a:solidFill>
              </a:defRPr>
            </a:lvl1pPr>
            <a:lvl2pPr lvl="1">
              <a:spcBef>
                <a:spcPts val="1600"/>
              </a:spcBef>
              <a:spcAft>
                <a:spcPts val="0"/>
              </a:spcAft>
              <a:buClr>
                <a:schemeClr val="accent1"/>
              </a:buClr>
              <a:buSzPts val="1500"/>
              <a:buNone/>
              <a:defRPr>
                <a:solidFill>
                  <a:schemeClr val="accent1"/>
                </a:solidFill>
              </a:defRPr>
            </a:lvl2pPr>
            <a:lvl3pPr lvl="2">
              <a:spcBef>
                <a:spcPts val="1600"/>
              </a:spcBef>
              <a:spcAft>
                <a:spcPts val="0"/>
              </a:spcAft>
              <a:buClr>
                <a:schemeClr val="accent1"/>
              </a:buClr>
              <a:buSzPts val="1500"/>
              <a:buNone/>
              <a:defRPr>
                <a:solidFill>
                  <a:schemeClr val="accent1"/>
                </a:solidFill>
              </a:defRPr>
            </a:lvl3pPr>
            <a:lvl4pPr lvl="3">
              <a:spcBef>
                <a:spcPts val="1600"/>
              </a:spcBef>
              <a:spcAft>
                <a:spcPts val="0"/>
              </a:spcAft>
              <a:buClr>
                <a:schemeClr val="accent1"/>
              </a:buClr>
              <a:buSzPts val="1500"/>
              <a:buNone/>
              <a:defRPr>
                <a:solidFill>
                  <a:schemeClr val="accent1"/>
                </a:solidFill>
              </a:defRPr>
            </a:lvl4pPr>
            <a:lvl5pPr lvl="4">
              <a:spcBef>
                <a:spcPts val="1600"/>
              </a:spcBef>
              <a:spcAft>
                <a:spcPts val="0"/>
              </a:spcAft>
              <a:buClr>
                <a:schemeClr val="accent1"/>
              </a:buClr>
              <a:buSzPts val="1500"/>
              <a:buNone/>
              <a:defRPr>
                <a:solidFill>
                  <a:schemeClr val="accent1"/>
                </a:solidFill>
              </a:defRPr>
            </a:lvl5pPr>
            <a:lvl6pPr lvl="5">
              <a:spcBef>
                <a:spcPts val="1600"/>
              </a:spcBef>
              <a:spcAft>
                <a:spcPts val="0"/>
              </a:spcAft>
              <a:buClr>
                <a:schemeClr val="accent1"/>
              </a:buClr>
              <a:buSzPts val="1500"/>
              <a:buNone/>
              <a:defRPr>
                <a:solidFill>
                  <a:schemeClr val="accent1"/>
                </a:solidFill>
              </a:defRPr>
            </a:lvl6pPr>
            <a:lvl7pPr lvl="6">
              <a:spcBef>
                <a:spcPts val="1600"/>
              </a:spcBef>
              <a:spcAft>
                <a:spcPts val="0"/>
              </a:spcAft>
              <a:buClr>
                <a:schemeClr val="accent1"/>
              </a:buClr>
              <a:buSzPts val="1500"/>
              <a:buNone/>
              <a:defRPr>
                <a:solidFill>
                  <a:schemeClr val="accent1"/>
                </a:solidFill>
              </a:defRPr>
            </a:lvl7pPr>
            <a:lvl8pPr lvl="7">
              <a:spcBef>
                <a:spcPts val="1600"/>
              </a:spcBef>
              <a:spcAft>
                <a:spcPts val="0"/>
              </a:spcAft>
              <a:buClr>
                <a:schemeClr val="accent1"/>
              </a:buClr>
              <a:buSzPts val="1500"/>
              <a:buNone/>
              <a:defRPr>
                <a:solidFill>
                  <a:schemeClr val="accent1"/>
                </a:solidFill>
              </a:defRPr>
            </a:lvl8pPr>
            <a:lvl9pPr lvl="8">
              <a:spcBef>
                <a:spcPts val="1600"/>
              </a:spcBef>
              <a:spcAft>
                <a:spcPts val="1600"/>
              </a:spcAft>
              <a:buClr>
                <a:schemeClr val="accent1"/>
              </a:buClr>
              <a:buSzPts val="1500"/>
              <a:buNone/>
              <a:defRPr>
                <a:solidFill>
                  <a:schemeClr val="accent1"/>
                </a:solidFill>
              </a:defRPr>
            </a:lvl9pPr>
          </a:lstStyle>
          <a:p>
            <a:endParaRPr/>
          </a:p>
        </p:txBody>
      </p:sp>
      <p:sp>
        <p:nvSpPr>
          <p:cNvPr id="34" name="Google Shape;34;p7"/>
          <p:cNvSpPr/>
          <p:nvPr/>
        </p:nvSpPr>
        <p:spPr>
          <a:xfrm>
            <a:off x="5997675" y="608200"/>
            <a:ext cx="643200" cy="6432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no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027175" y="1906650"/>
            <a:ext cx="4041900" cy="144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Font typeface="Patrick Hand"/>
              <a:buNone/>
              <a:defRPr>
                <a:solidFill>
                  <a:schemeClr val="accent1"/>
                </a:solidFill>
              </a:defRPr>
            </a:lvl1pPr>
            <a:lvl2pPr lvl="1"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2pPr>
            <a:lvl3pPr lvl="2"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3pPr>
            <a:lvl4pPr lvl="3"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4pPr>
            <a:lvl5pPr lvl="4"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5pPr>
            <a:lvl6pPr lvl="5"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6pPr>
            <a:lvl7pPr lvl="6"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7pPr>
            <a:lvl8pPr lvl="7"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8pPr>
            <a:lvl9pPr lvl="8" rtl="0">
              <a:spcBef>
                <a:spcPts val="0"/>
              </a:spcBef>
              <a:spcAft>
                <a:spcPts val="0"/>
              </a:spcAft>
              <a:buClr>
                <a:schemeClr val="accent1"/>
              </a:buClr>
              <a:buSzPts val="4000"/>
              <a:buNone/>
              <a:defRPr>
                <a:solidFill>
                  <a:schemeClr val="accent1"/>
                </a:solidFill>
                <a:latin typeface="Quicksand"/>
                <a:ea typeface="Quicksand"/>
                <a:cs typeface="Quicksand"/>
                <a:sym typeface="Quicksan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noFill/>
        <a:effectLst/>
      </p:bgPr>
    </p:bg>
    <p:spTree>
      <p:nvGrpSpPr>
        <p:cNvPr id="1" name="Shape 37"/>
        <p:cNvGrpSpPr/>
        <p:nvPr/>
      </p:nvGrpSpPr>
      <p:grpSpPr>
        <a:xfrm>
          <a:off x="0" y="0"/>
          <a:ext cx="0" cy="0"/>
          <a:chOff x="0" y="0"/>
          <a:chExt cx="0" cy="0"/>
        </a:xfrm>
      </p:grpSpPr>
      <p:sp>
        <p:nvSpPr>
          <p:cNvPr id="38" name="Google Shape;38;p9"/>
          <p:cNvSpPr/>
          <p:nvPr/>
        </p:nvSpPr>
        <p:spPr>
          <a:xfrm>
            <a:off x="1624725" y="2571750"/>
            <a:ext cx="4638300" cy="164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p:nvPr/>
        </p:nvSpPr>
        <p:spPr>
          <a:xfrm>
            <a:off x="1635775" y="924150"/>
            <a:ext cx="1668600" cy="164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1073349" y="1210475"/>
            <a:ext cx="2805600" cy="132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2400"/>
              <a:buNone/>
              <a:defRPr sz="6000">
                <a:solidFill>
                  <a:srgbClr val="434343"/>
                </a:solidFill>
                <a:latin typeface="Bebas Neue"/>
                <a:ea typeface="Bebas Neue"/>
                <a:cs typeface="Bebas Neue"/>
                <a:sym typeface="Bebas Neue"/>
              </a:defRPr>
            </a:lvl1pPr>
            <a:lvl2pPr lvl="1" rtl="0">
              <a:spcBef>
                <a:spcPts val="0"/>
              </a:spcBef>
              <a:spcAft>
                <a:spcPts val="0"/>
              </a:spcAft>
              <a:buClr>
                <a:srgbClr val="434343"/>
              </a:buClr>
              <a:buSzPts val="2400"/>
              <a:buNone/>
              <a:defRPr sz="2400">
                <a:solidFill>
                  <a:srgbClr val="434343"/>
                </a:solidFill>
              </a:defRPr>
            </a:lvl2pPr>
            <a:lvl3pPr lvl="2" rtl="0">
              <a:spcBef>
                <a:spcPts val="0"/>
              </a:spcBef>
              <a:spcAft>
                <a:spcPts val="0"/>
              </a:spcAft>
              <a:buClr>
                <a:srgbClr val="434343"/>
              </a:buClr>
              <a:buSzPts val="2400"/>
              <a:buNone/>
              <a:defRPr sz="2400">
                <a:solidFill>
                  <a:srgbClr val="434343"/>
                </a:solidFill>
              </a:defRPr>
            </a:lvl3pPr>
            <a:lvl4pPr lvl="3" rtl="0">
              <a:spcBef>
                <a:spcPts val="0"/>
              </a:spcBef>
              <a:spcAft>
                <a:spcPts val="0"/>
              </a:spcAft>
              <a:buClr>
                <a:srgbClr val="434343"/>
              </a:buClr>
              <a:buSzPts val="2400"/>
              <a:buNone/>
              <a:defRPr sz="2400">
                <a:solidFill>
                  <a:srgbClr val="434343"/>
                </a:solidFill>
              </a:defRPr>
            </a:lvl4pPr>
            <a:lvl5pPr lvl="4" rtl="0">
              <a:spcBef>
                <a:spcPts val="0"/>
              </a:spcBef>
              <a:spcAft>
                <a:spcPts val="0"/>
              </a:spcAft>
              <a:buClr>
                <a:srgbClr val="434343"/>
              </a:buClr>
              <a:buSzPts val="2400"/>
              <a:buNone/>
              <a:defRPr sz="2400">
                <a:solidFill>
                  <a:srgbClr val="434343"/>
                </a:solidFill>
              </a:defRPr>
            </a:lvl5pPr>
            <a:lvl6pPr lvl="5" rtl="0">
              <a:spcBef>
                <a:spcPts val="0"/>
              </a:spcBef>
              <a:spcAft>
                <a:spcPts val="0"/>
              </a:spcAft>
              <a:buClr>
                <a:srgbClr val="434343"/>
              </a:buClr>
              <a:buSzPts val="2400"/>
              <a:buNone/>
              <a:defRPr sz="2400">
                <a:solidFill>
                  <a:srgbClr val="434343"/>
                </a:solidFill>
              </a:defRPr>
            </a:lvl6pPr>
            <a:lvl7pPr lvl="6" rtl="0">
              <a:spcBef>
                <a:spcPts val="0"/>
              </a:spcBef>
              <a:spcAft>
                <a:spcPts val="0"/>
              </a:spcAft>
              <a:buClr>
                <a:srgbClr val="434343"/>
              </a:buClr>
              <a:buSzPts val="2400"/>
              <a:buNone/>
              <a:defRPr sz="2400">
                <a:solidFill>
                  <a:srgbClr val="434343"/>
                </a:solidFill>
              </a:defRPr>
            </a:lvl7pPr>
            <a:lvl8pPr lvl="7" rtl="0">
              <a:spcBef>
                <a:spcPts val="0"/>
              </a:spcBef>
              <a:spcAft>
                <a:spcPts val="0"/>
              </a:spcAft>
              <a:buClr>
                <a:srgbClr val="434343"/>
              </a:buClr>
              <a:buSzPts val="2400"/>
              <a:buNone/>
              <a:defRPr sz="2400">
                <a:solidFill>
                  <a:srgbClr val="434343"/>
                </a:solidFill>
              </a:defRPr>
            </a:lvl8pPr>
            <a:lvl9pPr lvl="8" rtl="0">
              <a:spcBef>
                <a:spcPts val="0"/>
              </a:spcBef>
              <a:spcAft>
                <a:spcPts val="0"/>
              </a:spcAft>
              <a:buClr>
                <a:srgbClr val="434343"/>
              </a:buClr>
              <a:buSzPts val="2400"/>
              <a:buNone/>
              <a:defRPr sz="2400">
                <a:solidFill>
                  <a:srgbClr val="434343"/>
                </a:solidFill>
              </a:defRPr>
            </a:lvl9pPr>
          </a:lstStyle>
          <a:p>
            <a:endParaRPr/>
          </a:p>
        </p:txBody>
      </p:sp>
      <p:sp>
        <p:nvSpPr>
          <p:cNvPr id="41" name="Google Shape;41;p9"/>
          <p:cNvSpPr txBox="1">
            <a:spLocks noGrp="1"/>
          </p:cNvSpPr>
          <p:nvPr>
            <p:ph type="subTitle" idx="1"/>
          </p:nvPr>
        </p:nvSpPr>
        <p:spPr>
          <a:xfrm>
            <a:off x="1938350" y="2846175"/>
            <a:ext cx="3849900" cy="11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solidFill>
                  <a:srgbClr val="434343"/>
                </a:solidFill>
                <a:latin typeface="Montserrat"/>
                <a:ea typeface="Montserrat"/>
                <a:cs typeface="Montserrat"/>
                <a:sym typeface="Montserrat"/>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42" name="Google Shape;42;p9"/>
          <p:cNvSpPr txBox="1">
            <a:spLocks noGrp="1"/>
          </p:cNvSpPr>
          <p:nvPr>
            <p:ph type="title" idx="2" hasCustomPrompt="1"/>
          </p:nvPr>
        </p:nvSpPr>
        <p:spPr>
          <a:xfrm>
            <a:off x="1889450" y="76705"/>
            <a:ext cx="2680200" cy="2354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20000"/>
              <a:buNone/>
              <a:defRPr sz="15000">
                <a:solidFill>
                  <a:schemeClr val="accent3"/>
                </a:solidFill>
              </a:defRPr>
            </a:lvl1pPr>
            <a:lvl2pPr lvl="1" algn="ctr" rtl="0">
              <a:spcBef>
                <a:spcPts val="0"/>
              </a:spcBef>
              <a:spcAft>
                <a:spcPts val="0"/>
              </a:spcAft>
              <a:buClr>
                <a:schemeClr val="accent1"/>
              </a:buClr>
              <a:buSzPts val="20000"/>
              <a:buNone/>
              <a:defRPr sz="20000">
                <a:solidFill>
                  <a:schemeClr val="accent1"/>
                </a:solidFill>
              </a:defRPr>
            </a:lvl2pPr>
            <a:lvl3pPr lvl="2" algn="ctr" rtl="0">
              <a:spcBef>
                <a:spcPts val="0"/>
              </a:spcBef>
              <a:spcAft>
                <a:spcPts val="0"/>
              </a:spcAft>
              <a:buClr>
                <a:schemeClr val="accent1"/>
              </a:buClr>
              <a:buSzPts val="20000"/>
              <a:buNone/>
              <a:defRPr sz="20000">
                <a:solidFill>
                  <a:schemeClr val="accent1"/>
                </a:solidFill>
              </a:defRPr>
            </a:lvl3pPr>
            <a:lvl4pPr lvl="3" algn="ctr" rtl="0">
              <a:spcBef>
                <a:spcPts val="0"/>
              </a:spcBef>
              <a:spcAft>
                <a:spcPts val="0"/>
              </a:spcAft>
              <a:buClr>
                <a:schemeClr val="accent1"/>
              </a:buClr>
              <a:buSzPts val="20000"/>
              <a:buNone/>
              <a:defRPr sz="20000">
                <a:solidFill>
                  <a:schemeClr val="accent1"/>
                </a:solidFill>
              </a:defRPr>
            </a:lvl4pPr>
            <a:lvl5pPr lvl="4" algn="ctr" rtl="0">
              <a:spcBef>
                <a:spcPts val="0"/>
              </a:spcBef>
              <a:spcAft>
                <a:spcPts val="0"/>
              </a:spcAft>
              <a:buClr>
                <a:schemeClr val="accent1"/>
              </a:buClr>
              <a:buSzPts val="20000"/>
              <a:buNone/>
              <a:defRPr sz="20000">
                <a:solidFill>
                  <a:schemeClr val="accent1"/>
                </a:solidFill>
              </a:defRPr>
            </a:lvl5pPr>
            <a:lvl6pPr lvl="5" algn="ctr" rtl="0">
              <a:spcBef>
                <a:spcPts val="0"/>
              </a:spcBef>
              <a:spcAft>
                <a:spcPts val="0"/>
              </a:spcAft>
              <a:buClr>
                <a:schemeClr val="accent1"/>
              </a:buClr>
              <a:buSzPts val="20000"/>
              <a:buNone/>
              <a:defRPr sz="20000">
                <a:solidFill>
                  <a:schemeClr val="accent1"/>
                </a:solidFill>
              </a:defRPr>
            </a:lvl6pPr>
            <a:lvl7pPr lvl="6" algn="ctr" rtl="0">
              <a:spcBef>
                <a:spcPts val="0"/>
              </a:spcBef>
              <a:spcAft>
                <a:spcPts val="0"/>
              </a:spcAft>
              <a:buClr>
                <a:schemeClr val="accent1"/>
              </a:buClr>
              <a:buSzPts val="20000"/>
              <a:buNone/>
              <a:defRPr sz="20000">
                <a:solidFill>
                  <a:schemeClr val="accent1"/>
                </a:solidFill>
              </a:defRPr>
            </a:lvl7pPr>
            <a:lvl8pPr lvl="7" algn="ctr" rtl="0">
              <a:spcBef>
                <a:spcPts val="0"/>
              </a:spcBef>
              <a:spcAft>
                <a:spcPts val="0"/>
              </a:spcAft>
              <a:buClr>
                <a:schemeClr val="accent1"/>
              </a:buClr>
              <a:buSzPts val="20000"/>
              <a:buNone/>
              <a:defRPr sz="20000">
                <a:solidFill>
                  <a:schemeClr val="accent1"/>
                </a:solidFill>
              </a:defRPr>
            </a:lvl8pPr>
            <a:lvl9pPr lvl="8" algn="ctr" rtl="0">
              <a:spcBef>
                <a:spcPts val="0"/>
              </a:spcBef>
              <a:spcAft>
                <a:spcPts val="0"/>
              </a:spcAft>
              <a:buClr>
                <a:schemeClr val="accent1"/>
              </a:buClr>
              <a:buSzPts val="20000"/>
              <a:buNone/>
              <a:defRPr sz="20000">
                <a:solidFill>
                  <a:schemeClr val="accen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43"/>
        <p:cNvGrpSpPr/>
        <p:nvPr/>
      </p:nvGrpSpPr>
      <p:grpSpPr>
        <a:xfrm>
          <a:off x="0" y="0"/>
          <a:ext cx="0" cy="0"/>
          <a:chOff x="0" y="0"/>
          <a:chExt cx="0" cy="0"/>
        </a:xfrm>
      </p:grpSpPr>
      <p:sp>
        <p:nvSpPr>
          <p:cNvPr id="44" name="Google Shape;44;p10"/>
          <p:cNvSpPr/>
          <p:nvPr/>
        </p:nvSpPr>
        <p:spPr>
          <a:xfrm rot="-5400000">
            <a:off x="-383250" y="379275"/>
            <a:ext cx="1947000" cy="118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5" name="Google Shape;45;p10"/>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txBox="1">
            <a:spLocks noGrp="1"/>
          </p:cNvSpPr>
          <p:nvPr>
            <p:ph type="title"/>
          </p:nvPr>
        </p:nvSpPr>
        <p:spPr>
          <a:xfrm>
            <a:off x="633650" y="316423"/>
            <a:ext cx="2071500" cy="109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4000"/>
              <a:buNone/>
              <a:defRPr sz="4000">
                <a:solidFill>
                  <a:schemeClr val="accent4"/>
                </a:solidFill>
                <a:latin typeface="Bebas Neue"/>
                <a:ea typeface="Bebas Neue"/>
                <a:cs typeface="Bebas Neue"/>
                <a:sym typeface="Bebas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1pPr>
            <a:lvl2pPr lvl="1">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2pPr>
            <a:lvl3pPr lvl="2">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3pPr>
            <a:lvl4pPr lvl="3">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4pPr>
            <a:lvl5pPr lvl="4">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5pPr>
            <a:lvl6pPr lvl="5">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6pPr>
            <a:lvl7pPr lvl="6">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7pPr>
            <a:lvl8pPr lvl="7">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8pPr>
            <a:lvl9pPr lvl="8">
              <a:spcBef>
                <a:spcPts val="0"/>
              </a:spcBef>
              <a:spcAft>
                <a:spcPts val="0"/>
              </a:spcAft>
              <a:buClr>
                <a:srgbClr val="434343"/>
              </a:buClr>
              <a:buSzPts val="4000"/>
              <a:buFont typeface="Bebas Neue"/>
              <a:buNone/>
              <a:defRPr sz="4000">
                <a:solidFill>
                  <a:srgbClr val="43434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1pPr>
            <a:lvl2pPr marL="914400" lvl="1"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2pPr>
            <a:lvl3pPr marL="1371600" lvl="2"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3pPr>
            <a:lvl4pPr marL="1828800" lvl="3"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4pPr>
            <a:lvl5pPr marL="2286000" lvl="4"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5pPr>
            <a:lvl6pPr marL="2743200" lvl="5"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6pPr>
            <a:lvl7pPr marL="3200400" lvl="6"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7pPr>
            <a:lvl8pPr marL="3657600" lvl="7" indent="-323850">
              <a:lnSpc>
                <a:spcPct val="115000"/>
              </a:lnSpc>
              <a:spcBef>
                <a:spcPts val="1600"/>
              </a:spcBef>
              <a:spcAft>
                <a:spcPts val="0"/>
              </a:spcAft>
              <a:buClr>
                <a:srgbClr val="434343"/>
              </a:buClr>
              <a:buSzPts val="1500"/>
              <a:buFont typeface="Montserrat"/>
              <a:buChar char="○"/>
              <a:defRPr sz="1500">
                <a:solidFill>
                  <a:srgbClr val="434343"/>
                </a:solidFill>
                <a:latin typeface="Montserrat"/>
                <a:ea typeface="Montserrat"/>
                <a:cs typeface="Montserrat"/>
                <a:sym typeface="Montserrat"/>
              </a:defRPr>
            </a:lvl8pPr>
            <a:lvl9pPr marL="4114800" lvl="8" indent="-323850">
              <a:lnSpc>
                <a:spcPct val="115000"/>
              </a:lnSpc>
              <a:spcBef>
                <a:spcPts val="1600"/>
              </a:spcBef>
              <a:spcAft>
                <a:spcPts val="1600"/>
              </a:spcAft>
              <a:buClr>
                <a:srgbClr val="434343"/>
              </a:buClr>
              <a:buSzPts val="1500"/>
              <a:buFont typeface="Montserrat"/>
              <a:buChar char="■"/>
              <a:defRPr sz="1500">
                <a:solidFill>
                  <a:srgbClr val="434343"/>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5">
          <p15:clr>
            <a:srgbClr val="EA4335"/>
          </p15:clr>
        </p15:guide>
        <p15:guide id="2" pos="5305">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pi0-my.sharepoint.com/:v:/g/personal/ebachman_wpi_edu/EQE2e8Q13DlBo0o6qkFK3dsBfdGZYoePx1vAneH8cCWTJQ?e=xWoFmi"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https://wpi0-my.sharepoint.com/:v:/g/personal/ebachman_wpi_edu/EeP_fXzVet5PnskplBmlissBbFpzEkp7OCARDHyKUgx7Kw?e=iJzoG6"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007/s11423-019-09681-4" TargetMode="External"/><Relationship Id="rId3" Type="http://schemas.openxmlformats.org/officeDocument/2006/relationships/hyperlink" Target="https://www.facebook.com/RE.Eilat.Eilot/photos/2967615529967418" TargetMode="External"/><Relationship Id="rId7" Type="http://schemas.openxmlformats.org/officeDocument/2006/relationships/hyperlink" Target="https://www.forbes.com/advisor/wp-content/uploads/2021/08/Untitled-design-2021-08-18T120552.419.png"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s://www.facebook.com/RE.Eilat.Eilot/photos/1814961631899486" TargetMode="External"/><Relationship Id="rId5" Type="http://schemas.openxmlformats.org/officeDocument/2006/relationships/hyperlink" Target="https://www.flickr.com/photos/bods/452189719" TargetMode="External"/><Relationship Id="rId4" Type="http://schemas.openxmlformats.org/officeDocument/2006/relationships/hyperlink" Target="https://www.facebook.com/RE.Eilat.Eilot/photos/420324178973811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F_C4E56036.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3" name="Picture 3" descr="A picture containing sky, outdoor, ground, sunset&#10;&#10;Description automatically generated">
            <a:extLst>
              <a:ext uri="{FF2B5EF4-FFF2-40B4-BE49-F238E27FC236}">
                <a16:creationId xmlns:a16="http://schemas.microsoft.com/office/drawing/2014/main" id="{AF3E1E6F-4E5D-4A25-8C96-C4DDF254E13D}"/>
              </a:ext>
            </a:extLst>
          </p:cNvPr>
          <p:cNvPicPr>
            <a:picLocks noChangeAspect="1"/>
          </p:cNvPicPr>
          <p:nvPr/>
        </p:nvPicPr>
        <p:blipFill rotWithShape="1">
          <a:blip r:embed="rId3"/>
          <a:srcRect l="6726" r="6114"/>
          <a:stretch/>
        </p:blipFill>
        <p:spPr>
          <a:xfrm>
            <a:off x="4434044" y="632926"/>
            <a:ext cx="4708259" cy="3601279"/>
          </a:xfrm>
          <a:prstGeom prst="rect">
            <a:avLst/>
          </a:prstGeom>
        </p:spPr>
      </p:pic>
      <p:sp>
        <p:nvSpPr>
          <p:cNvPr id="245" name="Google Shape;245;p35"/>
          <p:cNvSpPr/>
          <p:nvPr/>
        </p:nvSpPr>
        <p:spPr>
          <a:xfrm>
            <a:off x="1690773" y="1250334"/>
            <a:ext cx="3203900" cy="2107637"/>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txBox="1">
            <a:spLocks noGrp="1"/>
          </p:cNvSpPr>
          <p:nvPr>
            <p:ph type="ctrTitle"/>
          </p:nvPr>
        </p:nvSpPr>
        <p:spPr>
          <a:xfrm>
            <a:off x="638945" y="963748"/>
            <a:ext cx="3745728" cy="2107637"/>
          </a:xfrm>
          <a:prstGeom prst="rect">
            <a:avLst/>
          </a:prstGeom>
        </p:spPr>
        <p:txBody>
          <a:bodyPr spcFirstLastPara="1" wrap="square" lIns="91425" tIns="91425" rIns="91425" bIns="91425" anchor="b" anchorCtr="0">
            <a:noAutofit/>
          </a:bodyPr>
          <a:lstStyle/>
          <a:p>
            <a:pPr algn="r"/>
            <a:r>
              <a:rPr lang="en" sz="4400"/>
              <a:t>A video Showcase of Cleantech Innovations in the Arava</a:t>
            </a:r>
            <a:endParaRPr lang="en-US"/>
          </a:p>
        </p:txBody>
      </p:sp>
      <p:sp>
        <p:nvSpPr>
          <p:cNvPr id="246" name="Google Shape;246;p35"/>
          <p:cNvSpPr txBox="1">
            <a:spLocks noGrp="1"/>
          </p:cNvSpPr>
          <p:nvPr>
            <p:ph type="subTitle" idx="1"/>
          </p:nvPr>
        </p:nvSpPr>
        <p:spPr>
          <a:xfrm>
            <a:off x="342594" y="3034387"/>
            <a:ext cx="3883472" cy="993069"/>
          </a:xfrm>
          <a:prstGeom prst="rect">
            <a:avLst/>
          </a:prstGeom>
        </p:spPr>
        <p:txBody>
          <a:bodyPr spcFirstLastPara="1" wrap="square" lIns="91425" tIns="91425" rIns="91425" bIns="91425" anchor="t" anchorCtr="0">
            <a:noAutofit/>
          </a:bodyPr>
          <a:lstStyle/>
          <a:p>
            <a:pPr algn="ctr">
              <a:spcAft>
                <a:spcPts val="600"/>
              </a:spcAft>
            </a:pPr>
            <a:r>
              <a:rPr lang="en-US" sz="1600"/>
              <a:t>Elena Bachman, Stephen Davis, Daniel Rabinovitz, and Yiyi Wu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435263" y="531134"/>
            <a:ext cx="4555278" cy="1358812"/>
          </a:xfrm>
          <a:prstGeom prst="rect">
            <a:avLst/>
          </a:prstGeom>
        </p:spPr>
        <p:txBody>
          <a:bodyPr spcFirstLastPara="1" wrap="square" lIns="91425" tIns="91425" rIns="91425" bIns="91425" anchor="t" anchorCtr="0">
            <a:noAutofit/>
          </a:bodyPr>
          <a:lstStyle/>
          <a:p>
            <a:r>
              <a:rPr lang="en"/>
              <a:t>Consider the Audience</a:t>
            </a:r>
          </a:p>
        </p:txBody>
      </p:sp>
      <p:sp>
        <p:nvSpPr>
          <p:cNvPr id="419" name="Google Shape;419;p50"/>
          <p:cNvSpPr txBox="1">
            <a:spLocks noGrp="1"/>
          </p:cNvSpPr>
          <p:nvPr>
            <p:ph type="subTitle" idx="9"/>
          </p:nvPr>
        </p:nvSpPr>
        <p:spPr>
          <a:xfrm>
            <a:off x="1440189" y="2399663"/>
            <a:ext cx="3005725" cy="495979"/>
          </a:xfrm>
          <a:prstGeom prst="rect">
            <a:avLst/>
          </a:prstGeom>
        </p:spPr>
        <p:txBody>
          <a:bodyPr spcFirstLastPara="1" wrap="square" lIns="91425" tIns="91425" rIns="91425" bIns="91425" anchor="t" anchorCtr="0">
            <a:noAutofit/>
          </a:bodyPr>
          <a:lstStyle/>
          <a:p>
            <a:pPr marL="0" indent="0">
              <a:lnSpc>
                <a:spcPct val="114999"/>
              </a:lnSpc>
              <a:spcAft>
                <a:spcPts val="1600"/>
              </a:spcAft>
            </a:pPr>
            <a:r>
              <a:rPr lang="en"/>
              <a:t>CLEANTECH WORKERS</a:t>
            </a:r>
            <a:endParaRPr lang="en-US"/>
          </a:p>
        </p:txBody>
      </p:sp>
      <p:sp>
        <p:nvSpPr>
          <p:cNvPr id="420" name="Google Shape;420;p50"/>
          <p:cNvSpPr txBox="1">
            <a:spLocks noGrp="1"/>
          </p:cNvSpPr>
          <p:nvPr>
            <p:ph type="subTitle" idx="13"/>
          </p:nvPr>
        </p:nvSpPr>
        <p:spPr>
          <a:xfrm>
            <a:off x="1520354" y="2897280"/>
            <a:ext cx="2614378" cy="840113"/>
          </a:xfrm>
          <a:prstGeom prst="rect">
            <a:avLst/>
          </a:prstGeom>
        </p:spPr>
        <p:txBody>
          <a:bodyPr spcFirstLastPara="1" wrap="square" lIns="91425" tIns="91425" rIns="91425" bIns="91425" anchor="t" anchorCtr="0">
            <a:noAutofit/>
          </a:bodyPr>
          <a:lstStyle/>
          <a:p>
            <a:pPr marL="0" indent="0">
              <a:spcAft>
                <a:spcPts val="1600"/>
              </a:spcAft>
            </a:pPr>
            <a:r>
              <a:rPr lang="en"/>
              <a:t>Already have background knowledge on the topic</a:t>
            </a:r>
            <a:endParaRPr lang="en-US"/>
          </a:p>
        </p:txBody>
      </p:sp>
      <p:sp>
        <p:nvSpPr>
          <p:cNvPr id="423" name="Google Shape;423;p50"/>
          <p:cNvSpPr/>
          <p:nvPr/>
        </p:nvSpPr>
        <p:spPr>
          <a:xfrm>
            <a:off x="1244889" y="2506004"/>
            <a:ext cx="195300" cy="19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3;p50">
            <a:extLst>
              <a:ext uri="{FF2B5EF4-FFF2-40B4-BE49-F238E27FC236}">
                <a16:creationId xmlns:a16="http://schemas.microsoft.com/office/drawing/2014/main" id="{71EBA6B8-5232-4538-B815-6003A93A585C}"/>
              </a:ext>
            </a:extLst>
          </p:cNvPr>
          <p:cNvSpPr/>
          <p:nvPr/>
        </p:nvSpPr>
        <p:spPr>
          <a:xfrm>
            <a:off x="4933057" y="2506003"/>
            <a:ext cx="195300" cy="19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9;p50">
            <a:extLst>
              <a:ext uri="{FF2B5EF4-FFF2-40B4-BE49-F238E27FC236}">
                <a16:creationId xmlns:a16="http://schemas.microsoft.com/office/drawing/2014/main" id="{76C12C53-78C5-43CB-9085-09C1E89F6DCE}"/>
              </a:ext>
            </a:extLst>
          </p:cNvPr>
          <p:cNvSpPr txBox="1">
            <a:spLocks/>
          </p:cNvSpPr>
          <p:nvPr/>
        </p:nvSpPr>
        <p:spPr>
          <a:xfrm>
            <a:off x="5181493" y="2381569"/>
            <a:ext cx="2924812" cy="449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accent1"/>
              </a:buClr>
              <a:buSzPts val="1500"/>
              <a:buFont typeface="Montserrat"/>
              <a:buNone/>
              <a:defRPr sz="1700" b="1" i="0" u="none" strike="noStrike" cap="none">
                <a:solidFill>
                  <a:schemeClr val="accent1"/>
                </a:solidFill>
                <a:latin typeface="Montserrat"/>
                <a:ea typeface="Montserrat"/>
                <a:cs typeface="Montserrat"/>
                <a:sym typeface="Montserrat"/>
              </a:defRPr>
            </a:lvl1pPr>
            <a:lvl2pPr marL="914400" marR="0" lvl="1"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2pPr>
            <a:lvl3pPr marL="1371600" marR="0" lvl="2"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3pPr>
            <a:lvl4pPr marL="1828800" marR="0" lvl="3"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4pPr>
            <a:lvl5pPr marL="2286000" marR="0" lvl="4"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5pPr>
            <a:lvl6pPr marL="2743200" marR="0" lvl="5"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6pPr>
            <a:lvl7pPr marL="3200400" marR="0" lvl="6"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7pPr>
            <a:lvl8pPr marL="3657600" marR="0" lvl="7"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8pPr>
            <a:lvl9pPr marL="4114800" marR="0" lvl="8" indent="-323850" algn="l" rtl="0">
              <a:lnSpc>
                <a:spcPct val="115000"/>
              </a:lnSpc>
              <a:spcBef>
                <a:spcPts val="1600"/>
              </a:spcBef>
              <a:spcAft>
                <a:spcPts val="160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9pPr>
          </a:lstStyle>
          <a:p>
            <a:pPr marL="0" indent="0">
              <a:lnSpc>
                <a:spcPct val="114999"/>
              </a:lnSpc>
              <a:spcAft>
                <a:spcPts val="1600"/>
              </a:spcAft>
            </a:pPr>
            <a:r>
              <a:rPr lang="en"/>
              <a:t>IN THE OFFICE</a:t>
            </a:r>
            <a:endParaRPr lang="en-US"/>
          </a:p>
        </p:txBody>
      </p:sp>
      <p:sp>
        <p:nvSpPr>
          <p:cNvPr id="23" name="Google Shape;420;p50">
            <a:extLst>
              <a:ext uri="{FF2B5EF4-FFF2-40B4-BE49-F238E27FC236}">
                <a16:creationId xmlns:a16="http://schemas.microsoft.com/office/drawing/2014/main" id="{8A9AFE5A-B545-4488-8389-75FAB67635EE}"/>
              </a:ext>
            </a:extLst>
          </p:cNvPr>
          <p:cNvSpPr txBox="1">
            <a:spLocks/>
          </p:cNvSpPr>
          <p:nvPr/>
        </p:nvSpPr>
        <p:spPr>
          <a:xfrm>
            <a:off x="5254597" y="2896267"/>
            <a:ext cx="2507895" cy="849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1pPr>
            <a:lvl2pPr marL="914400" marR="0" lvl="1"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2pPr>
            <a:lvl3pPr marL="1371600" marR="0" lvl="2"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3pPr>
            <a:lvl4pPr marL="1828800" marR="0" lvl="3"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4pPr>
            <a:lvl5pPr marL="2286000" marR="0" lvl="4"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5pPr>
            <a:lvl6pPr marL="2743200" marR="0" lvl="5"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6pPr>
            <a:lvl7pPr marL="3200400" marR="0" lvl="6"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7pPr>
            <a:lvl8pPr marL="3657600" marR="0" lvl="7" indent="-323850" algn="l" rtl="0">
              <a:lnSpc>
                <a:spcPct val="115000"/>
              </a:lnSpc>
              <a:spcBef>
                <a:spcPts val="1600"/>
              </a:spcBef>
              <a:spcAft>
                <a:spcPts val="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8pPr>
            <a:lvl9pPr marL="4114800" marR="0" lvl="8" indent="-323850" algn="l" rtl="0">
              <a:lnSpc>
                <a:spcPct val="115000"/>
              </a:lnSpc>
              <a:spcBef>
                <a:spcPts val="1600"/>
              </a:spcBef>
              <a:spcAft>
                <a:spcPts val="1600"/>
              </a:spcAft>
              <a:buClr>
                <a:schemeClr val="accent1"/>
              </a:buClr>
              <a:buSzPts val="1500"/>
              <a:buFont typeface="Montserrat"/>
              <a:buNone/>
              <a:defRPr sz="1500" b="0" i="0" u="none" strike="noStrike" cap="none">
                <a:solidFill>
                  <a:schemeClr val="accent1"/>
                </a:solidFill>
                <a:latin typeface="Montserrat"/>
                <a:ea typeface="Montserrat"/>
                <a:cs typeface="Montserrat"/>
                <a:sym typeface="Montserrat"/>
              </a:defRPr>
            </a:lvl9pPr>
          </a:lstStyle>
          <a:p>
            <a:pPr marL="0" indent="0">
              <a:spcAft>
                <a:spcPts val="1600"/>
              </a:spcAft>
            </a:pPr>
            <a:r>
              <a:rPr lang="en"/>
              <a:t>People watching videos at work rarely turn on the sound</a:t>
            </a:r>
          </a:p>
        </p:txBody>
      </p:sp>
    </p:spTree>
    <p:extLst>
      <p:ext uri="{BB962C8B-B14F-4D97-AF65-F5344CB8AC3E}">
        <p14:creationId xmlns:p14="http://schemas.microsoft.com/office/powerpoint/2010/main" val="333072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10A0-198C-47AF-BCF8-A2533B18B2D4}"/>
              </a:ext>
            </a:extLst>
          </p:cNvPr>
          <p:cNvSpPr>
            <a:spLocks noGrp="1"/>
          </p:cNvSpPr>
          <p:nvPr>
            <p:ph type="title"/>
          </p:nvPr>
        </p:nvSpPr>
        <p:spPr/>
        <p:txBody>
          <a:bodyPr/>
          <a:lstStyle/>
          <a:p>
            <a:r>
              <a:rPr lang="en-US"/>
              <a:t>Make it Accessible</a:t>
            </a:r>
          </a:p>
        </p:txBody>
      </p:sp>
      <p:sp>
        <p:nvSpPr>
          <p:cNvPr id="3" name="Subtitle 2">
            <a:extLst>
              <a:ext uri="{FF2B5EF4-FFF2-40B4-BE49-F238E27FC236}">
                <a16:creationId xmlns:a16="http://schemas.microsoft.com/office/drawing/2014/main" id="{BA1827CE-EE96-4C3C-93B4-DD18F89D95DF}"/>
              </a:ext>
            </a:extLst>
          </p:cNvPr>
          <p:cNvSpPr>
            <a:spLocks noGrp="1"/>
          </p:cNvSpPr>
          <p:nvPr>
            <p:ph type="subTitle" idx="1"/>
          </p:nvPr>
        </p:nvSpPr>
        <p:spPr/>
        <p:txBody>
          <a:bodyPr/>
          <a:lstStyle/>
          <a:p>
            <a:pPr marL="133350" indent="0"/>
            <a:r>
              <a:rPr lang="en-US"/>
              <a:t>Reduce the amount of thinking required to make sense of the content (cognitive load)</a:t>
            </a:r>
          </a:p>
          <a:p>
            <a:pPr marL="133350" indent="0"/>
            <a:endParaRPr lang="en-US"/>
          </a:p>
        </p:txBody>
      </p:sp>
      <p:pic>
        <p:nvPicPr>
          <p:cNvPr id="5" name="Picture 5" descr="Background pattern&#10;&#10;Description automatically generated">
            <a:extLst>
              <a:ext uri="{FF2B5EF4-FFF2-40B4-BE49-F238E27FC236}">
                <a16:creationId xmlns:a16="http://schemas.microsoft.com/office/drawing/2014/main" id="{D1B37BDD-AE5C-43DF-BBA4-A4CE7FEFF221}"/>
              </a:ext>
            </a:extLst>
          </p:cNvPr>
          <p:cNvPicPr>
            <a:picLocks noChangeAspect="1"/>
          </p:cNvPicPr>
          <p:nvPr/>
        </p:nvPicPr>
        <p:blipFill rotWithShape="1">
          <a:blip r:embed="rId2"/>
          <a:srcRect l="14398" t="-81" r="41906" b="-174"/>
          <a:stretch/>
        </p:blipFill>
        <p:spPr>
          <a:xfrm>
            <a:off x="3571" y="-2382"/>
            <a:ext cx="4476280" cy="5153045"/>
          </a:xfrm>
          <a:prstGeom prst="rect">
            <a:avLst/>
          </a:prstGeom>
        </p:spPr>
      </p:pic>
    </p:spTree>
    <p:extLst>
      <p:ext uri="{BB962C8B-B14F-4D97-AF65-F5344CB8AC3E}">
        <p14:creationId xmlns:p14="http://schemas.microsoft.com/office/powerpoint/2010/main" val="180933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idx="2"/>
          </p:nvPr>
        </p:nvSpPr>
        <p:spPr>
          <a:xfrm>
            <a:off x="2285248" y="107902"/>
            <a:ext cx="2680200" cy="235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277" name="Google Shape;277;p38"/>
          <p:cNvSpPr txBox="1">
            <a:spLocks noGrp="1"/>
          </p:cNvSpPr>
          <p:nvPr>
            <p:ph type="title"/>
          </p:nvPr>
        </p:nvSpPr>
        <p:spPr>
          <a:xfrm>
            <a:off x="321533" y="1816445"/>
            <a:ext cx="3917709" cy="1212863"/>
          </a:xfrm>
          <a:prstGeom prst="rect">
            <a:avLst/>
          </a:prstGeom>
        </p:spPr>
        <p:txBody>
          <a:bodyPr spcFirstLastPara="1" wrap="square" lIns="91425" tIns="91425" rIns="91425" bIns="91425" anchor="b" anchorCtr="0">
            <a:noAutofit/>
          </a:bodyPr>
          <a:lstStyle/>
          <a:p>
            <a:r>
              <a:rPr lang="en"/>
              <a:t>Videos</a:t>
            </a:r>
          </a:p>
        </p:txBody>
      </p:sp>
      <p:pic>
        <p:nvPicPr>
          <p:cNvPr id="7" name="Picture 7">
            <a:extLst>
              <a:ext uri="{FF2B5EF4-FFF2-40B4-BE49-F238E27FC236}">
                <a16:creationId xmlns:a16="http://schemas.microsoft.com/office/drawing/2014/main" id="{8E21CAE4-B59C-49FB-A8F8-99D5BED95946}"/>
              </a:ext>
            </a:extLst>
          </p:cNvPr>
          <p:cNvPicPr>
            <a:picLocks noChangeAspect="1"/>
          </p:cNvPicPr>
          <p:nvPr/>
        </p:nvPicPr>
        <p:blipFill rotWithShape="1">
          <a:blip r:embed="rId3"/>
          <a:srcRect l="14507" r="12537" b="179"/>
          <a:stretch/>
        </p:blipFill>
        <p:spPr>
          <a:xfrm>
            <a:off x="4591409" y="473026"/>
            <a:ext cx="4553800" cy="4155101"/>
          </a:xfrm>
          <a:prstGeom prst="rect">
            <a:avLst/>
          </a:prstGeom>
        </p:spPr>
      </p:pic>
    </p:spTree>
    <p:extLst>
      <p:ext uri="{BB962C8B-B14F-4D97-AF65-F5344CB8AC3E}">
        <p14:creationId xmlns:p14="http://schemas.microsoft.com/office/powerpoint/2010/main" val="213646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E390-3376-407E-BEC5-58AF31B8403F}"/>
              </a:ext>
            </a:extLst>
          </p:cNvPr>
          <p:cNvSpPr>
            <a:spLocks noGrp="1"/>
          </p:cNvSpPr>
          <p:nvPr>
            <p:ph type="title"/>
          </p:nvPr>
        </p:nvSpPr>
        <p:spPr>
          <a:xfrm>
            <a:off x="629424" y="318095"/>
            <a:ext cx="6322983" cy="1290000"/>
          </a:xfrm>
        </p:spPr>
        <p:txBody>
          <a:bodyPr/>
          <a:lstStyle/>
          <a:p>
            <a:r>
              <a:rPr lang="en-US"/>
              <a:t>Applications of Circular Economy on a Community Scale</a:t>
            </a:r>
          </a:p>
        </p:txBody>
      </p:sp>
      <p:sp>
        <p:nvSpPr>
          <p:cNvPr id="4" name="Text Placeholder 3">
            <a:extLst>
              <a:ext uri="{FF2B5EF4-FFF2-40B4-BE49-F238E27FC236}">
                <a16:creationId xmlns:a16="http://schemas.microsoft.com/office/drawing/2014/main" id="{6F9B0393-44CB-410D-B4EE-B137F77A2CBB}"/>
              </a:ext>
            </a:extLst>
          </p:cNvPr>
          <p:cNvSpPr txBox="1">
            <a:spLocks/>
          </p:cNvSpPr>
          <p:nvPr/>
        </p:nvSpPr>
        <p:spPr>
          <a:xfrm>
            <a:off x="628439" y="2069404"/>
            <a:ext cx="3004471" cy="41539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3350"/>
            <a:r>
              <a:rPr lang="en-US" sz="2000">
                <a:hlinkClick r:id="rId2"/>
              </a:rPr>
              <a:t>Circular Economy.mp4</a:t>
            </a:r>
            <a:endParaRPr lang="en-US" sz="2000"/>
          </a:p>
        </p:txBody>
      </p:sp>
    </p:spTree>
    <p:extLst>
      <p:ext uri="{BB962C8B-B14F-4D97-AF65-F5344CB8AC3E}">
        <p14:creationId xmlns:p14="http://schemas.microsoft.com/office/powerpoint/2010/main" val="228254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ound, tree, outdoor, dirt&#10;&#10;Description automatically generated">
            <a:extLst>
              <a:ext uri="{FF2B5EF4-FFF2-40B4-BE49-F238E27FC236}">
                <a16:creationId xmlns:a16="http://schemas.microsoft.com/office/drawing/2014/main" id="{280CB84D-7568-4653-A995-F9A60E6EBD9E}"/>
              </a:ext>
            </a:extLst>
          </p:cNvPr>
          <p:cNvPicPr>
            <a:picLocks noChangeAspect="1"/>
          </p:cNvPicPr>
          <p:nvPr/>
        </p:nvPicPr>
        <p:blipFill>
          <a:blip r:embed="rId2"/>
          <a:stretch>
            <a:fillRect/>
          </a:stretch>
        </p:blipFill>
        <p:spPr>
          <a:xfrm>
            <a:off x="4431847" y="2097542"/>
            <a:ext cx="3701145" cy="2777219"/>
          </a:xfrm>
          <a:prstGeom prst="rect">
            <a:avLst/>
          </a:prstGeom>
        </p:spPr>
      </p:pic>
      <p:sp>
        <p:nvSpPr>
          <p:cNvPr id="2" name="Title 1">
            <a:extLst>
              <a:ext uri="{FF2B5EF4-FFF2-40B4-BE49-F238E27FC236}">
                <a16:creationId xmlns:a16="http://schemas.microsoft.com/office/drawing/2014/main" id="{F1B20E9D-F261-44E4-A661-D7A756E2CD61}"/>
              </a:ext>
            </a:extLst>
          </p:cNvPr>
          <p:cNvSpPr>
            <a:spLocks noGrp="1"/>
          </p:cNvSpPr>
          <p:nvPr>
            <p:ph type="title"/>
          </p:nvPr>
        </p:nvSpPr>
        <p:spPr>
          <a:xfrm>
            <a:off x="412223" y="555321"/>
            <a:ext cx="6584049" cy="729284"/>
          </a:xfrm>
        </p:spPr>
        <p:txBody>
          <a:bodyPr/>
          <a:lstStyle/>
          <a:p>
            <a:r>
              <a:rPr lang="en-US" dirty="0"/>
              <a:t>Circular Economy Considerations</a:t>
            </a:r>
          </a:p>
        </p:txBody>
      </p:sp>
      <p:sp>
        <p:nvSpPr>
          <p:cNvPr id="5" name="Google Shape;420;p50">
            <a:extLst>
              <a:ext uri="{FF2B5EF4-FFF2-40B4-BE49-F238E27FC236}">
                <a16:creationId xmlns:a16="http://schemas.microsoft.com/office/drawing/2014/main" id="{6EA20A1D-0AB6-4F62-8BEF-C6414F5D70ED}"/>
              </a:ext>
            </a:extLst>
          </p:cNvPr>
          <p:cNvSpPr txBox="1">
            <a:spLocks/>
          </p:cNvSpPr>
          <p:nvPr/>
        </p:nvSpPr>
        <p:spPr>
          <a:xfrm>
            <a:off x="1389726" y="2431916"/>
            <a:ext cx="2712349" cy="22035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Aft>
                <a:spcPts val="1600"/>
              </a:spcAft>
            </a:pPr>
            <a:r>
              <a:rPr lang="en" sz="1600" dirty="0">
                <a:latin typeface="Montserrat"/>
              </a:rPr>
              <a:t>The transition to circular economy requires an initial investment. The larger the scale, the more new, supporting infrastructure is required</a:t>
            </a:r>
            <a:endParaRPr lang="en-US" sz="1600">
              <a:latin typeface="Montserrat"/>
            </a:endParaRPr>
          </a:p>
        </p:txBody>
      </p:sp>
    </p:spTree>
    <p:extLst>
      <p:ext uri="{BB962C8B-B14F-4D97-AF65-F5344CB8AC3E}">
        <p14:creationId xmlns:p14="http://schemas.microsoft.com/office/powerpoint/2010/main" val="153512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E390-3376-407E-BEC5-58AF31B8403F}"/>
              </a:ext>
            </a:extLst>
          </p:cNvPr>
          <p:cNvSpPr>
            <a:spLocks noGrp="1"/>
          </p:cNvSpPr>
          <p:nvPr>
            <p:ph type="title"/>
          </p:nvPr>
        </p:nvSpPr>
        <p:spPr>
          <a:xfrm>
            <a:off x="629424" y="327313"/>
            <a:ext cx="6182125" cy="1290000"/>
          </a:xfrm>
        </p:spPr>
        <p:txBody>
          <a:bodyPr/>
          <a:lstStyle/>
          <a:p>
            <a:r>
              <a:rPr lang="en-US"/>
              <a:t>Renewable Energy as an Economic Pillar for Kibbutzim</a:t>
            </a:r>
          </a:p>
        </p:txBody>
      </p:sp>
      <p:sp>
        <p:nvSpPr>
          <p:cNvPr id="4" name="Text Placeholder 3">
            <a:extLst>
              <a:ext uri="{FF2B5EF4-FFF2-40B4-BE49-F238E27FC236}">
                <a16:creationId xmlns:a16="http://schemas.microsoft.com/office/drawing/2014/main" id="{6F9B0393-44CB-410D-B4EE-B137F77A2CBB}"/>
              </a:ext>
            </a:extLst>
          </p:cNvPr>
          <p:cNvSpPr txBox="1">
            <a:spLocks/>
          </p:cNvSpPr>
          <p:nvPr/>
        </p:nvSpPr>
        <p:spPr>
          <a:xfrm>
            <a:off x="628439" y="2069404"/>
            <a:ext cx="4460874" cy="4154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a:hlinkClick r:id="rId2"/>
              </a:rPr>
              <a:t>Renewable Energy in Kibbutzim.mp4</a:t>
            </a:r>
          </a:p>
          <a:p>
            <a:pPr marL="133350"/>
            <a:endParaRPr lang="en-US"/>
          </a:p>
        </p:txBody>
      </p:sp>
    </p:spTree>
    <p:extLst>
      <p:ext uri="{BB962C8B-B14F-4D97-AF65-F5344CB8AC3E}">
        <p14:creationId xmlns:p14="http://schemas.microsoft.com/office/powerpoint/2010/main" val="41266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7" name="Google Shape;437;p51"/>
          <p:cNvSpPr txBox="1">
            <a:spLocks noGrp="1"/>
          </p:cNvSpPr>
          <p:nvPr>
            <p:ph type="title"/>
          </p:nvPr>
        </p:nvSpPr>
        <p:spPr>
          <a:xfrm>
            <a:off x="692350" y="578177"/>
            <a:ext cx="5225356" cy="1598617"/>
          </a:xfrm>
          <a:prstGeom prst="rect">
            <a:avLst/>
          </a:prstGeom>
        </p:spPr>
        <p:txBody>
          <a:bodyPr spcFirstLastPara="1" wrap="square" lIns="91425" tIns="91425" rIns="91425" bIns="91425" anchor="t" anchorCtr="0">
            <a:noAutofit/>
          </a:bodyPr>
          <a:lstStyle/>
          <a:p>
            <a:r>
              <a:rPr lang="en" sz="4800"/>
              <a:t>Guide for future content</a:t>
            </a:r>
            <a:endParaRPr lang="en-US"/>
          </a:p>
          <a:p>
            <a:endParaRPr lang="en" sz="4800"/>
          </a:p>
        </p:txBody>
      </p:sp>
      <p:sp>
        <p:nvSpPr>
          <p:cNvPr id="23" name="Subtitle 22">
            <a:extLst>
              <a:ext uri="{FF2B5EF4-FFF2-40B4-BE49-F238E27FC236}">
                <a16:creationId xmlns:a16="http://schemas.microsoft.com/office/drawing/2014/main" id="{899640E8-7347-4070-A44F-470B5EC3BC08}"/>
              </a:ext>
            </a:extLst>
          </p:cNvPr>
          <p:cNvSpPr>
            <a:spLocks noGrp="1"/>
          </p:cNvSpPr>
          <p:nvPr>
            <p:ph type="subTitle" idx="1"/>
          </p:nvPr>
        </p:nvSpPr>
        <p:spPr>
          <a:xfrm>
            <a:off x="1756286" y="2834016"/>
            <a:ext cx="4412965" cy="1212210"/>
          </a:xfrm>
        </p:spPr>
        <p:txBody>
          <a:bodyPr spcFirstLastPara="1" wrap="square" lIns="91425" tIns="91425" rIns="91425" bIns="91425" anchor="ctr" anchorCtr="0">
            <a:noAutofit/>
          </a:bodyPr>
          <a:lstStyle/>
          <a:p>
            <a:pPr marL="0" indent="0"/>
            <a:r>
              <a:rPr lang="en-US" dirty="0"/>
              <a:t>Leave </a:t>
            </a:r>
            <a:r>
              <a:rPr lang="en-US" b="1" dirty="0"/>
              <a:t>tips and</a:t>
            </a:r>
            <a:r>
              <a:rPr lang="en-US" dirty="0"/>
              <a:t> </a:t>
            </a:r>
            <a:r>
              <a:rPr lang="en-US" b="1" dirty="0"/>
              <a:t>pointers </a:t>
            </a:r>
            <a:r>
              <a:rPr lang="en-US" dirty="0"/>
              <a:t>for future WPI students on how to make videos with the same format with tips on planning structure, conducting interviews, and video editing</a:t>
            </a:r>
          </a:p>
          <a:p>
            <a:endParaRPr lang="en-US"/>
          </a:p>
        </p:txBody>
      </p:sp>
      <p:pic>
        <p:nvPicPr>
          <p:cNvPr id="2" name="Picture 2" descr="A picture containing shape&#10;&#10;Description automatically generated">
            <a:extLst>
              <a:ext uri="{FF2B5EF4-FFF2-40B4-BE49-F238E27FC236}">
                <a16:creationId xmlns:a16="http://schemas.microsoft.com/office/drawing/2014/main" id="{DC1C3551-0EF3-4570-956F-FF70016225F4}"/>
              </a:ext>
            </a:extLst>
          </p:cNvPr>
          <p:cNvPicPr>
            <a:picLocks noChangeAspect="1"/>
          </p:cNvPicPr>
          <p:nvPr/>
        </p:nvPicPr>
        <p:blipFill>
          <a:blip r:embed="rId3"/>
          <a:stretch>
            <a:fillRect/>
          </a:stretch>
        </p:blipFill>
        <p:spPr>
          <a:xfrm>
            <a:off x="6746943" y="2570129"/>
            <a:ext cx="1985253" cy="1985253"/>
          </a:xfrm>
          <a:prstGeom prst="rect">
            <a:avLst/>
          </a:prstGeom>
        </p:spPr>
      </p:pic>
    </p:spTree>
    <p:extLst>
      <p:ext uri="{BB962C8B-B14F-4D97-AF65-F5344CB8AC3E}">
        <p14:creationId xmlns:p14="http://schemas.microsoft.com/office/powerpoint/2010/main" val="170537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1"/>
        <p:cNvGrpSpPr/>
        <p:nvPr/>
      </p:nvGrpSpPr>
      <p:grpSpPr>
        <a:xfrm>
          <a:off x="0" y="0"/>
          <a:ext cx="0" cy="0"/>
          <a:chOff x="0" y="0"/>
          <a:chExt cx="0" cy="0"/>
        </a:xfrm>
      </p:grpSpPr>
      <p:sp>
        <p:nvSpPr>
          <p:cNvPr id="4662" name="Google Shape;4662;p63"/>
          <p:cNvSpPr txBox="1">
            <a:spLocks noGrp="1"/>
          </p:cNvSpPr>
          <p:nvPr>
            <p:ph type="title"/>
          </p:nvPr>
        </p:nvSpPr>
        <p:spPr>
          <a:xfrm>
            <a:off x="629838" y="316210"/>
            <a:ext cx="7699200" cy="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4664" name="Google Shape;4664;p63"/>
          <p:cNvSpPr txBox="1">
            <a:spLocks noGrp="1"/>
          </p:cNvSpPr>
          <p:nvPr>
            <p:ph type="body" idx="2"/>
          </p:nvPr>
        </p:nvSpPr>
        <p:spPr>
          <a:xfrm>
            <a:off x="1451391" y="1344089"/>
            <a:ext cx="6961455" cy="937041"/>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accent3"/>
              </a:buClr>
              <a:buSzPts val="1500"/>
              <a:buChar char="●"/>
            </a:pPr>
            <a:r>
              <a:rPr lang="en" dirty="0">
                <a:uFill>
                  <a:noFill/>
                </a:uFill>
                <a:hlinkClick r:id="rId3"/>
              </a:rPr>
              <a:t>https://www.facebook.com/RE.Eilat.Eilot/photos/2967615529967418</a:t>
            </a:r>
            <a:endParaRPr lang="en" dirty="0">
              <a:uFill>
                <a:noFill/>
              </a:uFill>
            </a:endParaRPr>
          </a:p>
          <a:p>
            <a:pPr>
              <a:buClr>
                <a:schemeClr val="accent3"/>
              </a:buClr>
            </a:pPr>
            <a:r>
              <a:rPr lang="en" dirty="0">
                <a:uFill>
                  <a:noFill/>
                </a:uFill>
                <a:hlinkClick r:id="rId4"/>
              </a:rPr>
              <a:t>https://www.facebook.com/RE.Eilat.Eilot/photos/4203241789738113</a:t>
            </a:r>
            <a:endParaRPr lang="en" dirty="0">
              <a:uFill>
                <a:noFill/>
              </a:uFill>
            </a:endParaRPr>
          </a:p>
          <a:p>
            <a:pPr>
              <a:buClr>
                <a:schemeClr val="accent3"/>
              </a:buClr>
            </a:pPr>
            <a:r>
              <a:rPr lang="en" dirty="0">
                <a:uFill>
                  <a:noFill/>
                </a:uFill>
                <a:hlinkClick r:id="rId5"/>
              </a:rPr>
              <a:t>https://www.flickr.com/photos/bods/452189719</a:t>
            </a:r>
            <a:endParaRPr lang="en" dirty="0">
              <a:uFill>
                <a:noFill/>
              </a:uFill>
            </a:endParaRPr>
          </a:p>
          <a:p>
            <a:pPr>
              <a:buClr>
                <a:schemeClr val="accent3"/>
              </a:buClr>
            </a:pPr>
            <a:r>
              <a:rPr lang="en" dirty="0">
                <a:uFill>
                  <a:noFill/>
                </a:uFill>
                <a:hlinkClick r:id="rId6"/>
              </a:rPr>
              <a:t>https://www.facebook.com/RE.Eilat.Eilot/photos/1814961631899486</a:t>
            </a:r>
          </a:p>
          <a:p>
            <a:pPr>
              <a:buClr>
                <a:schemeClr val="accent3"/>
              </a:buClr>
            </a:pPr>
            <a:r>
              <a:rPr lang="en" dirty="0">
                <a:uFill>
                  <a:noFill/>
                </a:uFill>
                <a:hlinkClick r:id="rId7"/>
              </a:rPr>
              <a:t>https://www.forbes.com/advisor/wp-content/uploads/2021/08/Untitled-design-2021-08-18T120552.419.png</a:t>
            </a:r>
          </a:p>
          <a:p>
            <a:pPr>
              <a:buClr>
                <a:schemeClr val="accent3"/>
              </a:buClr>
            </a:pPr>
            <a:r>
              <a:rPr lang="en" dirty="0">
                <a:uFill>
                  <a:noFill/>
                </a:uFill>
              </a:rPr>
              <a:t>Huffingtonpost.com</a:t>
            </a:r>
          </a:p>
        </p:txBody>
      </p:sp>
      <p:sp>
        <p:nvSpPr>
          <p:cNvPr id="3" name="Subtitle 2">
            <a:extLst>
              <a:ext uri="{FF2B5EF4-FFF2-40B4-BE49-F238E27FC236}">
                <a16:creationId xmlns:a16="http://schemas.microsoft.com/office/drawing/2014/main" id="{10DFDF4F-7232-4292-9208-82493E6BC5EE}"/>
              </a:ext>
            </a:extLst>
          </p:cNvPr>
          <p:cNvSpPr>
            <a:spLocks noGrp="1"/>
          </p:cNvSpPr>
          <p:nvPr>
            <p:ph type="subTitle" idx="1"/>
          </p:nvPr>
        </p:nvSpPr>
        <p:spPr>
          <a:xfrm>
            <a:off x="1454075" y="1106591"/>
            <a:ext cx="6959375" cy="366674"/>
          </a:xfrm>
        </p:spPr>
        <p:txBody>
          <a:bodyPr/>
          <a:lstStyle/>
          <a:p>
            <a:r>
              <a:rPr lang="en-US"/>
              <a:t>Photo Credits</a:t>
            </a:r>
          </a:p>
        </p:txBody>
      </p:sp>
      <p:sp>
        <p:nvSpPr>
          <p:cNvPr id="2" name="Subtitle 2">
            <a:extLst>
              <a:ext uri="{FF2B5EF4-FFF2-40B4-BE49-F238E27FC236}">
                <a16:creationId xmlns:a16="http://schemas.microsoft.com/office/drawing/2014/main" id="{35364D63-8B11-4E2D-AB33-CF411F019681}"/>
              </a:ext>
            </a:extLst>
          </p:cNvPr>
          <p:cNvSpPr txBox="1">
            <a:spLocks/>
          </p:cNvSpPr>
          <p:nvPr/>
        </p:nvSpPr>
        <p:spPr>
          <a:xfrm>
            <a:off x="1449268" y="2978751"/>
            <a:ext cx="6879428" cy="384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4"/>
              </a:buClr>
              <a:buSzPts val="1500"/>
              <a:buFont typeface="Montserrat"/>
              <a:buNone/>
              <a:defRPr sz="1200" b="1" i="0" u="none" strike="noStrike" cap="none">
                <a:solidFill>
                  <a:schemeClr val="accent4"/>
                </a:solidFill>
                <a:latin typeface="Montserrat"/>
                <a:ea typeface="Montserrat"/>
                <a:cs typeface="Montserrat"/>
                <a:sym typeface="Montserrat"/>
              </a:defRPr>
            </a:lvl1pPr>
            <a:lvl2pPr marL="914400" marR="0" lvl="1" indent="-323850" algn="l" rtl="0">
              <a:lnSpc>
                <a:spcPct val="115000"/>
              </a:lnSpc>
              <a:spcBef>
                <a:spcPts val="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2pPr>
            <a:lvl3pPr marL="1371600" marR="0" lvl="2"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3pPr>
            <a:lvl4pPr marL="1828800" marR="0" lvl="3"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4pPr>
            <a:lvl5pPr marL="2286000" marR="0" lvl="4"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5pPr>
            <a:lvl6pPr marL="2743200" marR="0" lvl="5"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6pPr>
            <a:lvl7pPr marL="3200400" marR="0" lvl="6"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7pPr>
            <a:lvl8pPr marL="3657600" marR="0" lvl="7" indent="-323850" algn="l" rtl="0">
              <a:lnSpc>
                <a:spcPct val="115000"/>
              </a:lnSpc>
              <a:spcBef>
                <a:spcPts val="1600"/>
              </a:spcBef>
              <a:spcAft>
                <a:spcPts val="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8pPr>
            <a:lvl9pPr marL="4114800" marR="0" lvl="8" indent="-323850" algn="l" rtl="0">
              <a:lnSpc>
                <a:spcPct val="115000"/>
              </a:lnSpc>
              <a:spcBef>
                <a:spcPts val="1600"/>
              </a:spcBef>
              <a:spcAft>
                <a:spcPts val="1600"/>
              </a:spcAft>
              <a:buClr>
                <a:schemeClr val="accent4"/>
              </a:buClr>
              <a:buSzPts val="1500"/>
              <a:buFont typeface="Montserrat"/>
              <a:buNone/>
              <a:defRPr sz="1500" b="0" i="0" u="none" strike="noStrike" cap="none">
                <a:solidFill>
                  <a:schemeClr val="accent4"/>
                </a:solidFill>
                <a:latin typeface="Montserrat"/>
                <a:ea typeface="Montserrat"/>
                <a:cs typeface="Montserrat"/>
                <a:sym typeface="Montserrat"/>
              </a:defRPr>
            </a:lvl9pPr>
          </a:lstStyle>
          <a:p>
            <a:r>
              <a:rPr lang="en-US"/>
              <a:t>Content References</a:t>
            </a:r>
          </a:p>
        </p:txBody>
      </p:sp>
      <p:sp>
        <p:nvSpPr>
          <p:cNvPr id="4" name="Google Shape;4664;p63">
            <a:extLst>
              <a:ext uri="{FF2B5EF4-FFF2-40B4-BE49-F238E27FC236}">
                <a16:creationId xmlns:a16="http://schemas.microsoft.com/office/drawing/2014/main" id="{B62A62CA-D452-49A1-B568-DC2762ECBEF5}"/>
              </a:ext>
            </a:extLst>
          </p:cNvPr>
          <p:cNvSpPr txBox="1">
            <a:spLocks/>
          </p:cNvSpPr>
          <p:nvPr/>
        </p:nvSpPr>
        <p:spPr>
          <a:xfrm>
            <a:off x="1447906" y="3363226"/>
            <a:ext cx="6961455" cy="817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1"/>
              </a:buClr>
              <a:buSzPts val="1500"/>
              <a:buFont typeface="Montserrat"/>
              <a:buChar char="●"/>
              <a:defRPr sz="1200" b="0" i="0" u="none" strike="noStrike" cap="none">
                <a:solidFill>
                  <a:schemeClr val="accent4"/>
                </a:solidFill>
                <a:latin typeface="Montserrat"/>
                <a:ea typeface="Montserrat"/>
                <a:cs typeface="Montserrat"/>
                <a:sym typeface="Montserrat"/>
              </a:defRPr>
            </a:lvl1pPr>
            <a:lvl2pPr marL="914400" marR="0" lvl="1" indent="-323850" algn="l" rtl="0">
              <a:lnSpc>
                <a:spcPct val="115000"/>
              </a:lnSpc>
              <a:spcBef>
                <a:spcPts val="1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2pPr>
            <a:lvl3pPr marL="1371600" marR="0" lvl="2"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3pPr>
            <a:lvl4pPr marL="1828800" marR="0" lvl="3"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4pPr>
            <a:lvl5pPr marL="2286000" marR="0" lvl="4"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5pPr>
            <a:lvl6pPr marL="2743200" marR="0" lvl="5"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6pPr>
            <a:lvl7pPr marL="3200400" marR="0" lvl="6"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7pPr>
            <a:lvl8pPr marL="3657600" marR="0" lvl="7" indent="-323850" algn="l" rtl="0">
              <a:lnSpc>
                <a:spcPct val="115000"/>
              </a:lnSpc>
              <a:spcBef>
                <a:spcPts val="1600"/>
              </a:spcBef>
              <a:spcAft>
                <a:spcPts val="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8pPr>
            <a:lvl9pPr marL="4114800" marR="0" lvl="8" indent="-323850" algn="l" rtl="0">
              <a:lnSpc>
                <a:spcPct val="115000"/>
              </a:lnSpc>
              <a:spcBef>
                <a:spcPts val="1600"/>
              </a:spcBef>
              <a:spcAft>
                <a:spcPts val="1600"/>
              </a:spcAft>
              <a:buClr>
                <a:schemeClr val="accent1"/>
              </a:buClr>
              <a:buSzPts val="1500"/>
              <a:buFont typeface="Montserrat"/>
              <a:buChar char="■"/>
              <a:defRPr sz="1500" b="0" i="0" u="none" strike="noStrike" cap="none">
                <a:solidFill>
                  <a:schemeClr val="accent4"/>
                </a:solidFill>
                <a:latin typeface="Montserrat"/>
                <a:ea typeface="Montserrat"/>
                <a:cs typeface="Montserrat"/>
                <a:sym typeface="Montserrat"/>
              </a:defRPr>
            </a:lvl9pPr>
          </a:lstStyle>
          <a:p>
            <a:pPr>
              <a:buClr>
                <a:schemeClr val="accent3"/>
              </a:buClr>
            </a:pPr>
            <a:r>
              <a:rPr lang="en">
                <a:uFill>
                  <a:noFill/>
                </a:uFill>
              </a:rPr>
              <a:t>Castro-Meneses, L. J., Kruger, J.-L., &amp; Doherty, S. (2020). Validating theta power as an objective measure of cognitive load in educational video. </a:t>
            </a:r>
            <a:r>
              <a:rPr lang="en" i="1">
                <a:uFill>
                  <a:noFill/>
                </a:uFill>
              </a:rPr>
              <a:t>Educational Technology Research and Development</a:t>
            </a:r>
            <a:r>
              <a:rPr lang="en">
                <a:uFill>
                  <a:noFill/>
                </a:uFill>
              </a:rPr>
              <a:t>, </a:t>
            </a:r>
            <a:r>
              <a:rPr lang="en" i="1">
                <a:uFill>
                  <a:noFill/>
                </a:uFill>
              </a:rPr>
              <a:t>68</a:t>
            </a:r>
            <a:r>
              <a:rPr lang="en">
                <a:uFill>
                  <a:noFill/>
                </a:uFill>
              </a:rPr>
              <a:t>(1), 181–202. </a:t>
            </a:r>
            <a:r>
              <a:rPr lang="en">
                <a:uFill>
                  <a:noFill/>
                </a:uFill>
                <a:hlinkClick r:id="rId8"/>
              </a:rPr>
              <a:t>https://doi.org/10.1007/s11423-019-09681-4</a:t>
            </a:r>
            <a:endParaRPr lang="en">
              <a:uFill>
                <a:noFill/>
              </a:uFill>
            </a:endParaRPr>
          </a:p>
          <a:p>
            <a:pPr>
              <a:buClr>
                <a:schemeClr val="accent3"/>
              </a:buClr>
            </a:pPr>
            <a:r>
              <a:rPr lang="en-US" err="1">
                <a:uFill>
                  <a:noFill/>
                </a:uFill>
              </a:rPr>
              <a:t>Sweetow</a:t>
            </a:r>
            <a:r>
              <a:rPr lang="en-US">
                <a:uFill>
                  <a:noFill/>
                </a:uFill>
              </a:rPr>
              <a:t>, S. (2017). </a:t>
            </a:r>
            <a:r>
              <a:rPr lang="en-US" i="1">
                <a:uFill>
                  <a:noFill/>
                </a:uFill>
              </a:rPr>
              <a:t>Corporate video production: Beyond the board room (and out of the bored room)</a:t>
            </a:r>
            <a:r>
              <a:rPr lang="en-US">
                <a:uFill>
                  <a:noFill/>
                </a:uFill>
              </a:rPr>
              <a:t>. Routledge, Taylor Francis Group.</a:t>
            </a:r>
          </a:p>
          <a:p>
            <a:pPr marL="133350" indent="0">
              <a:buClr>
                <a:schemeClr val="accent3"/>
              </a:buClr>
              <a:buNone/>
            </a:pPr>
            <a:endParaRPr lang="en-US">
              <a:uFill>
                <a:noFill/>
              </a:uFill>
            </a:endParaRPr>
          </a:p>
          <a:p>
            <a:pPr>
              <a:buClr>
                <a:schemeClr val="accent3"/>
              </a:buClr>
            </a:pPr>
            <a:endParaRPr lang="en">
              <a:uFill>
                <a:noFill/>
              </a:uFill>
            </a:endParaRPr>
          </a:p>
          <a:p>
            <a:pPr>
              <a:buClr>
                <a:schemeClr val="accent3"/>
              </a:buClr>
            </a:pPr>
            <a:endParaRPr lang="en">
              <a:uFill>
                <a:noFill/>
              </a:u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7"/>
        <p:cNvGrpSpPr/>
        <p:nvPr/>
      </p:nvGrpSpPr>
      <p:grpSpPr>
        <a:xfrm>
          <a:off x="0" y="0"/>
          <a:ext cx="0" cy="0"/>
          <a:chOff x="0" y="0"/>
          <a:chExt cx="0" cy="0"/>
        </a:xfrm>
      </p:grpSpPr>
      <p:sp>
        <p:nvSpPr>
          <p:cNvPr id="4639" name="Google Shape;4639;p61"/>
          <p:cNvSpPr txBox="1">
            <a:spLocks noGrp="1"/>
          </p:cNvSpPr>
          <p:nvPr>
            <p:ph type="title"/>
          </p:nvPr>
        </p:nvSpPr>
        <p:spPr>
          <a:xfrm>
            <a:off x="722375" y="660298"/>
            <a:ext cx="7699200" cy="572700"/>
          </a:xfrm>
          <a:prstGeom prst="rect">
            <a:avLst/>
          </a:prstGeom>
        </p:spPr>
        <p:txBody>
          <a:bodyPr spcFirstLastPara="1" wrap="square" lIns="91425" tIns="91425" rIns="91425" bIns="91425" anchor="t" anchorCtr="0">
            <a:noAutofit/>
          </a:bodyPr>
          <a:lstStyle/>
          <a:p>
            <a:r>
              <a:rPr lang="en"/>
              <a:t>THANK</a:t>
            </a:r>
            <a:r>
              <a:rPr lang="en-US"/>
              <a:t> You</a:t>
            </a:r>
          </a:p>
        </p:txBody>
      </p:sp>
      <p:sp>
        <p:nvSpPr>
          <p:cNvPr id="4640" name="Google Shape;4640;p61"/>
          <p:cNvSpPr txBox="1">
            <a:spLocks noGrp="1"/>
          </p:cNvSpPr>
          <p:nvPr>
            <p:ph type="subTitle" idx="2"/>
          </p:nvPr>
        </p:nvSpPr>
        <p:spPr>
          <a:xfrm>
            <a:off x="3289800" y="1430423"/>
            <a:ext cx="2564400" cy="799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Gr-eilatgroup4@wpi.edu</a:t>
            </a:r>
          </a:p>
        </p:txBody>
      </p:sp>
    </p:spTree>
    <p:extLst>
      <p:ext uri="{BB962C8B-B14F-4D97-AF65-F5344CB8AC3E}">
        <p14:creationId xmlns:p14="http://schemas.microsoft.com/office/powerpoint/2010/main" val="79873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0"/>
        <p:cNvGrpSpPr/>
        <p:nvPr/>
      </p:nvGrpSpPr>
      <p:grpSpPr>
        <a:xfrm>
          <a:off x="0" y="0"/>
          <a:ext cx="0" cy="0"/>
          <a:chOff x="0" y="0"/>
          <a:chExt cx="0" cy="0"/>
        </a:xfrm>
      </p:grpSpPr>
      <p:sp>
        <p:nvSpPr>
          <p:cNvPr id="291" name="Google Shape;291;p40"/>
          <p:cNvSpPr txBox="1">
            <a:spLocks noGrp="1"/>
          </p:cNvSpPr>
          <p:nvPr>
            <p:ph type="subTitle" idx="1"/>
          </p:nvPr>
        </p:nvSpPr>
        <p:spPr>
          <a:xfrm>
            <a:off x="5645897" y="2203540"/>
            <a:ext cx="1599657" cy="486598"/>
          </a:xfrm>
          <a:prstGeom prst="rect">
            <a:avLst/>
          </a:prstGeom>
        </p:spPr>
        <p:txBody>
          <a:bodyPr spcFirstLastPara="1" wrap="square" lIns="91425" tIns="91425" rIns="91425" bIns="91425" anchor="t" anchorCtr="0">
            <a:noAutofit/>
          </a:bodyPr>
          <a:lstStyle/>
          <a:p>
            <a:pPr marL="0" indent="0">
              <a:spcAft>
                <a:spcPts val="1600"/>
              </a:spcAft>
            </a:pPr>
            <a:r>
              <a:rPr lang="en"/>
              <a:t>Our sponsor company</a:t>
            </a:r>
            <a:endParaRPr lang="en-US"/>
          </a:p>
        </p:txBody>
      </p:sp>
      <p:sp>
        <p:nvSpPr>
          <p:cNvPr id="293" name="Google Shape;293;p40"/>
          <p:cNvSpPr txBox="1">
            <a:spLocks noGrp="1"/>
          </p:cNvSpPr>
          <p:nvPr>
            <p:ph type="title"/>
          </p:nvPr>
        </p:nvSpPr>
        <p:spPr>
          <a:xfrm>
            <a:off x="5541631" y="1574232"/>
            <a:ext cx="2090433" cy="782170"/>
          </a:xfrm>
          <a:prstGeom prst="rect">
            <a:avLst/>
          </a:prstGeom>
        </p:spPr>
        <p:txBody>
          <a:bodyPr spcFirstLastPara="1" wrap="square" lIns="91425" tIns="91425" rIns="91425" bIns="91425" anchor="b" anchorCtr="0">
            <a:noAutofit/>
          </a:bodyPr>
          <a:lstStyle/>
          <a:p>
            <a:r>
              <a:rPr lang="en"/>
              <a:t>Eilat-eilot</a:t>
            </a:r>
            <a:endParaRPr lang="en-US"/>
          </a:p>
        </p:txBody>
      </p:sp>
      <p:pic>
        <p:nvPicPr>
          <p:cNvPr id="2" name="Picture 2" descr="Logo, company name&#10;&#10;Description automatically generated">
            <a:extLst>
              <a:ext uri="{FF2B5EF4-FFF2-40B4-BE49-F238E27FC236}">
                <a16:creationId xmlns:a16="http://schemas.microsoft.com/office/drawing/2014/main" id="{87FB7922-E1BE-4083-A2B1-1DBDE8698627}"/>
              </a:ext>
            </a:extLst>
          </p:cNvPr>
          <p:cNvPicPr>
            <a:picLocks noChangeAspect="1"/>
          </p:cNvPicPr>
          <p:nvPr/>
        </p:nvPicPr>
        <p:blipFill>
          <a:blip r:embed="rId3"/>
          <a:stretch>
            <a:fillRect/>
          </a:stretch>
        </p:blipFill>
        <p:spPr>
          <a:xfrm>
            <a:off x="719418" y="628650"/>
            <a:ext cx="3697941" cy="36979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48"/>
          <p:cNvSpPr txBox="1">
            <a:spLocks noGrp="1"/>
          </p:cNvSpPr>
          <p:nvPr>
            <p:ph type="subTitle" idx="2"/>
          </p:nvPr>
        </p:nvSpPr>
        <p:spPr>
          <a:xfrm>
            <a:off x="1750712" y="3047788"/>
            <a:ext cx="3111411" cy="474583"/>
          </a:xfrm>
          <a:prstGeom prst="rect">
            <a:avLst/>
          </a:prstGeom>
        </p:spPr>
        <p:txBody>
          <a:bodyPr spcFirstLastPara="1" wrap="square" lIns="91425" tIns="91425" rIns="91425" bIns="91425" anchor="t" anchorCtr="0">
            <a:noAutofit/>
          </a:bodyPr>
          <a:lstStyle/>
          <a:p>
            <a:pPr marL="0" indent="0">
              <a:lnSpc>
                <a:spcPct val="114999"/>
              </a:lnSpc>
              <a:spcAft>
                <a:spcPts val="1600"/>
              </a:spcAft>
            </a:pPr>
            <a:r>
              <a:rPr lang="en"/>
              <a:t>PROBLEM STATEMENT</a:t>
            </a:r>
            <a:endParaRPr lang="en-US"/>
          </a:p>
        </p:txBody>
      </p:sp>
      <p:sp>
        <p:nvSpPr>
          <p:cNvPr id="392" name="Google Shape;392;p48"/>
          <p:cNvSpPr txBox="1">
            <a:spLocks noGrp="1"/>
          </p:cNvSpPr>
          <p:nvPr>
            <p:ph type="title"/>
          </p:nvPr>
        </p:nvSpPr>
        <p:spPr>
          <a:xfrm>
            <a:off x="159329" y="306480"/>
            <a:ext cx="2711400" cy="1106100"/>
          </a:xfrm>
          <a:prstGeom prst="rect">
            <a:avLst/>
          </a:prstGeom>
        </p:spPr>
        <p:txBody>
          <a:bodyPr spcFirstLastPara="1" wrap="square" lIns="91425" tIns="91425" rIns="91425" bIns="91425" anchor="t" anchorCtr="0">
            <a:noAutofit/>
          </a:bodyPr>
          <a:lstStyle/>
          <a:p>
            <a:pPr>
              <a:buClr>
                <a:schemeClr val="dk1"/>
              </a:buClr>
              <a:buSzPts val="1100"/>
            </a:pPr>
            <a:r>
              <a:rPr lang="en"/>
              <a:t>Project Overview</a:t>
            </a:r>
          </a:p>
        </p:txBody>
      </p:sp>
      <p:sp>
        <p:nvSpPr>
          <p:cNvPr id="393" name="Google Shape;393;p48"/>
          <p:cNvSpPr txBox="1">
            <a:spLocks noGrp="1"/>
          </p:cNvSpPr>
          <p:nvPr>
            <p:ph type="subTitle" idx="4"/>
          </p:nvPr>
        </p:nvSpPr>
        <p:spPr>
          <a:xfrm>
            <a:off x="1751810" y="3614096"/>
            <a:ext cx="4954066" cy="1133256"/>
          </a:xfrm>
          <a:prstGeom prst="rect">
            <a:avLst/>
          </a:prstGeom>
        </p:spPr>
        <p:txBody>
          <a:bodyPr spcFirstLastPara="1" wrap="square" lIns="91425" tIns="91425" rIns="91425" bIns="91425" anchor="t" anchorCtr="0">
            <a:noAutofit/>
          </a:bodyPr>
          <a:lstStyle/>
          <a:p>
            <a:pPr marL="0" indent="0">
              <a:spcAft>
                <a:spcPts val="1600"/>
              </a:spcAft>
            </a:pPr>
            <a:r>
              <a:rPr lang="en"/>
              <a:t>Cleantech in the Arava has developed quickly in the last decade. T</a:t>
            </a:r>
            <a:r>
              <a:rPr lang="en-US"/>
              <a:t>here are</a:t>
            </a:r>
            <a:r>
              <a:rPr lang="en-US" b="1"/>
              <a:t> few resources</a:t>
            </a:r>
            <a:r>
              <a:rPr lang="en-US"/>
              <a:t> online that showcase the unique perspective the region provides on </a:t>
            </a:r>
            <a:r>
              <a:rPr lang="en-US" b="1"/>
              <a:t>implementing cleantech</a:t>
            </a:r>
            <a:r>
              <a:rPr lang="en-US"/>
              <a:t>.</a:t>
            </a:r>
            <a:endParaRPr lang="en"/>
          </a:p>
          <a:p>
            <a:pPr marL="0" indent="0">
              <a:spcAft>
                <a:spcPts val="1600"/>
              </a:spcAft>
            </a:pPr>
            <a:endParaRPr lang="en"/>
          </a:p>
        </p:txBody>
      </p:sp>
      <p:pic>
        <p:nvPicPr>
          <p:cNvPr id="4" name="Picture 4" descr="Icon&#10;&#10;Description automatically generated">
            <a:extLst>
              <a:ext uri="{FF2B5EF4-FFF2-40B4-BE49-F238E27FC236}">
                <a16:creationId xmlns:a16="http://schemas.microsoft.com/office/drawing/2014/main" id="{427C12BC-2395-4D07-B78B-747987AFD48F}"/>
              </a:ext>
            </a:extLst>
          </p:cNvPr>
          <p:cNvPicPr>
            <a:picLocks noChangeAspect="1"/>
          </p:cNvPicPr>
          <p:nvPr/>
        </p:nvPicPr>
        <p:blipFill>
          <a:blip r:embed="rId3"/>
          <a:stretch>
            <a:fillRect/>
          </a:stretch>
        </p:blipFill>
        <p:spPr>
          <a:xfrm>
            <a:off x="399751" y="3289694"/>
            <a:ext cx="1356037" cy="1373728"/>
          </a:xfrm>
          <a:prstGeom prst="rect">
            <a:avLst/>
          </a:prstGeom>
        </p:spPr>
      </p:pic>
      <p:sp>
        <p:nvSpPr>
          <p:cNvPr id="2" name="Google Shape;263;p37">
            <a:extLst>
              <a:ext uri="{FF2B5EF4-FFF2-40B4-BE49-F238E27FC236}">
                <a16:creationId xmlns:a16="http://schemas.microsoft.com/office/drawing/2014/main" id="{9E3923F4-5099-459E-9A39-F1EF7C6B25DC}"/>
              </a:ext>
            </a:extLst>
          </p:cNvPr>
          <p:cNvSpPr txBox="1">
            <a:spLocks/>
          </p:cNvSpPr>
          <p:nvPr/>
        </p:nvSpPr>
        <p:spPr>
          <a:xfrm>
            <a:off x="6377704" y="2219198"/>
            <a:ext cx="928886" cy="4297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b="1">
                <a:solidFill>
                  <a:schemeClr val="accent1"/>
                </a:solidFill>
              </a:rPr>
              <a:t>Energy</a:t>
            </a:r>
          </a:p>
        </p:txBody>
      </p:sp>
      <p:sp>
        <p:nvSpPr>
          <p:cNvPr id="3" name="Google Shape;263;p37">
            <a:extLst>
              <a:ext uri="{FF2B5EF4-FFF2-40B4-BE49-F238E27FC236}">
                <a16:creationId xmlns:a16="http://schemas.microsoft.com/office/drawing/2014/main" id="{998DB80C-E8DB-491A-91B4-0DEFFA4FC2D5}"/>
              </a:ext>
            </a:extLst>
          </p:cNvPr>
          <p:cNvSpPr txBox="1">
            <a:spLocks/>
          </p:cNvSpPr>
          <p:nvPr/>
        </p:nvSpPr>
        <p:spPr>
          <a:xfrm>
            <a:off x="5149212" y="2247215"/>
            <a:ext cx="816627" cy="38894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b="1">
                <a:solidFill>
                  <a:schemeClr val="accent1"/>
                </a:solidFill>
              </a:rPr>
              <a:t>Food</a:t>
            </a:r>
          </a:p>
        </p:txBody>
      </p:sp>
      <p:sp>
        <p:nvSpPr>
          <p:cNvPr id="6" name="Google Shape;263;p37">
            <a:extLst>
              <a:ext uri="{FF2B5EF4-FFF2-40B4-BE49-F238E27FC236}">
                <a16:creationId xmlns:a16="http://schemas.microsoft.com/office/drawing/2014/main" id="{9C666812-8005-4C99-80C2-BA3EB3ADF2EB}"/>
              </a:ext>
            </a:extLst>
          </p:cNvPr>
          <p:cNvSpPr txBox="1">
            <a:spLocks/>
          </p:cNvSpPr>
          <p:nvPr/>
        </p:nvSpPr>
        <p:spPr>
          <a:xfrm>
            <a:off x="7590747" y="2228459"/>
            <a:ext cx="898270" cy="42976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b="1">
                <a:solidFill>
                  <a:schemeClr val="accent1"/>
                </a:solidFill>
              </a:rPr>
              <a:t>Water</a:t>
            </a:r>
          </a:p>
        </p:txBody>
      </p:sp>
      <p:pic>
        <p:nvPicPr>
          <p:cNvPr id="7" name="Picture 4" descr="Graphical user interface, application&#10;&#10;Description automatically generated">
            <a:extLst>
              <a:ext uri="{FF2B5EF4-FFF2-40B4-BE49-F238E27FC236}">
                <a16:creationId xmlns:a16="http://schemas.microsoft.com/office/drawing/2014/main" id="{55F448DD-100F-4432-8B23-FDD1EA215F85}"/>
              </a:ext>
            </a:extLst>
          </p:cNvPr>
          <p:cNvPicPr>
            <a:picLocks noChangeAspect="1"/>
          </p:cNvPicPr>
          <p:nvPr/>
        </p:nvPicPr>
        <p:blipFill>
          <a:blip r:embed="rId4"/>
          <a:stretch>
            <a:fillRect/>
          </a:stretch>
        </p:blipFill>
        <p:spPr>
          <a:xfrm>
            <a:off x="5151706" y="1199169"/>
            <a:ext cx="815753" cy="819393"/>
          </a:xfrm>
          <a:prstGeom prst="rect">
            <a:avLst/>
          </a:prstGeom>
        </p:spPr>
      </p:pic>
      <p:pic>
        <p:nvPicPr>
          <p:cNvPr id="8" name="Picture 5" descr="A picture containing text, vector graphics, silhouette&#10;&#10;Description automatically generated">
            <a:extLst>
              <a:ext uri="{FF2B5EF4-FFF2-40B4-BE49-F238E27FC236}">
                <a16:creationId xmlns:a16="http://schemas.microsoft.com/office/drawing/2014/main" id="{69A81B87-E261-497E-A96B-0CFE40B15B8A}"/>
              </a:ext>
            </a:extLst>
          </p:cNvPr>
          <p:cNvPicPr>
            <a:picLocks noChangeAspect="1"/>
          </p:cNvPicPr>
          <p:nvPr/>
        </p:nvPicPr>
        <p:blipFill>
          <a:blip r:embed="rId5"/>
          <a:stretch>
            <a:fillRect/>
          </a:stretch>
        </p:blipFill>
        <p:spPr>
          <a:xfrm>
            <a:off x="6435467" y="1191120"/>
            <a:ext cx="815752" cy="819392"/>
          </a:xfrm>
          <a:prstGeom prst="rect">
            <a:avLst/>
          </a:prstGeom>
        </p:spPr>
      </p:pic>
      <p:pic>
        <p:nvPicPr>
          <p:cNvPr id="10" name="Picture 7" descr="Icon&#10;&#10;Description automatically generated">
            <a:extLst>
              <a:ext uri="{FF2B5EF4-FFF2-40B4-BE49-F238E27FC236}">
                <a16:creationId xmlns:a16="http://schemas.microsoft.com/office/drawing/2014/main" id="{88FDC3DE-E269-495B-8934-11DC8FDA87B6}"/>
              </a:ext>
            </a:extLst>
          </p:cNvPr>
          <p:cNvPicPr>
            <a:picLocks noChangeAspect="1"/>
          </p:cNvPicPr>
          <p:nvPr/>
        </p:nvPicPr>
        <p:blipFill>
          <a:blip r:embed="rId6"/>
          <a:stretch>
            <a:fillRect/>
          </a:stretch>
        </p:blipFill>
        <p:spPr>
          <a:xfrm>
            <a:off x="7573557" y="1132043"/>
            <a:ext cx="917807" cy="921448"/>
          </a:xfrm>
          <a:prstGeom prst="rect">
            <a:avLst/>
          </a:prstGeom>
        </p:spPr>
      </p:pic>
      <p:sp>
        <p:nvSpPr>
          <p:cNvPr id="12" name="Title 1">
            <a:extLst>
              <a:ext uri="{FF2B5EF4-FFF2-40B4-BE49-F238E27FC236}">
                <a16:creationId xmlns:a16="http://schemas.microsoft.com/office/drawing/2014/main" id="{3C6620E8-AE7E-4AD3-ACA7-CCC9D956A96A}"/>
              </a:ext>
            </a:extLst>
          </p:cNvPr>
          <p:cNvSpPr txBox="1">
            <a:spLocks/>
          </p:cNvSpPr>
          <p:nvPr/>
        </p:nvSpPr>
        <p:spPr>
          <a:xfrm>
            <a:off x="3082036" y="1382309"/>
            <a:ext cx="1770455" cy="6651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000"/>
              <a:buFont typeface="Bebas Neue"/>
              <a:buNone/>
              <a:defRPr sz="4000" b="0" i="0" u="none" strike="noStrike" cap="none">
                <a:solidFill>
                  <a:schemeClr val="accent1"/>
                </a:solidFill>
                <a:latin typeface="Bebas Neue"/>
                <a:ea typeface="Bebas Neue"/>
                <a:cs typeface="Bebas Neue"/>
                <a:sym typeface="Bebas Neue"/>
              </a:defRPr>
            </a:lvl1pPr>
            <a:lvl2pPr marR="0" lvl="1"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2pPr>
            <a:lvl3pPr marR="0" lvl="2"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3pPr>
            <a:lvl4pPr marR="0" lvl="3"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4pPr>
            <a:lvl5pPr marR="0" lvl="4"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5pPr>
            <a:lvl6pPr marR="0" lvl="5"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6pPr>
            <a:lvl7pPr marR="0" lvl="6"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7pPr>
            <a:lvl8pPr marR="0" lvl="7"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8pPr>
            <a:lvl9pPr marR="0" lvl="8" algn="l" rtl="0">
              <a:lnSpc>
                <a:spcPct val="100000"/>
              </a:lnSpc>
              <a:spcBef>
                <a:spcPts val="0"/>
              </a:spcBef>
              <a:spcAft>
                <a:spcPts val="0"/>
              </a:spcAft>
              <a:buClr>
                <a:srgbClr val="434343"/>
              </a:buClr>
              <a:buSzPts val="4000"/>
              <a:buFont typeface="Bebas Neue"/>
              <a:buNone/>
              <a:defRPr sz="4000" b="0" i="0" u="none" strike="noStrike" cap="none">
                <a:solidFill>
                  <a:srgbClr val="434343"/>
                </a:solidFill>
                <a:latin typeface="Bebas Neue"/>
                <a:ea typeface="Bebas Neue"/>
                <a:cs typeface="Bebas Neue"/>
                <a:sym typeface="Bebas Neue"/>
              </a:defRPr>
            </a:lvl9pPr>
          </a:lstStyle>
          <a:p>
            <a:r>
              <a:rPr lang="en-US" sz="1700" b="1">
                <a:latin typeface="Montserrat"/>
              </a:rPr>
              <a:t>WHAT IS CLEANTECH?</a:t>
            </a:r>
          </a:p>
          <a:p>
            <a:endParaRPr lang="en-US"/>
          </a:p>
        </p:txBody>
      </p:sp>
    </p:spTree>
    <p:extLst>
      <p:ext uri="{BB962C8B-B14F-4D97-AF65-F5344CB8AC3E}">
        <p14:creationId xmlns:p14="http://schemas.microsoft.com/office/powerpoint/2010/main" val="390806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1" name="Google Shape;391;p48"/>
          <p:cNvSpPr txBox="1">
            <a:spLocks noGrp="1"/>
          </p:cNvSpPr>
          <p:nvPr>
            <p:ph type="subTitle" idx="3"/>
          </p:nvPr>
        </p:nvSpPr>
        <p:spPr>
          <a:xfrm>
            <a:off x="4178871" y="2154610"/>
            <a:ext cx="3997378" cy="1388983"/>
          </a:xfrm>
          <a:prstGeom prst="rect">
            <a:avLst/>
          </a:prstGeom>
        </p:spPr>
        <p:txBody>
          <a:bodyPr spcFirstLastPara="1" wrap="square" lIns="91425" tIns="91425" rIns="91425" bIns="91425" anchor="t" anchorCtr="0">
            <a:noAutofit/>
          </a:bodyPr>
          <a:lstStyle/>
          <a:p>
            <a:pPr marL="0" indent="0">
              <a:spcAft>
                <a:spcPts val="1600"/>
              </a:spcAft>
            </a:pPr>
            <a:r>
              <a:rPr lang="en-US"/>
              <a:t>To </a:t>
            </a:r>
            <a:r>
              <a:rPr lang="en-US" b="1"/>
              <a:t>inform Israeli cleantech professionals </a:t>
            </a:r>
            <a:r>
              <a:rPr lang="en-US"/>
              <a:t>about innovations in the Arava region through videos, and to establish a process for the creation of future content after our project is over.</a:t>
            </a:r>
          </a:p>
        </p:txBody>
      </p:sp>
      <p:sp>
        <p:nvSpPr>
          <p:cNvPr id="392" name="Google Shape;392;p48"/>
          <p:cNvSpPr txBox="1">
            <a:spLocks noGrp="1"/>
          </p:cNvSpPr>
          <p:nvPr>
            <p:ph type="title"/>
          </p:nvPr>
        </p:nvSpPr>
        <p:spPr>
          <a:xfrm>
            <a:off x="618324" y="319145"/>
            <a:ext cx="2711400" cy="1106100"/>
          </a:xfrm>
          <a:prstGeom prst="rect">
            <a:avLst/>
          </a:prstGeom>
        </p:spPr>
        <p:txBody>
          <a:bodyPr spcFirstLastPara="1" wrap="square" lIns="91425" tIns="91425" rIns="91425" bIns="91425" anchor="t" anchorCtr="0">
            <a:noAutofit/>
          </a:bodyPr>
          <a:lstStyle/>
          <a:p>
            <a:pPr>
              <a:buClr>
                <a:schemeClr val="dk1"/>
              </a:buClr>
              <a:buSzPts val="1100"/>
            </a:pPr>
            <a:r>
              <a:rPr lang="en"/>
              <a:t>Project Goal</a:t>
            </a:r>
          </a:p>
        </p:txBody>
      </p:sp>
      <p:pic>
        <p:nvPicPr>
          <p:cNvPr id="5" name="Picture 5" descr="Icon&#10;&#10;Description automatically generated">
            <a:extLst>
              <a:ext uri="{FF2B5EF4-FFF2-40B4-BE49-F238E27FC236}">
                <a16:creationId xmlns:a16="http://schemas.microsoft.com/office/drawing/2014/main" id="{3BA66AB7-30C5-4D44-B0B1-D53FDE7307F5}"/>
              </a:ext>
            </a:extLst>
          </p:cNvPr>
          <p:cNvPicPr>
            <a:picLocks noChangeAspect="1"/>
          </p:cNvPicPr>
          <p:nvPr/>
        </p:nvPicPr>
        <p:blipFill>
          <a:blip r:embed="rId3"/>
          <a:stretch>
            <a:fillRect/>
          </a:stretch>
        </p:blipFill>
        <p:spPr>
          <a:xfrm>
            <a:off x="1850630" y="2084038"/>
            <a:ext cx="1276218" cy="1276218"/>
          </a:xfrm>
          <a:prstGeom prst="rect">
            <a:avLst/>
          </a:prstGeom>
        </p:spPr>
      </p:pic>
    </p:spTree>
    <p:extLst>
      <p:ext uri="{BB962C8B-B14F-4D97-AF65-F5344CB8AC3E}">
        <p14:creationId xmlns:p14="http://schemas.microsoft.com/office/powerpoint/2010/main" val="49372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3" name="Google Shape;4483;p56"/>
          <p:cNvSpPr/>
          <p:nvPr/>
        </p:nvSpPr>
        <p:spPr>
          <a:xfrm rot="2700000">
            <a:off x="1207918" y="2748468"/>
            <a:ext cx="568514" cy="56851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6"/>
          <p:cNvSpPr/>
          <p:nvPr/>
        </p:nvSpPr>
        <p:spPr>
          <a:xfrm rot="2700000">
            <a:off x="7361406" y="2748468"/>
            <a:ext cx="568514" cy="56851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6"/>
          <p:cNvSpPr/>
          <p:nvPr/>
        </p:nvSpPr>
        <p:spPr>
          <a:xfrm rot="2700000">
            <a:off x="4265484" y="2748468"/>
            <a:ext cx="568514" cy="56851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6"/>
          <p:cNvSpPr txBox="1">
            <a:spLocks noGrp="1"/>
          </p:cNvSpPr>
          <p:nvPr>
            <p:ph type="subTitle" idx="8"/>
          </p:nvPr>
        </p:nvSpPr>
        <p:spPr>
          <a:xfrm>
            <a:off x="7241535" y="2693854"/>
            <a:ext cx="807600" cy="80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3</a:t>
            </a:r>
            <a:endParaRPr/>
          </a:p>
        </p:txBody>
      </p:sp>
      <p:sp>
        <p:nvSpPr>
          <p:cNvPr id="4487" name="Google Shape;4487;p56"/>
          <p:cNvSpPr txBox="1">
            <a:spLocks noGrp="1"/>
          </p:cNvSpPr>
          <p:nvPr>
            <p:ph type="subTitle" idx="7"/>
          </p:nvPr>
        </p:nvSpPr>
        <p:spPr>
          <a:xfrm>
            <a:off x="4145964" y="2693854"/>
            <a:ext cx="807600" cy="80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2</a:t>
            </a:r>
            <a:endParaRPr/>
          </a:p>
        </p:txBody>
      </p:sp>
      <p:sp>
        <p:nvSpPr>
          <p:cNvPr id="4488" name="Google Shape;4488;p56"/>
          <p:cNvSpPr txBox="1">
            <a:spLocks noGrp="1"/>
          </p:cNvSpPr>
          <p:nvPr>
            <p:ph type="subTitle" idx="9"/>
          </p:nvPr>
        </p:nvSpPr>
        <p:spPr>
          <a:xfrm>
            <a:off x="1088375" y="2693854"/>
            <a:ext cx="807600" cy="807600"/>
          </a:xfrm>
          <a:prstGeom prst="rect">
            <a:avLst/>
          </a:prstGeom>
        </p:spPr>
        <p:txBody>
          <a:bodyPr spcFirstLastPara="1" wrap="square" lIns="91425" tIns="91425" rIns="91425" bIns="91425" anchor="t" anchorCtr="0">
            <a:noAutofit/>
          </a:bodyPr>
          <a:lstStyle/>
          <a:p>
            <a:pPr marL="0" lvl="0" indent="0" algn="ctr">
              <a:lnSpc>
                <a:spcPct val="114999"/>
              </a:lnSpc>
              <a:spcBef>
                <a:spcPts val="0"/>
              </a:spcBef>
              <a:spcAft>
                <a:spcPts val="1600"/>
              </a:spcAft>
              <a:buNone/>
            </a:pPr>
            <a:r>
              <a:rPr lang="en"/>
              <a:t>1</a:t>
            </a:r>
            <a:endParaRPr lang="en-US"/>
          </a:p>
        </p:txBody>
      </p:sp>
      <p:sp>
        <p:nvSpPr>
          <p:cNvPr id="4489" name="Google Shape;4489;p56"/>
          <p:cNvSpPr txBox="1">
            <a:spLocks noGrp="1"/>
          </p:cNvSpPr>
          <p:nvPr>
            <p:ph type="title"/>
          </p:nvPr>
        </p:nvSpPr>
        <p:spPr>
          <a:xfrm>
            <a:off x="619047" y="318788"/>
            <a:ext cx="3398185" cy="1252856"/>
          </a:xfrm>
          <a:prstGeom prst="rect">
            <a:avLst/>
          </a:prstGeom>
        </p:spPr>
        <p:txBody>
          <a:bodyPr spcFirstLastPara="1" wrap="square" lIns="91425" tIns="91425" rIns="91425" bIns="91425" anchor="t" anchorCtr="0">
            <a:noAutofit/>
          </a:bodyPr>
          <a:lstStyle/>
          <a:p>
            <a:r>
              <a:rPr lang="en"/>
              <a:t>Our Objectives</a:t>
            </a:r>
          </a:p>
        </p:txBody>
      </p:sp>
      <p:sp>
        <p:nvSpPr>
          <p:cNvPr id="4490" name="Google Shape;4490;p56"/>
          <p:cNvSpPr txBox="1">
            <a:spLocks noGrp="1"/>
          </p:cNvSpPr>
          <p:nvPr>
            <p:ph type="subTitle" idx="2"/>
          </p:nvPr>
        </p:nvSpPr>
        <p:spPr>
          <a:xfrm>
            <a:off x="6380150" y="3802235"/>
            <a:ext cx="2526549" cy="867854"/>
          </a:xfrm>
          <a:prstGeom prst="rect">
            <a:avLst/>
          </a:prstGeom>
        </p:spPr>
        <p:txBody>
          <a:bodyPr spcFirstLastPara="1" wrap="square" lIns="91425" tIns="91425" rIns="91425" bIns="91425" anchor="t" anchorCtr="0">
            <a:noAutofit/>
          </a:bodyPr>
          <a:lstStyle/>
          <a:p>
            <a:pPr marL="0" indent="0">
              <a:spcAft>
                <a:spcPts val="1600"/>
              </a:spcAft>
            </a:pPr>
            <a:r>
              <a:rPr lang="en"/>
              <a:t>Develop a </a:t>
            </a:r>
            <a:r>
              <a:rPr lang="en" b="1"/>
              <a:t>guide</a:t>
            </a:r>
            <a:r>
              <a:rPr lang="en"/>
              <a:t> for others to create similar videos in the future</a:t>
            </a:r>
          </a:p>
        </p:txBody>
      </p:sp>
      <p:sp>
        <p:nvSpPr>
          <p:cNvPr id="4492" name="Google Shape;4492;p56"/>
          <p:cNvSpPr txBox="1">
            <a:spLocks noGrp="1"/>
          </p:cNvSpPr>
          <p:nvPr>
            <p:ph type="subTitle" idx="4"/>
          </p:nvPr>
        </p:nvSpPr>
        <p:spPr>
          <a:xfrm>
            <a:off x="294351" y="3798335"/>
            <a:ext cx="2395647" cy="979601"/>
          </a:xfrm>
          <a:prstGeom prst="rect">
            <a:avLst/>
          </a:prstGeom>
        </p:spPr>
        <p:txBody>
          <a:bodyPr spcFirstLastPara="1" wrap="square" lIns="91425" tIns="91425" rIns="91425" bIns="91425" anchor="t" anchorCtr="0">
            <a:noAutofit/>
          </a:bodyPr>
          <a:lstStyle/>
          <a:p>
            <a:pPr marL="0" indent="0">
              <a:spcAft>
                <a:spcPts val="1600"/>
              </a:spcAft>
            </a:pPr>
            <a:r>
              <a:rPr lang="en" b="1"/>
              <a:t>Investigate</a:t>
            </a:r>
            <a:r>
              <a:rPr lang="en"/>
              <a:t> cleantech innovations and their impact in the region</a:t>
            </a:r>
            <a:endParaRPr lang="en-US"/>
          </a:p>
        </p:txBody>
      </p:sp>
      <p:sp>
        <p:nvSpPr>
          <p:cNvPr id="4495" name="Google Shape;4495;p56"/>
          <p:cNvSpPr txBox="1">
            <a:spLocks noGrp="1"/>
          </p:cNvSpPr>
          <p:nvPr>
            <p:ph type="subTitle" idx="6"/>
          </p:nvPr>
        </p:nvSpPr>
        <p:spPr>
          <a:xfrm>
            <a:off x="3473536" y="3833532"/>
            <a:ext cx="2188119" cy="800808"/>
          </a:xfrm>
          <a:prstGeom prst="rect">
            <a:avLst/>
          </a:prstGeom>
        </p:spPr>
        <p:txBody>
          <a:bodyPr spcFirstLastPara="1" wrap="square" lIns="91425" tIns="91425" rIns="91425" bIns="91425" anchor="t" anchorCtr="0">
            <a:noAutofit/>
          </a:bodyPr>
          <a:lstStyle/>
          <a:p>
            <a:pPr marL="0" indent="0">
              <a:spcAft>
                <a:spcPts val="1600"/>
              </a:spcAft>
            </a:pPr>
            <a:r>
              <a:rPr lang="en" b="1"/>
              <a:t>Produce</a:t>
            </a:r>
            <a:r>
              <a:rPr lang="en"/>
              <a:t> short, informational videos</a:t>
            </a:r>
          </a:p>
        </p:txBody>
      </p:sp>
    </p:spTree>
    <p:extLst>
      <p:ext uri="{BB962C8B-B14F-4D97-AF65-F5344CB8AC3E}">
        <p14:creationId xmlns:p14="http://schemas.microsoft.com/office/powerpoint/2010/main" val="330336671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41"/>
          <p:cNvSpPr txBox="1">
            <a:spLocks noGrp="1"/>
          </p:cNvSpPr>
          <p:nvPr>
            <p:ph type="title"/>
          </p:nvPr>
        </p:nvSpPr>
        <p:spPr>
          <a:xfrm>
            <a:off x="612961" y="315240"/>
            <a:ext cx="2563800" cy="1214400"/>
          </a:xfrm>
          <a:prstGeom prst="rect">
            <a:avLst/>
          </a:prstGeom>
        </p:spPr>
        <p:txBody>
          <a:bodyPr spcFirstLastPara="1" wrap="square" lIns="91425" tIns="91425" rIns="91425" bIns="91425" anchor="t" anchorCtr="0">
            <a:noAutofit/>
          </a:bodyPr>
          <a:lstStyle/>
          <a:p>
            <a:r>
              <a:rPr lang="en">
                <a:solidFill>
                  <a:schemeClr val="bg2"/>
                </a:solidFill>
              </a:rPr>
              <a:t>Project Timeline</a:t>
            </a:r>
          </a:p>
        </p:txBody>
      </p:sp>
      <p:sp>
        <p:nvSpPr>
          <p:cNvPr id="302" name="Google Shape;302;p41"/>
          <p:cNvSpPr txBox="1">
            <a:spLocks noGrp="1"/>
          </p:cNvSpPr>
          <p:nvPr>
            <p:ph type="subTitle" idx="2"/>
          </p:nvPr>
        </p:nvSpPr>
        <p:spPr>
          <a:xfrm>
            <a:off x="1024227" y="3199493"/>
            <a:ext cx="2455736" cy="632400"/>
          </a:xfrm>
          <a:prstGeom prst="rect">
            <a:avLst/>
          </a:prstGeom>
        </p:spPr>
        <p:txBody>
          <a:bodyPr spcFirstLastPara="1" wrap="square" lIns="91425" tIns="91425" rIns="91425" bIns="91425" anchor="t" anchorCtr="0">
            <a:noAutofit/>
          </a:bodyPr>
          <a:lstStyle/>
          <a:p>
            <a:pPr marL="0" indent="0">
              <a:spcAft>
                <a:spcPts val="1600"/>
              </a:spcAft>
              <a:buClr>
                <a:schemeClr val="dk1"/>
              </a:buClr>
              <a:buSzPts val="1100"/>
            </a:pPr>
            <a:r>
              <a:rPr lang="en"/>
              <a:t>Gantt chart of action items by week</a:t>
            </a:r>
          </a:p>
        </p:txBody>
      </p:sp>
      <p:sp>
        <p:nvSpPr>
          <p:cNvPr id="303" name="Google Shape;303;p41"/>
          <p:cNvSpPr/>
          <p:nvPr/>
        </p:nvSpPr>
        <p:spPr>
          <a:xfrm>
            <a:off x="985750" y="1763900"/>
            <a:ext cx="410100" cy="4101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7" descr="Chart&#10;&#10;Description automatically generated">
            <a:extLst>
              <a:ext uri="{FF2B5EF4-FFF2-40B4-BE49-F238E27FC236}">
                <a16:creationId xmlns:a16="http://schemas.microsoft.com/office/drawing/2014/main" id="{44AB84A1-C690-4565-83DB-C78E4F41D1D2}"/>
              </a:ext>
            </a:extLst>
          </p:cNvPr>
          <p:cNvPicPr>
            <a:picLocks noChangeAspect="1"/>
          </p:cNvPicPr>
          <p:nvPr/>
        </p:nvPicPr>
        <p:blipFill>
          <a:blip r:embed="rId3"/>
          <a:stretch>
            <a:fillRect/>
          </a:stretch>
        </p:blipFill>
        <p:spPr>
          <a:xfrm>
            <a:off x="4084608" y="166131"/>
            <a:ext cx="4220473" cy="45632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8"/>
        <p:cNvGrpSpPr/>
        <p:nvPr/>
      </p:nvGrpSpPr>
      <p:grpSpPr>
        <a:xfrm>
          <a:off x="0" y="0"/>
          <a:ext cx="0" cy="0"/>
          <a:chOff x="0" y="0"/>
          <a:chExt cx="0" cy="0"/>
        </a:xfrm>
      </p:grpSpPr>
      <p:sp>
        <p:nvSpPr>
          <p:cNvPr id="4599" name="Google Shape;4599;p59"/>
          <p:cNvSpPr/>
          <p:nvPr/>
        </p:nvSpPr>
        <p:spPr>
          <a:xfrm rot="5400000">
            <a:off x="3710528" y="3525262"/>
            <a:ext cx="873356" cy="695204"/>
          </a:xfrm>
          <a:custGeom>
            <a:avLst/>
            <a:gdLst/>
            <a:ahLst/>
            <a:cxnLst/>
            <a:rect l="l" t="t" r="r" b="b"/>
            <a:pathLst>
              <a:path w="19119" h="15219" extrusionOk="0">
                <a:moveTo>
                  <a:pt x="10771" y="1"/>
                </a:moveTo>
                <a:cubicBezTo>
                  <a:pt x="8824" y="1"/>
                  <a:pt x="6876" y="745"/>
                  <a:pt x="5389" y="2232"/>
                </a:cubicBezTo>
                <a:cubicBezTo>
                  <a:pt x="4417" y="3214"/>
                  <a:pt x="3763" y="4389"/>
                  <a:pt x="3426" y="5636"/>
                </a:cubicBezTo>
                <a:lnTo>
                  <a:pt x="0" y="7610"/>
                </a:lnTo>
                <a:lnTo>
                  <a:pt x="3426" y="9583"/>
                </a:lnTo>
                <a:cubicBezTo>
                  <a:pt x="3763" y="10830"/>
                  <a:pt x="4417" y="12016"/>
                  <a:pt x="5389" y="12988"/>
                </a:cubicBezTo>
                <a:cubicBezTo>
                  <a:pt x="6876" y="14475"/>
                  <a:pt x="8824" y="15219"/>
                  <a:pt x="10771" y="15219"/>
                </a:cubicBezTo>
                <a:cubicBezTo>
                  <a:pt x="12719" y="15219"/>
                  <a:pt x="14667" y="14475"/>
                  <a:pt x="16154" y="12988"/>
                </a:cubicBezTo>
                <a:cubicBezTo>
                  <a:pt x="19119" y="10023"/>
                  <a:pt x="19119" y="5197"/>
                  <a:pt x="16154" y="2232"/>
                </a:cubicBezTo>
                <a:cubicBezTo>
                  <a:pt x="14667" y="745"/>
                  <a:pt x="12719" y="1"/>
                  <a:pt x="10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9"/>
          <p:cNvSpPr/>
          <p:nvPr/>
        </p:nvSpPr>
        <p:spPr>
          <a:xfrm rot="5400000">
            <a:off x="6458860" y="2238975"/>
            <a:ext cx="873356" cy="695250"/>
          </a:xfrm>
          <a:custGeom>
            <a:avLst/>
            <a:gdLst/>
            <a:ahLst/>
            <a:cxnLst/>
            <a:rect l="l" t="t" r="r" b="b"/>
            <a:pathLst>
              <a:path w="19119" h="15220" extrusionOk="0">
                <a:moveTo>
                  <a:pt x="8348" y="1"/>
                </a:moveTo>
                <a:cubicBezTo>
                  <a:pt x="6400" y="1"/>
                  <a:pt x="4452" y="745"/>
                  <a:pt x="2965" y="2232"/>
                </a:cubicBezTo>
                <a:cubicBezTo>
                  <a:pt x="0" y="5197"/>
                  <a:pt x="0" y="10023"/>
                  <a:pt x="2965" y="12988"/>
                </a:cubicBezTo>
                <a:cubicBezTo>
                  <a:pt x="4452" y="14475"/>
                  <a:pt x="6400" y="15219"/>
                  <a:pt x="8348" y="15219"/>
                </a:cubicBezTo>
                <a:cubicBezTo>
                  <a:pt x="10295" y="15219"/>
                  <a:pt x="12243" y="14475"/>
                  <a:pt x="13730" y="12988"/>
                </a:cubicBezTo>
                <a:cubicBezTo>
                  <a:pt x="14702" y="12006"/>
                  <a:pt x="15356" y="10831"/>
                  <a:pt x="15693" y="9583"/>
                </a:cubicBezTo>
                <a:lnTo>
                  <a:pt x="19119" y="7610"/>
                </a:lnTo>
                <a:lnTo>
                  <a:pt x="15693" y="5637"/>
                </a:lnTo>
                <a:cubicBezTo>
                  <a:pt x="15356" y="4390"/>
                  <a:pt x="14702" y="3204"/>
                  <a:pt x="13730" y="2232"/>
                </a:cubicBezTo>
                <a:cubicBezTo>
                  <a:pt x="12243" y="745"/>
                  <a:pt x="10295" y="1"/>
                  <a:pt x="8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9"/>
          <p:cNvSpPr/>
          <p:nvPr/>
        </p:nvSpPr>
        <p:spPr>
          <a:xfrm rot="5400000">
            <a:off x="1105129" y="2209657"/>
            <a:ext cx="873402" cy="695341"/>
          </a:xfrm>
          <a:custGeom>
            <a:avLst/>
            <a:gdLst/>
            <a:ahLst/>
            <a:cxnLst/>
            <a:rect l="l" t="t" r="r" b="b"/>
            <a:pathLst>
              <a:path w="19120" h="15222" extrusionOk="0">
                <a:moveTo>
                  <a:pt x="8353" y="1"/>
                </a:moveTo>
                <a:cubicBezTo>
                  <a:pt x="6405" y="1"/>
                  <a:pt x="4458" y="745"/>
                  <a:pt x="2975" y="2233"/>
                </a:cubicBezTo>
                <a:cubicBezTo>
                  <a:pt x="1" y="5207"/>
                  <a:pt x="1" y="10023"/>
                  <a:pt x="2975" y="12998"/>
                </a:cubicBezTo>
                <a:cubicBezTo>
                  <a:pt x="4458" y="14480"/>
                  <a:pt x="6405" y="15222"/>
                  <a:pt x="8353" y="15222"/>
                </a:cubicBezTo>
                <a:cubicBezTo>
                  <a:pt x="10301" y="15222"/>
                  <a:pt x="12248" y="14480"/>
                  <a:pt x="13731" y="12998"/>
                </a:cubicBezTo>
                <a:cubicBezTo>
                  <a:pt x="14712" y="12016"/>
                  <a:pt x="15367" y="10830"/>
                  <a:pt x="15704" y="9583"/>
                </a:cubicBezTo>
                <a:lnTo>
                  <a:pt x="19119" y="7610"/>
                </a:lnTo>
                <a:lnTo>
                  <a:pt x="15704" y="5637"/>
                </a:lnTo>
                <a:cubicBezTo>
                  <a:pt x="15367" y="4389"/>
                  <a:pt x="14712" y="3214"/>
                  <a:pt x="13731" y="2233"/>
                </a:cubicBezTo>
                <a:cubicBezTo>
                  <a:pt x="12248" y="745"/>
                  <a:pt x="10301" y="1"/>
                  <a:pt x="8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03" name="Google Shape;4603;p59"/>
          <p:cNvCxnSpPr/>
          <p:nvPr/>
        </p:nvCxnSpPr>
        <p:spPr>
          <a:xfrm>
            <a:off x="586731" y="3198696"/>
            <a:ext cx="7714500" cy="0"/>
          </a:xfrm>
          <a:prstGeom prst="straightConnector1">
            <a:avLst/>
          </a:prstGeom>
          <a:noFill/>
          <a:ln w="9525" cap="flat" cmpd="sng">
            <a:solidFill>
              <a:schemeClr val="accent1"/>
            </a:solidFill>
            <a:prstDash val="solid"/>
            <a:round/>
            <a:headEnd type="none" w="med" len="med"/>
            <a:tailEnd type="none" w="med" len="med"/>
          </a:ln>
        </p:spPr>
      </p:cxnSp>
      <p:sp>
        <p:nvSpPr>
          <p:cNvPr id="4604" name="Google Shape;4604;p59"/>
          <p:cNvSpPr/>
          <p:nvPr/>
        </p:nvSpPr>
        <p:spPr>
          <a:xfrm rot="5400000">
            <a:off x="1504705" y="3151337"/>
            <a:ext cx="88756" cy="88299"/>
          </a:xfrm>
          <a:custGeom>
            <a:avLst/>
            <a:gdLst/>
            <a:ahLst/>
            <a:cxnLst/>
            <a:rect l="l" t="t" r="r" b="b"/>
            <a:pathLst>
              <a:path w="1943" h="1933" extrusionOk="0">
                <a:moveTo>
                  <a:pt x="971" y="0"/>
                </a:moveTo>
                <a:cubicBezTo>
                  <a:pt x="440" y="0"/>
                  <a:pt x="0" y="430"/>
                  <a:pt x="0" y="961"/>
                </a:cubicBezTo>
                <a:cubicBezTo>
                  <a:pt x="0" y="1503"/>
                  <a:pt x="440" y="1932"/>
                  <a:pt x="971" y="1932"/>
                </a:cubicBezTo>
                <a:cubicBezTo>
                  <a:pt x="1503" y="1932"/>
                  <a:pt x="1943" y="1503"/>
                  <a:pt x="1943" y="961"/>
                </a:cubicBezTo>
                <a:cubicBezTo>
                  <a:pt x="1943" y="430"/>
                  <a:pt x="150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9"/>
          <p:cNvSpPr/>
          <p:nvPr/>
        </p:nvSpPr>
        <p:spPr>
          <a:xfrm rot="5400000">
            <a:off x="6847322" y="3167604"/>
            <a:ext cx="88756" cy="88756"/>
          </a:xfrm>
          <a:custGeom>
            <a:avLst/>
            <a:gdLst/>
            <a:ahLst/>
            <a:cxnLst/>
            <a:rect l="l" t="t" r="r" b="b"/>
            <a:pathLst>
              <a:path w="1943" h="1943" extrusionOk="0">
                <a:moveTo>
                  <a:pt x="971" y="0"/>
                </a:moveTo>
                <a:cubicBezTo>
                  <a:pt x="440" y="0"/>
                  <a:pt x="0" y="439"/>
                  <a:pt x="0" y="971"/>
                </a:cubicBezTo>
                <a:cubicBezTo>
                  <a:pt x="0" y="1503"/>
                  <a:pt x="440" y="1943"/>
                  <a:pt x="971" y="1943"/>
                </a:cubicBezTo>
                <a:cubicBezTo>
                  <a:pt x="1503" y="1943"/>
                  <a:pt x="1943" y="1503"/>
                  <a:pt x="1943" y="971"/>
                </a:cubicBezTo>
                <a:cubicBezTo>
                  <a:pt x="1943" y="439"/>
                  <a:pt x="1503"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9"/>
          <p:cNvSpPr/>
          <p:nvPr/>
        </p:nvSpPr>
        <p:spPr>
          <a:xfrm rot="5400000">
            <a:off x="4107380" y="3171023"/>
            <a:ext cx="88756" cy="88802"/>
          </a:xfrm>
          <a:custGeom>
            <a:avLst/>
            <a:gdLst/>
            <a:ahLst/>
            <a:cxnLst/>
            <a:rect l="l" t="t" r="r" b="b"/>
            <a:pathLst>
              <a:path w="1943" h="1944" extrusionOk="0">
                <a:moveTo>
                  <a:pt x="971" y="1"/>
                </a:moveTo>
                <a:cubicBezTo>
                  <a:pt x="440" y="1"/>
                  <a:pt x="0" y="440"/>
                  <a:pt x="0" y="972"/>
                </a:cubicBezTo>
                <a:cubicBezTo>
                  <a:pt x="0" y="1503"/>
                  <a:pt x="440" y="1943"/>
                  <a:pt x="971" y="1943"/>
                </a:cubicBezTo>
                <a:cubicBezTo>
                  <a:pt x="1503" y="1943"/>
                  <a:pt x="1943" y="1503"/>
                  <a:pt x="1943" y="972"/>
                </a:cubicBezTo>
                <a:cubicBezTo>
                  <a:pt x="1943" y="440"/>
                  <a:pt x="1503" y="1"/>
                  <a:pt x="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9"/>
          <p:cNvSpPr txBox="1">
            <a:spLocks noGrp="1"/>
          </p:cNvSpPr>
          <p:nvPr>
            <p:ph type="title"/>
          </p:nvPr>
        </p:nvSpPr>
        <p:spPr>
          <a:xfrm>
            <a:off x="795271" y="401654"/>
            <a:ext cx="2484109" cy="1335107"/>
          </a:xfrm>
          <a:prstGeom prst="rect">
            <a:avLst/>
          </a:prstGeom>
        </p:spPr>
        <p:txBody>
          <a:bodyPr spcFirstLastPara="1" wrap="square" lIns="91425" tIns="91425" rIns="91425" bIns="91425" anchor="t" anchorCtr="0">
            <a:noAutofit/>
          </a:bodyPr>
          <a:lstStyle/>
          <a:p>
            <a:r>
              <a:rPr lang="en"/>
              <a:t>Three video topics</a:t>
            </a:r>
          </a:p>
        </p:txBody>
      </p:sp>
      <p:sp>
        <p:nvSpPr>
          <p:cNvPr id="4610" name="Google Shape;4610;p59"/>
          <p:cNvSpPr txBox="1">
            <a:spLocks noGrp="1"/>
          </p:cNvSpPr>
          <p:nvPr>
            <p:ph type="subTitle" idx="4294967295"/>
          </p:nvPr>
        </p:nvSpPr>
        <p:spPr>
          <a:xfrm>
            <a:off x="3100657" y="2477979"/>
            <a:ext cx="2092068" cy="449770"/>
          </a:xfrm>
          <a:prstGeom prst="rect">
            <a:avLst/>
          </a:prstGeom>
        </p:spPr>
        <p:txBody>
          <a:bodyPr spcFirstLastPara="1" wrap="square" lIns="91425" tIns="91425" rIns="91425" bIns="91425" anchor="t" anchorCtr="0">
            <a:noAutofit/>
          </a:bodyPr>
          <a:lstStyle/>
          <a:p>
            <a:pPr marL="0" indent="0" algn="ctr">
              <a:lnSpc>
                <a:spcPct val="114999"/>
              </a:lnSpc>
              <a:spcAft>
                <a:spcPts val="1600"/>
              </a:spcAft>
              <a:buNone/>
            </a:pPr>
            <a:r>
              <a:rPr lang="en"/>
              <a:t>The Circular Economy</a:t>
            </a:r>
            <a:endParaRPr lang="en-US"/>
          </a:p>
        </p:txBody>
      </p:sp>
      <p:sp>
        <p:nvSpPr>
          <p:cNvPr id="4611" name="Google Shape;4611;p59"/>
          <p:cNvSpPr txBox="1">
            <a:spLocks noGrp="1"/>
          </p:cNvSpPr>
          <p:nvPr>
            <p:ph type="subTitle" idx="4294967295"/>
          </p:nvPr>
        </p:nvSpPr>
        <p:spPr>
          <a:xfrm>
            <a:off x="579428" y="2204103"/>
            <a:ext cx="1924800" cy="36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accent1"/>
                </a:solidFill>
                <a:latin typeface="Bebas Neue"/>
                <a:ea typeface="Bebas Neue"/>
                <a:cs typeface="Bebas Neue"/>
                <a:sym typeface="Bebas Neue"/>
              </a:rPr>
              <a:t>01</a:t>
            </a:r>
            <a:endParaRPr sz="3000">
              <a:solidFill>
                <a:schemeClr val="accent1"/>
              </a:solidFill>
              <a:latin typeface="Bebas Neue"/>
              <a:ea typeface="Bebas Neue"/>
              <a:cs typeface="Bebas Neue"/>
              <a:sym typeface="Bebas Neue"/>
            </a:endParaRPr>
          </a:p>
        </p:txBody>
      </p:sp>
      <p:sp>
        <p:nvSpPr>
          <p:cNvPr id="4613" name="Google Shape;4613;p59"/>
          <p:cNvSpPr txBox="1">
            <a:spLocks noGrp="1"/>
          </p:cNvSpPr>
          <p:nvPr>
            <p:ph type="subTitle" idx="4294967295"/>
          </p:nvPr>
        </p:nvSpPr>
        <p:spPr>
          <a:xfrm>
            <a:off x="429327" y="3384634"/>
            <a:ext cx="2243776" cy="976301"/>
          </a:xfrm>
          <a:prstGeom prst="rect">
            <a:avLst/>
          </a:prstGeom>
        </p:spPr>
        <p:txBody>
          <a:bodyPr spcFirstLastPara="1" wrap="square" lIns="91425" tIns="91425" rIns="91425" bIns="91425" anchor="t" anchorCtr="0">
            <a:noAutofit/>
          </a:bodyPr>
          <a:lstStyle/>
          <a:p>
            <a:pPr marL="0" indent="0" algn="ctr">
              <a:spcAft>
                <a:spcPts val="1600"/>
              </a:spcAft>
              <a:buClr>
                <a:schemeClr val="dk1"/>
              </a:buClr>
              <a:buSzPts val="1100"/>
              <a:buNone/>
            </a:pPr>
            <a:r>
              <a:rPr lang="en"/>
              <a:t>Off-grid tech for the developed world</a:t>
            </a:r>
          </a:p>
        </p:txBody>
      </p:sp>
      <p:sp>
        <p:nvSpPr>
          <p:cNvPr id="4614" name="Google Shape;4614;p59"/>
          <p:cNvSpPr txBox="1">
            <a:spLocks noGrp="1"/>
          </p:cNvSpPr>
          <p:nvPr>
            <p:ph type="subTitle" idx="4294967295"/>
          </p:nvPr>
        </p:nvSpPr>
        <p:spPr>
          <a:xfrm>
            <a:off x="3184845" y="3599474"/>
            <a:ext cx="1924800" cy="36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accent1"/>
                </a:solidFill>
                <a:latin typeface="Bebas Neue"/>
                <a:ea typeface="Bebas Neue"/>
                <a:cs typeface="Bebas Neue"/>
                <a:sym typeface="Bebas Neue"/>
              </a:rPr>
              <a:t>02</a:t>
            </a:r>
            <a:endParaRPr sz="3000">
              <a:solidFill>
                <a:schemeClr val="accent1"/>
              </a:solidFill>
              <a:latin typeface="Bebas Neue"/>
              <a:ea typeface="Bebas Neue"/>
              <a:cs typeface="Bebas Neue"/>
              <a:sym typeface="Bebas Neue"/>
            </a:endParaRPr>
          </a:p>
        </p:txBody>
      </p:sp>
      <p:sp>
        <p:nvSpPr>
          <p:cNvPr id="4617" name="Google Shape;4617;p59"/>
          <p:cNvSpPr txBox="1">
            <a:spLocks noGrp="1"/>
          </p:cNvSpPr>
          <p:nvPr>
            <p:ph type="subTitle" idx="4294967295"/>
          </p:nvPr>
        </p:nvSpPr>
        <p:spPr>
          <a:xfrm>
            <a:off x="5932770" y="2207779"/>
            <a:ext cx="1924800" cy="363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accent1"/>
                </a:solidFill>
                <a:latin typeface="Bebas Neue"/>
                <a:ea typeface="Bebas Neue"/>
                <a:cs typeface="Bebas Neue"/>
                <a:sym typeface="Bebas Neue"/>
              </a:rPr>
              <a:t>03</a:t>
            </a:r>
            <a:endParaRPr sz="3000">
              <a:solidFill>
                <a:schemeClr val="accent1"/>
              </a:solidFill>
              <a:latin typeface="Bebas Neue"/>
              <a:ea typeface="Bebas Neue"/>
              <a:cs typeface="Bebas Neue"/>
              <a:sym typeface="Bebas Neue"/>
            </a:endParaRPr>
          </a:p>
        </p:txBody>
      </p:sp>
      <p:sp>
        <p:nvSpPr>
          <p:cNvPr id="4618" name="Google Shape;4618;p59"/>
          <p:cNvSpPr txBox="1">
            <a:spLocks noGrp="1"/>
          </p:cNvSpPr>
          <p:nvPr>
            <p:ph type="subTitle" idx="4294967295"/>
          </p:nvPr>
        </p:nvSpPr>
        <p:spPr>
          <a:xfrm>
            <a:off x="5819269" y="3410238"/>
            <a:ext cx="2248290" cy="998408"/>
          </a:xfrm>
          <a:prstGeom prst="rect">
            <a:avLst/>
          </a:prstGeom>
        </p:spPr>
        <p:txBody>
          <a:bodyPr spcFirstLastPara="1" wrap="square" lIns="91425" tIns="91425" rIns="91425" bIns="91425" anchor="t" anchorCtr="0">
            <a:noAutofit/>
          </a:bodyPr>
          <a:lstStyle/>
          <a:p>
            <a:pPr marL="0" indent="0" algn="ctr">
              <a:lnSpc>
                <a:spcPct val="114999"/>
              </a:lnSpc>
              <a:spcAft>
                <a:spcPts val="1600"/>
              </a:spcAft>
              <a:buNone/>
            </a:pPr>
            <a:r>
              <a:rPr lang="en"/>
              <a:t>Clean energy as an economic pillar for Kibbutzim</a:t>
            </a:r>
            <a:endParaRPr lang="en-US"/>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4" descr="A picture containing sky, outdoor, day&#10;&#10;Description automatically generated">
            <a:extLst>
              <a:ext uri="{FF2B5EF4-FFF2-40B4-BE49-F238E27FC236}">
                <a16:creationId xmlns:a16="http://schemas.microsoft.com/office/drawing/2014/main" id="{7B5991E0-B320-46E8-9D08-6ABA78A77022}"/>
              </a:ext>
            </a:extLst>
          </p:cNvPr>
          <p:cNvPicPr>
            <a:picLocks noChangeAspect="1"/>
          </p:cNvPicPr>
          <p:nvPr/>
        </p:nvPicPr>
        <p:blipFill rotWithShape="1">
          <a:blip r:embed="rId3"/>
          <a:srcRect l="24333" r="-107" b="160"/>
          <a:stretch/>
        </p:blipFill>
        <p:spPr>
          <a:xfrm>
            <a:off x="4363571" y="380452"/>
            <a:ext cx="4778810" cy="4187619"/>
          </a:xfrm>
          <a:prstGeom prst="rect">
            <a:avLst/>
          </a:prstGeom>
        </p:spPr>
      </p:pic>
      <p:sp>
        <p:nvSpPr>
          <p:cNvPr id="276" name="Google Shape;276;p38"/>
          <p:cNvSpPr txBox="1">
            <a:spLocks noGrp="1"/>
          </p:cNvSpPr>
          <p:nvPr>
            <p:ph type="title" idx="2"/>
          </p:nvPr>
        </p:nvSpPr>
        <p:spPr>
          <a:xfrm>
            <a:off x="2075293" y="67975"/>
            <a:ext cx="2680200" cy="235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277" name="Google Shape;277;p38"/>
          <p:cNvSpPr txBox="1">
            <a:spLocks noGrp="1"/>
          </p:cNvSpPr>
          <p:nvPr>
            <p:ph type="title"/>
          </p:nvPr>
        </p:nvSpPr>
        <p:spPr>
          <a:xfrm>
            <a:off x="813778" y="2229803"/>
            <a:ext cx="2676535" cy="1281444"/>
          </a:xfrm>
          <a:prstGeom prst="rect">
            <a:avLst/>
          </a:prstGeom>
        </p:spPr>
        <p:txBody>
          <a:bodyPr spcFirstLastPara="1" wrap="square" lIns="91425" tIns="91425" rIns="91425" bIns="91425" anchor="b" anchorCtr="0">
            <a:noAutofit/>
          </a:bodyPr>
          <a:lstStyle/>
          <a:p>
            <a:r>
              <a:rPr lang="en"/>
              <a:t>Best Practices</a:t>
            </a:r>
          </a:p>
        </p:txBody>
      </p:sp>
    </p:spTree>
    <p:extLst>
      <p:ext uri="{BB962C8B-B14F-4D97-AF65-F5344CB8AC3E}">
        <p14:creationId xmlns:p14="http://schemas.microsoft.com/office/powerpoint/2010/main" val="156916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463290" y="464293"/>
            <a:ext cx="5273328" cy="1149575"/>
          </a:xfrm>
          <a:prstGeom prst="rect">
            <a:avLst/>
          </a:prstGeom>
        </p:spPr>
        <p:txBody>
          <a:bodyPr spcFirstLastPara="1" wrap="square" lIns="91425" tIns="91425" rIns="91425" bIns="91425" anchor="t" anchorCtr="0">
            <a:noAutofit/>
          </a:bodyPr>
          <a:lstStyle/>
          <a:p>
            <a:r>
              <a:rPr lang="en"/>
              <a:t>Tell the Story</a:t>
            </a:r>
            <a:endParaRPr lang="en-US"/>
          </a:p>
        </p:txBody>
      </p:sp>
      <p:sp>
        <p:nvSpPr>
          <p:cNvPr id="2" name="TextBox 1">
            <a:extLst>
              <a:ext uri="{FF2B5EF4-FFF2-40B4-BE49-F238E27FC236}">
                <a16:creationId xmlns:a16="http://schemas.microsoft.com/office/drawing/2014/main" id="{BABD0A9A-72C3-4A18-8FBB-4ECB89005AE8}"/>
              </a:ext>
            </a:extLst>
          </p:cNvPr>
          <p:cNvSpPr txBox="1"/>
          <p:nvPr/>
        </p:nvSpPr>
        <p:spPr>
          <a:xfrm>
            <a:off x="488870" y="1184201"/>
            <a:ext cx="84320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ontserrat"/>
              </a:rPr>
              <a:t>Short video structure recommended by the WPI Global Lab</a:t>
            </a:r>
          </a:p>
        </p:txBody>
      </p:sp>
      <p:graphicFrame>
        <p:nvGraphicFramePr>
          <p:cNvPr id="3" name="Table 3">
            <a:extLst>
              <a:ext uri="{FF2B5EF4-FFF2-40B4-BE49-F238E27FC236}">
                <a16:creationId xmlns:a16="http://schemas.microsoft.com/office/drawing/2014/main" id="{6804C36F-88D1-4FA8-8804-AF4F35A41664}"/>
              </a:ext>
            </a:extLst>
          </p:cNvPr>
          <p:cNvGraphicFramePr>
            <a:graphicFrameLocks noGrp="1"/>
          </p:cNvGraphicFramePr>
          <p:nvPr>
            <p:extLst>
              <p:ext uri="{D42A27DB-BD31-4B8C-83A1-F6EECF244321}">
                <p14:modId xmlns:p14="http://schemas.microsoft.com/office/powerpoint/2010/main" val="1029158345"/>
              </p:ext>
            </p:extLst>
          </p:nvPr>
        </p:nvGraphicFramePr>
        <p:xfrm>
          <a:off x="1885106" y="2571122"/>
          <a:ext cx="5120640" cy="1854200"/>
        </p:xfrm>
        <a:graphic>
          <a:graphicData uri="http://schemas.openxmlformats.org/drawingml/2006/table">
            <a:tbl>
              <a:tblPr firstRow="1" bandRow="1">
                <a:tableStyleId>{3F72048F-F476-4643-B9AE-54B6C252A384}</a:tableStyleId>
              </a:tblPr>
              <a:tblGrid>
                <a:gridCol w="2560320">
                  <a:extLst>
                    <a:ext uri="{9D8B030D-6E8A-4147-A177-3AD203B41FA5}">
                      <a16:colId xmlns:a16="http://schemas.microsoft.com/office/drawing/2014/main" val="586263312"/>
                    </a:ext>
                  </a:extLst>
                </a:gridCol>
                <a:gridCol w="2560320">
                  <a:extLst>
                    <a:ext uri="{9D8B030D-6E8A-4147-A177-3AD203B41FA5}">
                      <a16:colId xmlns:a16="http://schemas.microsoft.com/office/drawing/2014/main" val="1764845076"/>
                    </a:ext>
                  </a:extLst>
                </a:gridCol>
              </a:tblGrid>
              <a:tr h="370840">
                <a:tc>
                  <a:txBody>
                    <a:bodyPr/>
                    <a:lstStyle/>
                    <a:p>
                      <a:pPr algn="ctr"/>
                      <a:r>
                        <a:rPr lang="en-US" b="1">
                          <a:latin typeface="Montserrat"/>
                        </a:rPr>
                        <a:t>Timeline</a:t>
                      </a:r>
                    </a:p>
                  </a:txBody>
                  <a:tcPr anchor="ctr">
                    <a:lnL w="0">
                      <a:noFill/>
                    </a:lnL>
                    <a:lnR w="0">
                      <a:noFill/>
                    </a:lnR>
                    <a:lnT w="0">
                      <a:noFill/>
                    </a:lnT>
                    <a:lnB w="12700">
                      <a:solidFill>
                        <a:schemeClr val="tx1"/>
                      </a:solidFill>
                    </a:lnB>
                  </a:tcPr>
                </a:tc>
                <a:tc>
                  <a:txBody>
                    <a:bodyPr/>
                    <a:lstStyle/>
                    <a:p>
                      <a:pPr algn="ctr"/>
                      <a:r>
                        <a:rPr lang="en-US" b="1">
                          <a:latin typeface="Montserrat"/>
                        </a:rPr>
                        <a:t>Content</a:t>
                      </a:r>
                    </a:p>
                  </a:txBody>
                  <a:tcPr anchor="ctr">
                    <a:lnL w="0">
                      <a:noFill/>
                    </a:lnL>
                    <a:lnR w="0">
                      <a:noFill/>
                    </a:lnR>
                    <a:lnT w="0">
                      <a:noFill/>
                    </a:lnT>
                    <a:lnB w="12700">
                      <a:solidFill>
                        <a:schemeClr val="tx1"/>
                      </a:solidFill>
                    </a:lnB>
                    <a:solidFill>
                      <a:srgbClr val="96EDC7"/>
                    </a:solidFill>
                  </a:tcPr>
                </a:tc>
                <a:extLst>
                  <a:ext uri="{0D108BD9-81ED-4DB2-BD59-A6C34878D82A}">
                    <a16:rowId xmlns:a16="http://schemas.microsoft.com/office/drawing/2014/main" val="1567706181"/>
                  </a:ext>
                </a:extLst>
              </a:tr>
              <a:tr h="370840">
                <a:tc>
                  <a:txBody>
                    <a:bodyPr/>
                    <a:lstStyle/>
                    <a:p>
                      <a:pPr algn="ctr"/>
                      <a:r>
                        <a:rPr lang="en-US">
                          <a:latin typeface="Montserrat"/>
                        </a:rPr>
                        <a:t>0:00-0:15</a:t>
                      </a:r>
                    </a:p>
                  </a:txBody>
                  <a:tcPr anchor="ctr">
                    <a:lnL w="0">
                      <a:noFill/>
                    </a:lnL>
                    <a:lnR w="0">
                      <a:noFill/>
                    </a:lnR>
                    <a:lnT w="12700">
                      <a:solidFill>
                        <a:schemeClr val="tx1"/>
                      </a:solidFill>
                    </a:lnT>
                    <a:lnB w="12700">
                      <a:solidFill>
                        <a:schemeClr val="tx1"/>
                      </a:solidFill>
                    </a:lnB>
                  </a:tcPr>
                </a:tc>
                <a:tc>
                  <a:txBody>
                    <a:bodyPr/>
                    <a:lstStyle/>
                    <a:p>
                      <a:pPr algn="ctr"/>
                      <a:r>
                        <a:rPr lang="en-US" b="1">
                          <a:latin typeface="Montserrat"/>
                        </a:rPr>
                        <a:t>Why?</a:t>
                      </a:r>
                    </a:p>
                  </a:txBody>
                  <a:tcPr anchor="ctr">
                    <a:lnL w="0">
                      <a:noFill/>
                    </a:lnL>
                    <a:lnR w="0">
                      <a:noFill/>
                    </a:lnR>
                    <a:lnT w="12700">
                      <a:solidFill>
                        <a:schemeClr val="tx1"/>
                      </a:solidFill>
                    </a:lnT>
                    <a:lnB w="0">
                      <a:noFill/>
                    </a:lnB>
                    <a:solidFill>
                      <a:srgbClr val="96EDC7">
                        <a:alpha val="40000"/>
                      </a:srgbClr>
                    </a:solidFill>
                  </a:tcPr>
                </a:tc>
                <a:extLst>
                  <a:ext uri="{0D108BD9-81ED-4DB2-BD59-A6C34878D82A}">
                    <a16:rowId xmlns:a16="http://schemas.microsoft.com/office/drawing/2014/main" val="3252262330"/>
                  </a:ext>
                </a:extLst>
              </a:tr>
              <a:tr h="370840">
                <a:tc>
                  <a:txBody>
                    <a:bodyPr/>
                    <a:lstStyle/>
                    <a:p>
                      <a:pPr algn="ctr"/>
                      <a:r>
                        <a:rPr lang="en-US">
                          <a:latin typeface="Montserrat"/>
                        </a:rPr>
                        <a:t>0:15 – 0:30</a:t>
                      </a:r>
                    </a:p>
                  </a:txBody>
                  <a:tcPr anchor="ctr">
                    <a:lnL w="0">
                      <a:noFill/>
                    </a:lnL>
                    <a:lnR w="0">
                      <a:noFill/>
                    </a:lnR>
                    <a:lnT w="12700">
                      <a:solidFill>
                        <a:schemeClr val="tx1"/>
                      </a:solidFill>
                    </a:lnT>
                    <a:lnB w="12700">
                      <a:solidFill>
                        <a:schemeClr val="tx1"/>
                      </a:solidFill>
                    </a:lnB>
                  </a:tcPr>
                </a:tc>
                <a:tc>
                  <a:txBody>
                    <a:bodyPr/>
                    <a:lstStyle/>
                    <a:p>
                      <a:pPr algn="ctr"/>
                      <a:r>
                        <a:rPr lang="en-US" b="1">
                          <a:latin typeface="Montserrat"/>
                        </a:rPr>
                        <a:t>Who?</a:t>
                      </a:r>
                    </a:p>
                  </a:txBody>
                  <a:tcPr anchor="ctr">
                    <a:lnL w="0">
                      <a:noFill/>
                    </a:lnL>
                    <a:lnR w="0">
                      <a:noFill/>
                    </a:lnR>
                    <a:lnT w="0">
                      <a:noFill/>
                    </a:lnT>
                    <a:lnB w="0">
                      <a:noFill/>
                    </a:lnB>
                    <a:solidFill>
                      <a:srgbClr val="96EDC7">
                        <a:alpha val="40000"/>
                      </a:srgbClr>
                    </a:solidFill>
                  </a:tcPr>
                </a:tc>
                <a:extLst>
                  <a:ext uri="{0D108BD9-81ED-4DB2-BD59-A6C34878D82A}">
                    <a16:rowId xmlns:a16="http://schemas.microsoft.com/office/drawing/2014/main" val="3684841702"/>
                  </a:ext>
                </a:extLst>
              </a:tr>
              <a:tr h="370840">
                <a:tc>
                  <a:txBody>
                    <a:bodyPr/>
                    <a:lstStyle/>
                    <a:p>
                      <a:pPr algn="ctr"/>
                      <a:r>
                        <a:rPr lang="en-US">
                          <a:latin typeface="Montserrat"/>
                        </a:rPr>
                        <a:t>0:30 – 1:00</a:t>
                      </a:r>
                    </a:p>
                  </a:txBody>
                  <a:tcPr anchor="ctr">
                    <a:lnL w="0">
                      <a:noFill/>
                    </a:lnL>
                    <a:lnR w="0">
                      <a:noFill/>
                    </a:lnR>
                    <a:lnT w="12700">
                      <a:solidFill>
                        <a:schemeClr val="tx1"/>
                      </a:solidFill>
                    </a:lnT>
                    <a:lnB w="12700">
                      <a:solidFill>
                        <a:schemeClr val="tx1"/>
                      </a:solidFill>
                    </a:lnB>
                  </a:tcPr>
                </a:tc>
                <a:tc>
                  <a:txBody>
                    <a:bodyPr/>
                    <a:lstStyle/>
                    <a:p>
                      <a:pPr algn="ctr"/>
                      <a:r>
                        <a:rPr lang="en-US" b="1">
                          <a:latin typeface="Montserrat"/>
                        </a:rPr>
                        <a:t>How?</a:t>
                      </a:r>
                    </a:p>
                  </a:txBody>
                  <a:tcPr anchor="ctr">
                    <a:lnL w="0">
                      <a:noFill/>
                    </a:lnL>
                    <a:lnR w="0">
                      <a:noFill/>
                    </a:lnR>
                    <a:lnT w="0">
                      <a:noFill/>
                    </a:lnT>
                    <a:lnB w="0">
                      <a:noFill/>
                    </a:lnB>
                    <a:solidFill>
                      <a:srgbClr val="96EDC7">
                        <a:alpha val="40000"/>
                      </a:srgbClr>
                    </a:solidFill>
                  </a:tcPr>
                </a:tc>
                <a:extLst>
                  <a:ext uri="{0D108BD9-81ED-4DB2-BD59-A6C34878D82A}">
                    <a16:rowId xmlns:a16="http://schemas.microsoft.com/office/drawing/2014/main" val="3248426127"/>
                  </a:ext>
                </a:extLst>
              </a:tr>
              <a:tr h="370840">
                <a:tc>
                  <a:txBody>
                    <a:bodyPr/>
                    <a:lstStyle/>
                    <a:p>
                      <a:pPr algn="ctr"/>
                      <a:r>
                        <a:rPr lang="en-US">
                          <a:latin typeface="Montserrat"/>
                        </a:rPr>
                        <a:t>1:00 – 1:15</a:t>
                      </a:r>
                    </a:p>
                  </a:txBody>
                  <a:tcPr anchor="ctr">
                    <a:lnL w="0">
                      <a:noFill/>
                    </a:lnL>
                    <a:lnR w="0">
                      <a:noFill/>
                    </a:lnR>
                    <a:lnT w="12700">
                      <a:solidFill>
                        <a:schemeClr val="tx1"/>
                      </a:solidFill>
                    </a:lnT>
                    <a:lnB w="12700">
                      <a:solidFill>
                        <a:schemeClr val="tx1"/>
                      </a:solidFill>
                    </a:lnB>
                  </a:tcPr>
                </a:tc>
                <a:tc>
                  <a:txBody>
                    <a:bodyPr/>
                    <a:lstStyle/>
                    <a:p>
                      <a:pPr algn="ctr"/>
                      <a:r>
                        <a:rPr lang="en-US" b="1">
                          <a:latin typeface="Montserrat"/>
                        </a:rPr>
                        <a:t>Overview</a:t>
                      </a:r>
                    </a:p>
                  </a:txBody>
                  <a:tcPr anchor="ctr">
                    <a:lnL w="0">
                      <a:noFill/>
                    </a:lnL>
                    <a:lnR w="0">
                      <a:noFill/>
                    </a:lnR>
                    <a:lnT w="0">
                      <a:noFill/>
                    </a:lnT>
                    <a:lnB w="0">
                      <a:noFill/>
                    </a:lnB>
                    <a:solidFill>
                      <a:srgbClr val="96EDC7">
                        <a:alpha val="40000"/>
                      </a:srgbClr>
                    </a:solidFill>
                  </a:tcPr>
                </a:tc>
                <a:extLst>
                  <a:ext uri="{0D108BD9-81ED-4DB2-BD59-A6C34878D82A}">
                    <a16:rowId xmlns:a16="http://schemas.microsoft.com/office/drawing/2014/main" val="3665846023"/>
                  </a:ext>
                </a:extLst>
              </a:tr>
            </a:tbl>
          </a:graphicData>
        </a:graphic>
      </p:graphicFrame>
    </p:spTree>
    <p:extLst>
      <p:ext uri="{BB962C8B-B14F-4D97-AF65-F5344CB8AC3E}">
        <p14:creationId xmlns:p14="http://schemas.microsoft.com/office/powerpoint/2010/main" val="3117348080"/>
      </p:ext>
    </p:extLst>
  </p:cSld>
  <p:clrMapOvr>
    <a:masterClrMapping/>
  </p:clrMapOvr>
</p:sld>
</file>

<file path=ppt/theme/theme1.xml><?xml version="1.0" encoding="utf-8"?>
<a:theme xmlns:a="http://schemas.openxmlformats.org/drawingml/2006/main" name="Art Center by Slidesgo">
  <a:themeElements>
    <a:clrScheme name="Simple Light">
      <a:dk1>
        <a:srgbClr val="000000"/>
      </a:dk1>
      <a:lt1>
        <a:srgbClr val="FFFFFF"/>
      </a:lt1>
      <a:dk2>
        <a:srgbClr val="595959"/>
      </a:dk2>
      <a:lt2>
        <a:srgbClr val="EEEEEE"/>
      </a:lt2>
      <a:accent1>
        <a:srgbClr val="434343"/>
      </a:accent1>
      <a:accent2>
        <a:srgbClr val="F3F3F3"/>
      </a:accent2>
      <a:accent3>
        <a:srgbClr val="96EDC7"/>
      </a:accent3>
      <a:accent4>
        <a:srgbClr val="434343"/>
      </a:accent4>
      <a:accent5>
        <a:srgbClr val="F3F3F3"/>
      </a:accent5>
      <a:accent6>
        <a:srgbClr val="F3F3F3"/>
      </a:accent6>
      <a:hlink>
        <a:srgbClr val="96EDC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14</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Art Center by Slidesgo</vt:lpstr>
      <vt:lpstr>A video Showcase of Cleantech Innovations in the Arava</vt:lpstr>
      <vt:lpstr>Eilat-eilot</vt:lpstr>
      <vt:lpstr>Project Overview</vt:lpstr>
      <vt:lpstr>Project Goal</vt:lpstr>
      <vt:lpstr>Our Objectives</vt:lpstr>
      <vt:lpstr>Project Timeline</vt:lpstr>
      <vt:lpstr>Three video topics</vt:lpstr>
      <vt:lpstr>01</vt:lpstr>
      <vt:lpstr>Tell the Story</vt:lpstr>
      <vt:lpstr>Consider the Audience</vt:lpstr>
      <vt:lpstr>Make it Accessible</vt:lpstr>
      <vt:lpstr>02</vt:lpstr>
      <vt:lpstr>Applications of Circular Economy on a Community Scale</vt:lpstr>
      <vt:lpstr>Circular Economy Considerations</vt:lpstr>
      <vt:lpstr>Renewable Energy as an Economic Pillar for Kibbutzim</vt:lpstr>
      <vt:lpstr>Guide for future content </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Videos for the grwoing cleantech industry in Eilat</dc:title>
  <cp:revision>74</cp:revision>
  <dcterms:modified xsi:type="dcterms:W3CDTF">2022-02-24T19:11:54Z</dcterms:modified>
</cp:coreProperties>
</file>